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5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3300"/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>
        <p:scale>
          <a:sx n="100" d="100"/>
          <a:sy n="100" d="100"/>
        </p:scale>
        <p:origin x="2261" y="-75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785" tIns="45392" rIns="90785" bIns="4539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0785" tIns="45392" rIns="90785" bIns="45392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5" tIns="45392" rIns="90785" bIns="453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5" tIns="45392" rIns="90785" bIns="453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0785" tIns="45392" rIns="90785" bIns="4539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85" tIns="45392" rIns="90785" bIns="45392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" y="929165"/>
            <a:ext cx="7768751" cy="9163050"/>
          </a:xfrm>
          <a:prstGeom prst="rect">
            <a:avLst/>
          </a:prstGeom>
        </p:spPr>
      </p:pic>
      <p:sp>
        <p:nvSpPr>
          <p:cNvPr id="19078" name="AutoShape 47347"/>
          <p:cNvSpPr>
            <a:spLocks noChangeAspect="1" noChangeArrowheads="1" noTextEdit="1"/>
          </p:cNvSpPr>
          <p:nvPr/>
        </p:nvSpPr>
        <p:spPr bwMode="auto">
          <a:xfrm>
            <a:off x="-18107" y="0"/>
            <a:ext cx="7793675" cy="109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20" name="Rectangle 47353"/>
          <p:cNvSpPr>
            <a:spLocks noChangeArrowheads="1"/>
          </p:cNvSpPr>
          <p:nvPr/>
        </p:nvSpPr>
        <p:spPr bwMode="auto">
          <a:xfrm>
            <a:off x="475164" y="1420813"/>
            <a:ext cx="165484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22" name="Rectangle 47355"/>
          <p:cNvSpPr>
            <a:spLocks noChangeArrowheads="1"/>
          </p:cNvSpPr>
          <p:nvPr/>
        </p:nvSpPr>
        <p:spPr bwMode="auto">
          <a:xfrm>
            <a:off x="637465" y="1420813"/>
            <a:ext cx="165484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24" name="Rectangle 47357"/>
          <p:cNvSpPr>
            <a:spLocks noChangeArrowheads="1"/>
          </p:cNvSpPr>
          <p:nvPr/>
        </p:nvSpPr>
        <p:spPr bwMode="auto">
          <a:xfrm>
            <a:off x="799767" y="1420813"/>
            <a:ext cx="163893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26" name="Rectangle 47359"/>
          <p:cNvSpPr>
            <a:spLocks noChangeArrowheads="1"/>
          </p:cNvSpPr>
          <p:nvPr/>
        </p:nvSpPr>
        <p:spPr bwMode="auto">
          <a:xfrm>
            <a:off x="960478" y="1420813"/>
            <a:ext cx="165484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28" name="Rectangle 47361"/>
          <p:cNvSpPr>
            <a:spLocks noChangeArrowheads="1"/>
          </p:cNvSpPr>
          <p:nvPr/>
        </p:nvSpPr>
        <p:spPr bwMode="auto">
          <a:xfrm>
            <a:off x="1122780" y="1420813"/>
            <a:ext cx="165484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30" name="Rectangle 47363"/>
          <p:cNvSpPr>
            <a:spLocks noChangeArrowheads="1"/>
          </p:cNvSpPr>
          <p:nvPr/>
        </p:nvSpPr>
        <p:spPr bwMode="auto">
          <a:xfrm>
            <a:off x="1285082" y="1420813"/>
            <a:ext cx="165484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4571" name="Picture 47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6350"/>
            <a:ext cx="7793675" cy="63817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54573" name="Picture 474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593725"/>
            <a:ext cx="77936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72" name="Rectangle 47408"/>
          <p:cNvSpPr>
            <a:spLocks noChangeArrowheads="1"/>
          </p:cNvSpPr>
          <p:nvPr/>
        </p:nvSpPr>
        <p:spPr bwMode="auto">
          <a:xfrm>
            <a:off x="-604" y="387678"/>
            <a:ext cx="7776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144000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7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0" lang="en-US" altLang="ja-JP" sz="17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0" lang="ja-JP" altLang="en-US" sz="17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　</a:t>
            </a:r>
            <a:r>
              <a:rPr kumimoji="0" lang="en-US" altLang="ja-JP" sz="17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0" lang="ja-JP" altLang="en-US" sz="17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0" lang="en-US" altLang="ja-JP" sz="17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0" lang="ja-JP" altLang="en-US" sz="17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　オープン！</a:t>
            </a:r>
            <a:endParaRPr kumimoji="0" 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791" name="Freeform 47427"/>
          <p:cNvSpPr>
            <a:spLocks/>
          </p:cNvSpPr>
          <p:nvPr/>
        </p:nvSpPr>
        <p:spPr bwMode="auto">
          <a:xfrm>
            <a:off x="554723" y="1420813"/>
            <a:ext cx="82742" cy="95250"/>
          </a:xfrm>
          <a:custGeom>
            <a:avLst/>
            <a:gdLst>
              <a:gd name="T0" fmla="*/ 30 w 52"/>
              <a:gd name="T1" fmla="*/ 0 h 60"/>
              <a:gd name="T2" fmla="*/ 30 w 52"/>
              <a:gd name="T3" fmla="*/ 0 h 60"/>
              <a:gd name="T4" fmla="*/ 30 w 52"/>
              <a:gd name="T5" fmla="*/ 20 h 60"/>
              <a:gd name="T6" fmla="*/ 0 w 52"/>
              <a:gd name="T7" fmla="*/ 20 h 60"/>
              <a:gd name="T8" fmla="*/ 0 w 52"/>
              <a:gd name="T9" fmla="*/ 20 h 60"/>
              <a:gd name="T10" fmla="*/ 24 w 52"/>
              <a:gd name="T11" fmla="*/ 42 h 60"/>
              <a:gd name="T12" fmla="*/ 52 w 52"/>
              <a:gd name="T13" fmla="*/ 60 h 60"/>
              <a:gd name="T14" fmla="*/ 52 w 52"/>
              <a:gd name="T15" fmla="*/ 20 h 60"/>
              <a:gd name="T16" fmla="*/ 30 w 52"/>
              <a:gd name="T17" fmla="*/ 20 h 60"/>
              <a:gd name="T18" fmla="*/ 30 w 52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60">
                <a:moveTo>
                  <a:pt x="30" y="0"/>
                </a:moveTo>
                <a:lnTo>
                  <a:pt x="30" y="0"/>
                </a:lnTo>
                <a:lnTo>
                  <a:pt x="30" y="20"/>
                </a:lnTo>
                <a:lnTo>
                  <a:pt x="0" y="20"/>
                </a:lnTo>
                <a:lnTo>
                  <a:pt x="0" y="20"/>
                </a:lnTo>
                <a:lnTo>
                  <a:pt x="24" y="42"/>
                </a:lnTo>
                <a:lnTo>
                  <a:pt x="52" y="60"/>
                </a:lnTo>
                <a:lnTo>
                  <a:pt x="52" y="20"/>
                </a:lnTo>
                <a:lnTo>
                  <a:pt x="30" y="20"/>
                </a:lnTo>
                <a:lnTo>
                  <a:pt x="30" y="0"/>
                </a:lnTo>
                <a:close/>
              </a:path>
            </a:pathLst>
          </a:custGeom>
          <a:solidFill>
            <a:srgbClr val="1D0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0" name="Freeform 47428"/>
          <p:cNvSpPr>
            <a:spLocks/>
          </p:cNvSpPr>
          <p:nvPr/>
        </p:nvSpPr>
        <p:spPr bwMode="auto">
          <a:xfrm>
            <a:off x="554723" y="1420813"/>
            <a:ext cx="82742" cy="95250"/>
          </a:xfrm>
          <a:custGeom>
            <a:avLst/>
            <a:gdLst>
              <a:gd name="T0" fmla="*/ 30 w 52"/>
              <a:gd name="T1" fmla="*/ 0 h 60"/>
              <a:gd name="T2" fmla="*/ 30 w 52"/>
              <a:gd name="T3" fmla="*/ 0 h 60"/>
              <a:gd name="T4" fmla="*/ 30 w 52"/>
              <a:gd name="T5" fmla="*/ 20 h 60"/>
              <a:gd name="T6" fmla="*/ 0 w 52"/>
              <a:gd name="T7" fmla="*/ 20 h 60"/>
              <a:gd name="T8" fmla="*/ 0 w 52"/>
              <a:gd name="T9" fmla="*/ 20 h 60"/>
              <a:gd name="T10" fmla="*/ 24 w 52"/>
              <a:gd name="T11" fmla="*/ 42 h 60"/>
              <a:gd name="T12" fmla="*/ 52 w 52"/>
              <a:gd name="T13" fmla="*/ 60 h 60"/>
              <a:gd name="T14" fmla="*/ 52 w 52"/>
              <a:gd name="T15" fmla="*/ 20 h 60"/>
              <a:gd name="T16" fmla="*/ 30 w 52"/>
              <a:gd name="T17" fmla="*/ 20 h 60"/>
              <a:gd name="T18" fmla="*/ 30 w 52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60">
                <a:moveTo>
                  <a:pt x="30" y="0"/>
                </a:moveTo>
                <a:lnTo>
                  <a:pt x="30" y="0"/>
                </a:lnTo>
                <a:lnTo>
                  <a:pt x="30" y="20"/>
                </a:lnTo>
                <a:lnTo>
                  <a:pt x="0" y="20"/>
                </a:lnTo>
                <a:lnTo>
                  <a:pt x="0" y="20"/>
                </a:lnTo>
                <a:lnTo>
                  <a:pt x="24" y="42"/>
                </a:lnTo>
                <a:lnTo>
                  <a:pt x="52" y="60"/>
                </a:lnTo>
                <a:lnTo>
                  <a:pt x="52" y="20"/>
                </a:lnTo>
                <a:lnTo>
                  <a:pt x="30" y="2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1" name="Freeform 47429"/>
          <p:cNvSpPr>
            <a:spLocks/>
          </p:cNvSpPr>
          <p:nvPr/>
        </p:nvSpPr>
        <p:spPr bwMode="auto">
          <a:xfrm>
            <a:off x="637465" y="1420813"/>
            <a:ext cx="162302" cy="168275"/>
          </a:xfrm>
          <a:custGeom>
            <a:avLst/>
            <a:gdLst>
              <a:gd name="T0" fmla="*/ 84 w 102"/>
              <a:gd name="T1" fmla="*/ 0 h 106"/>
              <a:gd name="T2" fmla="*/ 84 w 102"/>
              <a:gd name="T3" fmla="*/ 0 h 106"/>
              <a:gd name="T4" fmla="*/ 84 w 102"/>
              <a:gd name="T5" fmla="*/ 20 h 106"/>
              <a:gd name="T6" fmla="*/ 48 w 102"/>
              <a:gd name="T7" fmla="*/ 20 h 106"/>
              <a:gd name="T8" fmla="*/ 48 w 102"/>
              <a:gd name="T9" fmla="*/ 0 h 106"/>
              <a:gd name="T10" fmla="*/ 48 w 102"/>
              <a:gd name="T11" fmla="*/ 20 h 106"/>
              <a:gd name="T12" fmla="*/ 12 w 102"/>
              <a:gd name="T13" fmla="*/ 20 h 106"/>
              <a:gd name="T14" fmla="*/ 12 w 102"/>
              <a:gd name="T15" fmla="*/ 0 h 106"/>
              <a:gd name="T16" fmla="*/ 12 w 102"/>
              <a:gd name="T17" fmla="*/ 20 h 106"/>
              <a:gd name="T18" fmla="*/ 0 w 102"/>
              <a:gd name="T19" fmla="*/ 20 h 106"/>
              <a:gd name="T20" fmla="*/ 0 w 102"/>
              <a:gd name="T21" fmla="*/ 60 h 106"/>
              <a:gd name="T22" fmla="*/ 0 w 102"/>
              <a:gd name="T23" fmla="*/ 60 h 106"/>
              <a:gd name="T24" fmla="*/ 24 w 102"/>
              <a:gd name="T25" fmla="*/ 74 h 106"/>
              <a:gd name="T26" fmla="*/ 48 w 102"/>
              <a:gd name="T27" fmla="*/ 86 h 106"/>
              <a:gd name="T28" fmla="*/ 74 w 102"/>
              <a:gd name="T29" fmla="*/ 96 h 106"/>
              <a:gd name="T30" fmla="*/ 102 w 102"/>
              <a:gd name="T31" fmla="*/ 106 h 106"/>
              <a:gd name="T32" fmla="*/ 102 w 102"/>
              <a:gd name="T33" fmla="*/ 20 h 106"/>
              <a:gd name="T34" fmla="*/ 84 w 102"/>
              <a:gd name="T35" fmla="*/ 20 h 106"/>
              <a:gd name="T36" fmla="*/ 84 w 102"/>
              <a:gd name="T3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06">
                <a:moveTo>
                  <a:pt x="84" y="0"/>
                </a:moveTo>
                <a:lnTo>
                  <a:pt x="84" y="0"/>
                </a:lnTo>
                <a:lnTo>
                  <a:pt x="84" y="20"/>
                </a:lnTo>
                <a:lnTo>
                  <a:pt x="48" y="20"/>
                </a:lnTo>
                <a:lnTo>
                  <a:pt x="48" y="0"/>
                </a:lnTo>
                <a:lnTo>
                  <a:pt x="48" y="20"/>
                </a:lnTo>
                <a:lnTo>
                  <a:pt x="12" y="20"/>
                </a:lnTo>
                <a:lnTo>
                  <a:pt x="12" y="0"/>
                </a:lnTo>
                <a:lnTo>
                  <a:pt x="12" y="20"/>
                </a:lnTo>
                <a:lnTo>
                  <a:pt x="0" y="20"/>
                </a:lnTo>
                <a:lnTo>
                  <a:pt x="0" y="60"/>
                </a:lnTo>
                <a:lnTo>
                  <a:pt x="0" y="60"/>
                </a:lnTo>
                <a:lnTo>
                  <a:pt x="24" y="74"/>
                </a:lnTo>
                <a:lnTo>
                  <a:pt x="48" y="86"/>
                </a:lnTo>
                <a:lnTo>
                  <a:pt x="74" y="96"/>
                </a:lnTo>
                <a:lnTo>
                  <a:pt x="102" y="106"/>
                </a:lnTo>
                <a:lnTo>
                  <a:pt x="102" y="20"/>
                </a:lnTo>
                <a:lnTo>
                  <a:pt x="84" y="20"/>
                </a:lnTo>
                <a:lnTo>
                  <a:pt x="84" y="0"/>
                </a:lnTo>
                <a:close/>
              </a:path>
            </a:pathLst>
          </a:custGeom>
          <a:solidFill>
            <a:srgbClr val="1F0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2" name="Freeform 47430"/>
          <p:cNvSpPr>
            <a:spLocks/>
          </p:cNvSpPr>
          <p:nvPr/>
        </p:nvSpPr>
        <p:spPr bwMode="auto">
          <a:xfrm>
            <a:off x="637465" y="1420813"/>
            <a:ext cx="162302" cy="168275"/>
          </a:xfrm>
          <a:custGeom>
            <a:avLst/>
            <a:gdLst>
              <a:gd name="T0" fmla="*/ 84 w 102"/>
              <a:gd name="T1" fmla="*/ 0 h 106"/>
              <a:gd name="T2" fmla="*/ 84 w 102"/>
              <a:gd name="T3" fmla="*/ 0 h 106"/>
              <a:gd name="T4" fmla="*/ 84 w 102"/>
              <a:gd name="T5" fmla="*/ 20 h 106"/>
              <a:gd name="T6" fmla="*/ 48 w 102"/>
              <a:gd name="T7" fmla="*/ 20 h 106"/>
              <a:gd name="T8" fmla="*/ 48 w 102"/>
              <a:gd name="T9" fmla="*/ 0 h 106"/>
              <a:gd name="T10" fmla="*/ 48 w 102"/>
              <a:gd name="T11" fmla="*/ 20 h 106"/>
              <a:gd name="T12" fmla="*/ 12 w 102"/>
              <a:gd name="T13" fmla="*/ 20 h 106"/>
              <a:gd name="T14" fmla="*/ 12 w 102"/>
              <a:gd name="T15" fmla="*/ 0 h 106"/>
              <a:gd name="T16" fmla="*/ 12 w 102"/>
              <a:gd name="T17" fmla="*/ 20 h 106"/>
              <a:gd name="T18" fmla="*/ 0 w 102"/>
              <a:gd name="T19" fmla="*/ 20 h 106"/>
              <a:gd name="T20" fmla="*/ 0 w 102"/>
              <a:gd name="T21" fmla="*/ 60 h 106"/>
              <a:gd name="T22" fmla="*/ 0 w 102"/>
              <a:gd name="T23" fmla="*/ 60 h 106"/>
              <a:gd name="T24" fmla="*/ 24 w 102"/>
              <a:gd name="T25" fmla="*/ 74 h 106"/>
              <a:gd name="T26" fmla="*/ 48 w 102"/>
              <a:gd name="T27" fmla="*/ 86 h 106"/>
              <a:gd name="T28" fmla="*/ 74 w 102"/>
              <a:gd name="T29" fmla="*/ 96 h 106"/>
              <a:gd name="T30" fmla="*/ 102 w 102"/>
              <a:gd name="T31" fmla="*/ 106 h 106"/>
              <a:gd name="T32" fmla="*/ 102 w 102"/>
              <a:gd name="T33" fmla="*/ 20 h 106"/>
              <a:gd name="T34" fmla="*/ 84 w 102"/>
              <a:gd name="T35" fmla="*/ 20 h 106"/>
              <a:gd name="T36" fmla="*/ 84 w 102"/>
              <a:gd name="T3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06">
                <a:moveTo>
                  <a:pt x="84" y="0"/>
                </a:moveTo>
                <a:lnTo>
                  <a:pt x="84" y="0"/>
                </a:lnTo>
                <a:lnTo>
                  <a:pt x="84" y="20"/>
                </a:lnTo>
                <a:lnTo>
                  <a:pt x="48" y="20"/>
                </a:lnTo>
                <a:lnTo>
                  <a:pt x="48" y="0"/>
                </a:lnTo>
                <a:lnTo>
                  <a:pt x="48" y="20"/>
                </a:lnTo>
                <a:lnTo>
                  <a:pt x="12" y="20"/>
                </a:lnTo>
                <a:lnTo>
                  <a:pt x="12" y="0"/>
                </a:lnTo>
                <a:lnTo>
                  <a:pt x="12" y="20"/>
                </a:lnTo>
                <a:lnTo>
                  <a:pt x="0" y="20"/>
                </a:lnTo>
                <a:lnTo>
                  <a:pt x="0" y="60"/>
                </a:lnTo>
                <a:lnTo>
                  <a:pt x="0" y="60"/>
                </a:lnTo>
                <a:lnTo>
                  <a:pt x="24" y="74"/>
                </a:lnTo>
                <a:lnTo>
                  <a:pt x="48" y="86"/>
                </a:lnTo>
                <a:lnTo>
                  <a:pt x="74" y="96"/>
                </a:lnTo>
                <a:lnTo>
                  <a:pt x="102" y="106"/>
                </a:lnTo>
                <a:lnTo>
                  <a:pt x="102" y="20"/>
                </a:lnTo>
                <a:lnTo>
                  <a:pt x="84" y="20"/>
                </a:lnTo>
                <a:lnTo>
                  <a:pt x="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3" name="Freeform 47431"/>
          <p:cNvSpPr>
            <a:spLocks/>
          </p:cNvSpPr>
          <p:nvPr/>
        </p:nvSpPr>
        <p:spPr bwMode="auto">
          <a:xfrm>
            <a:off x="799767" y="1420813"/>
            <a:ext cx="160711" cy="187325"/>
          </a:xfrm>
          <a:custGeom>
            <a:avLst/>
            <a:gdLst>
              <a:gd name="T0" fmla="*/ 88 w 101"/>
              <a:gd name="T1" fmla="*/ 0 h 118"/>
              <a:gd name="T2" fmla="*/ 88 w 101"/>
              <a:gd name="T3" fmla="*/ 0 h 118"/>
              <a:gd name="T4" fmla="*/ 88 w 101"/>
              <a:gd name="T5" fmla="*/ 20 h 118"/>
              <a:gd name="T6" fmla="*/ 52 w 101"/>
              <a:gd name="T7" fmla="*/ 20 h 118"/>
              <a:gd name="T8" fmla="*/ 52 w 101"/>
              <a:gd name="T9" fmla="*/ 0 h 118"/>
              <a:gd name="T10" fmla="*/ 52 w 101"/>
              <a:gd name="T11" fmla="*/ 20 h 118"/>
              <a:gd name="T12" fmla="*/ 16 w 101"/>
              <a:gd name="T13" fmla="*/ 20 h 118"/>
              <a:gd name="T14" fmla="*/ 16 w 101"/>
              <a:gd name="T15" fmla="*/ 0 h 118"/>
              <a:gd name="T16" fmla="*/ 16 w 101"/>
              <a:gd name="T17" fmla="*/ 20 h 118"/>
              <a:gd name="T18" fmla="*/ 0 w 101"/>
              <a:gd name="T19" fmla="*/ 20 h 118"/>
              <a:gd name="T20" fmla="*/ 0 w 101"/>
              <a:gd name="T21" fmla="*/ 106 h 118"/>
              <a:gd name="T22" fmla="*/ 0 w 101"/>
              <a:gd name="T23" fmla="*/ 106 h 118"/>
              <a:gd name="T24" fmla="*/ 24 w 101"/>
              <a:gd name="T25" fmla="*/ 112 h 118"/>
              <a:gd name="T26" fmla="*/ 48 w 101"/>
              <a:gd name="T27" fmla="*/ 116 h 118"/>
              <a:gd name="T28" fmla="*/ 74 w 101"/>
              <a:gd name="T29" fmla="*/ 118 h 118"/>
              <a:gd name="T30" fmla="*/ 99 w 101"/>
              <a:gd name="T31" fmla="*/ 118 h 118"/>
              <a:gd name="T32" fmla="*/ 99 w 101"/>
              <a:gd name="T33" fmla="*/ 118 h 118"/>
              <a:gd name="T34" fmla="*/ 101 w 101"/>
              <a:gd name="T35" fmla="*/ 118 h 118"/>
              <a:gd name="T36" fmla="*/ 101 w 101"/>
              <a:gd name="T37" fmla="*/ 20 h 118"/>
              <a:gd name="T38" fmla="*/ 88 w 101"/>
              <a:gd name="T39" fmla="*/ 20 h 118"/>
              <a:gd name="T40" fmla="*/ 88 w 101"/>
              <a:gd name="T41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" h="118">
                <a:moveTo>
                  <a:pt x="88" y="0"/>
                </a:moveTo>
                <a:lnTo>
                  <a:pt x="88" y="0"/>
                </a:lnTo>
                <a:lnTo>
                  <a:pt x="88" y="20"/>
                </a:lnTo>
                <a:lnTo>
                  <a:pt x="52" y="20"/>
                </a:lnTo>
                <a:lnTo>
                  <a:pt x="52" y="0"/>
                </a:lnTo>
                <a:lnTo>
                  <a:pt x="52" y="20"/>
                </a:lnTo>
                <a:lnTo>
                  <a:pt x="16" y="20"/>
                </a:lnTo>
                <a:lnTo>
                  <a:pt x="16" y="0"/>
                </a:lnTo>
                <a:lnTo>
                  <a:pt x="16" y="20"/>
                </a:lnTo>
                <a:lnTo>
                  <a:pt x="0" y="20"/>
                </a:lnTo>
                <a:lnTo>
                  <a:pt x="0" y="106"/>
                </a:lnTo>
                <a:lnTo>
                  <a:pt x="0" y="106"/>
                </a:lnTo>
                <a:lnTo>
                  <a:pt x="24" y="112"/>
                </a:lnTo>
                <a:lnTo>
                  <a:pt x="48" y="116"/>
                </a:lnTo>
                <a:lnTo>
                  <a:pt x="74" y="118"/>
                </a:lnTo>
                <a:lnTo>
                  <a:pt x="99" y="118"/>
                </a:lnTo>
                <a:lnTo>
                  <a:pt x="99" y="118"/>
                </a:lnTo>
                <a:lnTo>
                  <a:pt x="101" y="118"/>
                </a:lnTo>
                <a:lnTo>
                  <a:pt x="101" y="20"/>
                </a:lnTo>
                <a:lnTo>
                  <a:pt x="88" y="20"/>
                </a:lnTo>
                <a:lnTo>
                  <a:pt x="88" y="0"/>
                </a:lnTo>
                <a:close/>
              </a:path>
            </a:pathLst>
          </a:custGeom>
          <a:solidFill>
            <a:srgbClr val="1D0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4" name="Freeform 47432"/>
          <p:cNvSpPr>
            <a:spLocks/>
          </p:cNvSpPr>
          <p:nvPr/>
        </p:nvSpPr>
        <p:spPr bwMode="auto">
          <a:xfrm>
            <a:off x="799767" y="1420813"/>
            <a:ext cx="160711" cy="187325"/>
          </a:xfrm>
          <a:custGeom>
            <a:avLst/>
            <a:gdLst>
              <a:gd name="T0" fmla="*/ 88 w 101"/>
              <a:gd name="T1" fmla="*/ 0 h 118"/>
              <a:gd name="T2" fmla="*/ 88 w 101"/>
              <a:gd name="T3" fmla="*/ 0 h 118"/>
              <a:gd name="T4" fmla="*/ 88 w 101"/>
              <a:gd name="T5" fmla="*/ 20 h 118"/>
              <a:gd name="T6" fmla="*/ 52 w 101"/>
              <a:gd name="T7" fmla="*/ 20 h 118"/>
              <a:gd name="T8" fmla="*/ 52 w 101"/>
              <a:gd name="T9" fmla="*/ 0 h 118"/>
              <a:gd name="T10" fmla="*/ 52 w 101"/>
              <a:gd name="T11" fmla="*/ 20 h 118"/>
              <a:gd name="T12" fmla="*/ 16 w 101"/>
              <a:gd name="T13" fmla="*/ 20 h 118"/>
              <a:gd name="T14" fmla="*/ 16 w 101"/>
              <a:gd name="T15" fmla="*/ 0 h 118"/>
              <a:gd name="T16" fmla="*/ 16 w 101"/>
              <a:gd name="T17" fmla="*/ 20 h 118"/>
              <a:gd name="T18" fmla="*/ 0 w 101"/>
              <a:gd name="T19" fmla="*/ 20 h 118"/>
              <a:gd name="T20" fmla="*/ 0 w 101"/>
              <a:gd name="T21" fmla="*/ 106 h 118"/>
              <a:gd name="T22" fmla="*/ 0 w 101"/>
              <a:gd name="T23" fmla="*/ 106 h 118"/>
              <a:gd name="T24" fmla="*/ 24 w 101"/>
              <a:gd name="T25" fmla="*/ 112 h 118"/>
              <a:gd name="T26" fmla="*/ 48 w 101"/>
              <a:gd name="T27" fmla="*/ 116 h 118"/>
              <a:gd name="T28" fmla="*/ 74 w 101"/>
              <a:gd name="T29" fmla="*/ 118 h 118"/>
              <a:gd name="T30" fmla="*/ 99 w 101"/>
              <a:gd name="T31" fmla="*/ 118 h 118"/>
              <a:gd name="T32" fmla="*/ 99 w 101"/>
              <a:gd name="T33" fmla="*/ 118 h 118"/>
              <a:gd name="T34" fmla="*/ 101 w 101"/>
              <a:gd name="T35" fmla="*/ 118 h 118"/>
              <a:gd name="T36" fmla="*/ 101 w 101"/>
              <a:gd name="T37" fmla="*/ 20 h 118"/>
              <a:gd name="T38" fmla="*/ 88 w 101"/>
              <a:gd name="T39" fmla="*/ 20 h 118"/>
              <a:gd name="T40" fmla="*/ 88 w 101"/>
              <a:gd name="T41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" h="118">
                <a:moveTo>
                  <a:pt x="88" y="0"/>
                </a:moveTo>
                <a:lnTo>
                  <a:pt x="88" y="0"/>
                </a:lnTo>
                <a:lnTo>
                  <a:pt x="88" y="20"/>
                </a:lnTo>
                <a:lnTo>
                  <a:pt x="52" y="20"/>
                </a:lnTo>
                <a:lnTo>
                  <a:pt x="52" y="0"/>
                </a:lnTo>
                <a:lnTo>
                  <a:pt x="52" y="20"/>
                </a:lnTo>
                <a:lnTo>
                  <a:pt x="16" y="20"/>
                </a:lnTo>
                <a:lnTo>
                  <a:pt x="16" y="0"/>
                </a:lnTo>
                <a:lnTo>
                  <a:pt x="16" y="20"/>
                </a:lnTo>
                <a:lnTo>
                  <a:pt x="0" y="20"/>
                </a:lnTo>
                <a:lnTo>
                  <a:pt x="0" y="106"/>
                </a:lnTo>
                <a:lnTo>
                  <a:pt x="0" y="106"/>
                </a:lnTo>
                <a:lnTo>
                  <a:pt x="24" y="112"/>
                </a:lnTo>
                <a:lnTo>
                  <a:pt x="48" y="116"/>
                </a:lnTo>
                <a:lnTo>
                  <a:pt x="74" y="118"/>
                </a:lnTo>
                <a:lnTo>
                  <a:pt x="99" y="118"/>
                </a:lnTo>
                <a:lnTo>
                  <a:pt x="99" y="118"/>
                </a:lnTo>
                <a:lnTo>
                  <a:pt x="101" y="118"/>
                </a:lnTo>
                <a:lnTo>
                  <a:pt x="101" y="20"/>
                </a:lnTo>
                <a:lnTo>
                  <a:pt x="88" y="20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5" name="Freeform 47433"/>
          <p:cNvSpPr>
            <a:spLocks/>
          </p:cNvSpPr>
          <p:nvPr/>
        </p:nvSpPr>
        <p:spPr bwMode="auto">
          <a:xfrm>
            <a:off x="960478" y="1420813"/>
            <a:ext cx="162302" cy="187325"/>
          </a:xfrm>
          <a:custGeom>
            <a:avLst/>
            <a:gdLst>
              <a:gd name="T0" fmla="*/ 92 w 102"/>
              <a:gd name="T1" fmla="*/ 0 h 118"/>
              <a:gd name="T2" fmla="*/ 92 w 102"/>
              <a:gd name="T3" fmla="*/ 0 h 118"/>
              <a:gd name="T4" fmla="*/ 92 w 102"/>
              <a:gd name="T5" fmla="*/ 20 h 118"/>
              <a:gd name="T6" fmla="*/ 56 w 102"/>
              <a:gd name="T7" fmla="*/ 20 h 118"/>
              <a:gd name="T8" fmla="*/ 56 w 102"/>
              <a:gd name="T9" fmla="*/ 0 h 118"/>
              <a:gd name="T10" fmla="*/ 56 w 102"/>
              <a:gd name="T11" fmla="*/ 20 h 118"/>
              <a:gd name="T12" fmla="*/ 22 w 102"/>
              <a:gd name="T13" fmla="*/ 20 h 118"/>
              <a:gd name="T14" fmla="*/ 22 w 102"/>
              <a:gd name="T15" fmla="*/ 0 h 118"/>
              <a:gd name="T16" fmla="*/ 22 w 102"/>
              <a:gd name="T17" fmla="*/ 20 h 118"/>
              <a:gd name="T18" fmla="*/ 0 w 102"/>
              <a:gd name="T19" fmla="*/ 20 h 118"/>
              <a:gd name="T20" fmla="*/ 0 w 102"/>
              <a:gd name="T21" fmla="*/ 118 h 118"/>
              <a:gd name="T22" fmla="*/ 0 w 102"/>
              <a:gd name="T23" fmla="*/ 118 h 118"/>
              <a:gd name="T24" fmla="*/ 26 w 102"/>
              <a:gd name="T25" fmla="*/ 118 h 118"/>
              <a:gd name="T26" fmla="*/ 52 w 102"/>
              <a:gd name="T27" fmla="*/ 116 h 118"/>
              <a:gd name="T28" fmla="*/ 76 w 102"/>
              <a:gd name="T29" fmla="*/ 110 h 118"/>
              <a:gd name="T30" fmla="*/ 102 w 102"/>
              <a:gd name="T31" fmla="*/ 104 h 118"/>
              <a:gd name="T32" fmla="*/ 102 w 102"/>
              <a:gd name="T33" fmla="*/ 20 h 118"/>
              <a:gd name="T34" fmla="*/ 92 w 102"/>
              <a:gd name="T35" fmla="*/ 20 h 118"/>
              <a:gd name="T36" fmla="*/ 92 w 102"/>
              <a:gd name="T3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18">
                <a:moveTo>
                  <a:pt x="92" y="0"/>
                </a:moveTo>
                <a:lnTo>
                  <a:pt x="92" y="0"/>
                </a:lnTo>
                <a:lnTo>
                  <a:pt x="92" y="20"/>
                </a:lnTo>
                <a:lnTo>
                  <a:pt x="56" y="20"/>
                </a:lnTo>
                <a:lnTo>
                  <a:pt x="56" y="0"/>
                </a:lnTo>
                <a:lnTo>
                  <a:pt x="56" y="20"/>
                </a:lnTo>
                <a:lnTo>
                  <a:pt x="22" y="20"/>
                </a:lnTo>
                <a:lnTo>
                  <a:pt x="22" y="0"/>
                </a:lnTo>
                <a:lnTo>
                  <a:pt x="22" y="20"/>
                </a:lnTo>
                <a:lnTo>
                  <a:pt x="0" y="20"/>
                </a:lnTo>
                <a:lnTo>
                  <a:pt x="0" y="118"/>
                </a:lnTo>
                <a:lnTo>
                  <a:pt x="0" y="118"/>
                </a:lnTo>
                <a:lnTo>
                  <a:pt x="26" y="118"/>
                </a:lnTo>
                <a:lnTo>
                  <a:pt x="52" y="116"/>
                </a:lnTo>
                <a:lnTo>
                  <a:pt x="76" y="110"/>
                </a:lnTo>
                <a:lnTo>
                  <a:pt x="102" y="104"/>
                </a:lnTo>
                <a:lnTo>
                  <a:pt x="102" y="20"/>
                </a:lnTo>
                <a:lnTo>
                  <a:pt x="92" y="20"/>
                </a:lnTo>
                <a:lnTo>
                  <a:pt x="92" y="0"/>
                </a:lnTo>
                <a:close/>
              </a:path>
            </a:pathLst>
          </a:custGeom>
          <a:solidFill>
            <a:srgbClr val="1F0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6" name="Freeform 47434"/>
          <p:cNvSpPr>
            <a:spLocks/>
          </p:cNvSpPr>
          <p:nvPr/>
        </p:nvSpPr>
        <p:spPr bwMode="auto">
          <a:xfrm>
            <a:off x="960478" y="1420813"/>
            <a:ext cx="162302" cy="187325"/>
          </a:xfrm>
          <a:custGeom>
            <a:avLst/>
            <a:gdLst>
              <a:gd name="T0" fmla="*/ 92 w 102"/>
              <a:gd name="T1" fmla="*/ 0 h 118"/>
              <a:gd name="T2" fmla="*/ 92 w 102"/>
              <a:gd name="T3" fmla="*/ 0 h 118"/>
              <a:gd name="T4" fmla="*/ 92 w 102"/>
              <a:gd name="T5" fmla="*/ 20 h 118"/>
              <a:gd name="T6" fmla="*/ 56 w 102"/>
              <a:gd name="T7" fmla="*/ 20 h 118"/>
              <a:gd name="T8" fmla="*/ 56 w 102"/>
              <a:gd name="T9" fmla="*/ 0 h 118"/>
              <a:gd name="T10" fmla="*/ 56 w 102"/>
              <a:gd name="T11" fmla="*/ 20 h 118"/>
              <a:gd name="T12" fmla="*/ 22 w 102"/>
              <a:gd name="T13" fmla="*/ 20 h 118"/>
              <a:gd name="T14" fmla="*/ 22 w 102"/>
              <a:gd name="T15" fmla="*/ 0 h 118"/>
              <a:gd name="T16" fmla="*/ 22 w 102"/>
              <a:gd name="T17" fmla="*/ 20 h 118"/>
              <a:gd name="T18" fmla="*/ 0 w 102"/>
              <a:gd name="T19" fmla="*/ 20 h 118"/>
              <a:gd name="T20" fmla="*/ 0 w 102"/>
              <a:gd name="T21" fmla="*/ 118 h 118"/>
              <a:gd name="T22" fmla="*/ 0 w 102"/>
              <a:gd name="T23" fmla="*/ 118 h 118"/>
              <a:gd name="T24" fmla="*/ 26 w 102"/>
              <a:gd name="T25" fmla="*/ 118 h 118"/>
              <a:gd name="T26" fmla="*/ 52 w 102"/>
              <a:gd name="T27" fmla="*/ 116 h 118"/>
              <a:gd name="T28" fmla="*/ 76 w 102"/>
              <a:gd name="T29" fmla="*/ 110 h 118"/>
              <a:gd name="T30" fmla="*/ 102 w 102"/>
              <a:gd name="T31" fmla="*/ 104 h 118"/>
              <a:gd name="T32" fmla="*/ 102 w 102"/>
              <a:gd name="T33" fmla="*/ 20 h 118"/>
              <a:gd name="T34" fmla="*/ 92 w 102"/>
              <a:gd name="T35" fmla="*/ 20 h 118"/>
              <a:gd name="T36" fmla="*/ 92 w 102"/>
              <a:gd name="T3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18">
                <a:moveTo>
                  <a:pt x="92" y="0"/>
                </a:moveTo>
                <a:lnTo>
                  <a:pt x="92" y="0"/>
                </a:lnTo>
                <a:lnTo>
                  <a:pt x="92" y="20"/>
                </a:lnTo>
                <a:lnTo>
                  <a:pt x="56" y="20"/>
                </a:lnTo>
                <a:lnTo>
                  <a:pt x="56" y="0"/>
                </a:lnTo>
                <a:lnTo>
                  <a:pt x="56" y="20"/>
                </a:lnTo>
                <a:lnTo>
                  <a:pt x="22" y="20"/>
                </a:lnTo>
                <a:lnTo>
                  <a:pt x="22" y="0"/>
                </a:lnTo>
                <a:lnTo>
                  <a:pt x="22" y="20"/>
                </a:lnTo>
                <a:lnTo>
                  <a:pt x="0" y="20"/>
                </a:lnTo>
                <a:lnTo>
                  <a:pt x="0" y="118"/>
                </a:lnTo>
                <a:lnTo>
                  <a:pt x="0" y="118"/>
                </a:lnTo>
                <a:lnTo>
                  <a:pt x="26" y="118"/>
                </a:lnTo>
                <a:lnTo>
                  <a:pt x="52" y="116"/>
                </a:lnTo>
                <a:lnTo>
                  <a:pt x="76" y="110"/>
                </a:lnTo>
                <a:lnTo>
                  <a:pt x="102" y="104"/>
                </a:lnTo>
                <a:lnTo>
                  <a:pt x="102" y="20"/>
                </a:lnTo>
                <a:lnTo>
                  <a:pt x="92" y="20"/>
                </a:lnTo>
                <a:lnTo>
                  <a:pt x="9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7" name="Freeform 47435"/>
          <p:cNvSpPr>
            <a:spLocks/>
          </p:cNvSpPr>
          <p:nvPr/>
        </p:nvSpPr>
        <p:spPr bwMode="auto">
          <a:xfrm>
            <a:off x="1122780" y="1420813"/>
            <a:ext cx="162302" cy="165100"/>
          </a:xfrm>
          <a:custGeom>
            <a:avLst/>
            <a:gdLst>
              <a:gd name="T0" fmla="*/ 96 w 102"/>
              <a:gd name="T1" fmla="*/ 0 h 104"/>
              <a:gd name="T2" fmla="*/ 96 w 102"/>
              <a:gd name="T3" fmla="*/ 0 h 104"/>
              <a:gd name="T4" fmla="*/ 96 w 102"/>
              <a:gd name="T5" fmla="*/ 20 h 104"/>
              <a:gd name="T6" fmla="*/ 60 w 102"/>
              <a:gd name="T7" fmla="*/ 20 h 104"/>
              <a:gd name="T8" fmla="*/ 60 w 102"/>
              <a:gd name="T9" fmla="*/ 0 h 104"/>
              <a:gd name="T10" fmla="*/ 60 w 102"/>
              <a:gd name="T11" fmla="*/ 20 h 104"/>
              <a:gd name="T12" fmla="*/ 26 w 102"/>
              <a:gd name="T13" fmla="*/ 20 h 104"/>
              <a:gd name="T14" fmla="*/ 26 w 102"/>
              <a:gd name="T15" fmla="*/ 0 h 104"/>
              <a:gd name="T16" fmla="*/ 26 w 102"/>
              <a:gd name="T17" fmla="*/ 20 h 104"/>
              <a:gd name="T18" fmla="*/ 0 w 102"/>
              <a:gd name="T19" fmla="*/ 20 h 104"/>
              <a:gd name="T20" fmla="*/ 0 w 102"/>
              <a:gd name="T21" fmla="*/ 104 h 104"/>
              <a:gd name="T22" fmla="*/ 0 w 102"/>
              <a:gd name="T23" fmla="*/ 104 h 104"/>
              <a:gd name="T24" fmla="*/ 26 w 102"/>
              <a:gd name="T25" fmla="*/ 96 h 104"/>
              <a:gd name="T26" fmla="*/ 52 w 102"/>
              <a:gd name="T27" fmla="*/ 84 h 104"/>
              <a:gd name="T28" fmla="*/ 78 w 102"/>
              <a:gd name="T29" fmla="*/ 72 h 104"/>
              <a:gd name="T30" fmla="*/ 102 w 102"/>
              <a:gd name="T31" fmla="*/ 58 h 104"/>
              <a:gd name="T32" fmla="*/ 102 w 102"/>
              <a:gd name="T33" fmla="*/ 20 h 104"/>
              <a:gd name="T34" fmla="*/ 96 w 102"/>
              <a:gd name="T35" fmla="*/ 20 h 104"/>
              <a:gd name="T36" fmla="*/ 96 w 102"/>
              <a:gd name="T3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04">
                <a:moveTo>
                  <a:pt x="96" y="0"/>
                </a:moveTo>
                <a:lnTo>
                  <a:pt x="96" y="0"/>
                </a:lnTo>
                <a:lnTo>
                  <a:pt x="96" y="20"/>
                </a:lnTo>
                <a:lnTo>
                  <a:pt x="60" y="20"/>
                </a:lnTo>
                <a:lnTo>
                  <a:pt x="60" y="0"/>
                </a:lnTo>
                <a:lnTo>
                  <a:pt x="60" y="20"/>
                </a:lnTo>
                <a:lnTo>
                  <a:pt x="26" y="20"/>
                </a:lnTo>
                <a:lnTo>
                  <a:pt x="26" y="0"/>
                </a:lnTo>
                <a:lnTo>
                  <a:pt x="26" y="20"/>
                </a:lnTo>
                <a:lnTo>
                  <a:pt x="0" y="20"/>
                </a:lnTo>
                <a:lnTo>
                  <a:pt x="0" y="104"/>
                </a:lnTo>
                <a:lnTo>
                  <a:pt x="0" y="104"/>
                </a:lnTo>
                <a:lnTo>
                  <a:pt x="26" y="96"/>
                </a:lnTo>
                <a:lnTo>
                  <a:pt x="52" y="84"/>
                </a:lnTo>
                <a:lnTo>
                  <a:pt x="78" y="72"/>
                </a:lnTo>
                <a:lnTo>
                  <a:pt x="102" y="58"/>
                </a:lnTo>
                <a:lnTo>
                  <a:pt x="102" y="20"/>
                </a:lnTo>
                <a:lnTo>
                  <a:pt x="96" y="20"/>
                </a:lnTo>
                <a:lnTo>
                  <a:pt x="96" y="0"/>
                </a:lnTo>
                <a:close/>
              </a:path>
            </a:pathLst>
          </a:custGeom>
          <a:solidFill>
            <a:srgbClr val="1D0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8" name="Freeform 47436"/>
          <p:cNvSpPr>
            <a:spLocks/>
          </p:cNvSpPr>
          <p:nvPr/>
        </p:nvSpPr>
        <p:spPr bwMode="auto">
          <a:xfrm>
            <a:off x="1122780" y="1420813"/>
            <a:ext cx="162302" cy="165100"/>
          </a:xfrm>
          <a:custGeom>
            <a:avLst/>
            <a:gdLst>
              <a:gd name="T0" fmla="*/ 96 w 102"/>
              <a:gd name="T1" fmla="*/ 0 h 104"/>
              <a:gd name="T2" fmla="*/ 96 w 102"/>
              <a:gd name="T3" fmla="*/ 0 h 104"/>
              <a:gd name="T4" fmla="*/ 96 w 102"/>
              <a:gd name="T5" fmla="*/ 20 h 104"/>
              <a:gd name="T6" fmla="*/ 60 w 102"/>
              <a:gd name="T7" fmla="*/ 20 h 104"/>
              <a:gd name="T8" fmla="*/ 60 w 102"/>
              <a:gd name="T9" fmla="*/ 0 h 104"/>
              <a:gd name="T10" fmla="*/ 60 w 102"/>
              <a:gd name="T11" fmla="*/ 20 h 104"/>
              <a:gd name="T12" fmla="*/ 26 w 102"/>
              <a:gd name="T13" fmla="*/ 20 h 104"/>
              <a:gd name="T14" fmla="*/ 26 w 102"/>
              <a:gd name="T15" fmla="*/ 0 h 104"/>
              <a:gd name="T16" fmla="*/ 26 w 102"/>
              <a:gd name="T17" fmla="*/ 20 h 104"/>
              <a:gd name="T18" fmla="*/ 0 w 102"/>
              <a:gd name="T19" fmla="*/ 20 h 104"/>
              <a:gd name="T20" fmla="*/ 0 w 102"/>
              <a:gd name="T21" fmla="*/ 104 h 104"/>
              <a:gd name="T22" fmla="*/ 0 w 102"/>
              <a:gd name="T23" fmla="*/ 104 h 104"/>
              <a:gd name="T24" fmla="*/ 26 w 102"/>
              <a:gd name="T25" fmla="*/ 96 h 104"/>
              <a:gd name="T26" fmla="*/ 52 w 102"/>
              <a:gd name="T27" fmla="*/ 84 h 104"/>
              <a:gd name="T28" fmla="*/ 78 w 102"/>
              <a:gd name="T29" fmla="*/ 72 h 104"/>
              <a:gd name="T30" fmla="*/ 102 w 102"/>
              <a:gd name="T31" fmla="*/ 58 h 104"/>
              <a:gd name="T32" fmla="*/ 102 w 102"/>
              <a:gd name="T33" fmla="*/ 20 h 104"/>
              <a:gd name="T34" fmla="*/ 96 w 102"/>
              <a:gd name="T35" fmla="*/ 20 h 104"/>
              <a:gd name="T36" fmla="*/ 96 w 102"/>
              <a:gd name="T3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04">
                <a:moveTo>
                  <a:pt x="96" y="0"/>
                </a:moveTo>
                <a:lnTo>
                  <a:pt x="96" y="0"/>
                </a:lnTo>
                <a:lnTo>
                  <a:pt x="96" y="20"/>
                </a:lnTo>
                <a:lnTo>
                  <a:pt x="60" y="20"/>
                </a:lnTo>
                <a:lnTo>
                  <a:pt x="60" y="0"/>
                </a:lnTo>
                <a:lnTo>
                  <a:pt x="60" y="20"/>
                </a:lnTo>
                <a:lnTo>
                  <a:pt x="26" y="20"/>
                </a:lnTo>
                <a:lnTo>
                  <a:pt x="26" y="0"/>
                </a:lnTo>
                <a:lnTo>
                  <a:pt x="26" y="20"/>
                </a:lnTo>
                <a:lnTo>
                  <a:pt x="0" y="20"/>
                </a:lnTo>
                <a:lnTo>
                  <a:pt x="0" y="104"/>
                </a:lnTo>
                <a:lnTo>
                  <a:pt x="0" y="104"/>
                </a:lnTo>
                <a:lnTo>
                  <a:pt x="26" y="96"/>
                </a:lnTo>
                <a:lnTo>
                  <a:pt x="52" y="84"/>
                </a:lnTo>
                <a:lnTo>
                  <a:pt x="78" y="72"/>
                </a:lnTo>
                <a:lnTo>
                  <a:pt x="102" y="58"/>
                </a:lnTo>
                <a:lnTo>
                  <a:pt x="102" y="20"/>
                </a:lnTo>
                <a:lnTo>
                  <a:pt x="96" y="20"/>
                </a:lnTo>
                <a:lnTo>
                  <a:pt x="9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69" name="Freeform 47437"/>
          <p:cNvSpPr>
            <a:spLocks/>
          </p:cNvSpPr>
          <p:nvPr/>
        </p:nvSpPr>
        <p:spPr bwMode="auto">
          <a:xfrm>
            <a:off x="1285082" y="1420813"/>
            <a:ext cx="76377" cy="92075"/>
          </a:xfrm>
          <a:custGeom>
            <a:avLst/>
            <a:gdLst>
              <a:gd name="T0" fmla="*/ 30 w 48"/>
              <a:gd name="T1" fmla="*/ 0 h 58"/>
              <a:gd name="T2" fmla="*/ 30 w 48"/>
              <a:gd name="T3" fmla="*/ 0 h 58"/>
              <a:gd name="T4" fmla="*/ 30 w 48"/>
              <a:gd name="T5" fmla="*/ 20 h 58"/>
              <a:gd name="T6" fmla="*/ 0 w 48"/>
              <a:gd name="T7" fmla="*/ 20 h 58"/>
              <a:gd name="T8" fmla="*/ 0 w 48"/>
              <a:gd name="T9" fmla="*/ 58 h 58"/>
              <a:gd name="T10" fmla="*/ 0 w 48"/>
              <a:gd name="T11" fmla="*/ 58 h 58"/>
              <a:gd name="T12" fmla="*/ 24 w 48"/>
              <a:gd name="T13" fmla="*/ 40 h 58"/>
              <a:gd name="T14" fmla="*/ 48 w 48"/>
              <a:gd name="T15" fmla="*/ 20 h 58"/>
              <a:gd name="T16" fmla="*/ 30 w 48"/>
              <a:gd name="T17" fmla="*/ 20 h 58"/>
              <a:gd name="T18" fmla="*/ 30 w 48"/>
              <a:gd name="T1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58">
                <a:moveTo>
                  <a:pt x="30" y="0"/>
                </a:moveTo>
                <a:lnTo>
                  <a:pt x="30" y="0"/>
                </a:lnTo>
                <a:lnTo>
                  <a:pt x="30" y="20"/>
                </a:lnTo>
                <a:lnTo>
                  <a:pt x="0" y="20"/>
                </a:lnTo>
                <a:lnTo>
                  <a:pt x="0" y="58"/>
                </a:lnTo>
                <a:lnTo>
                  <a:pt x="0" y="58"/>
                </a:lnTo>
                <a:lnTo>
                  <a:pt x="24" y="40"/>
                </a:lnTo>
                <a:lnTo>
                  <a:pt x="48" y="20"/>
                </a:lnTo>
                <a:lnTo>
                  <a:pt x="30" y="20"/>
                </a:lnTo>
                <a:lnTo>
                  <a:pt x="30" y="0"/>
                </a:lnTo>
                <a:close/>
              </a:path>
            </a:pathLst>
          </a:custGeom>
          <a:solidFill>
            <a:srgbClr val="1F0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70" name="Freeform 47438"/>
          <p:cNvSpPr>
            <a:spLocks/>
          </p:cNvSpPr>
          <p:nvPr/>
        </p:nvSpPr>
        <p:spPr bwMode="auto">
          <a:xfrm>
            <a:off x="1285082" y="1420813"/>
            <a:ext cx="76377" cy="92075"/>
          </a:xfrm>
          <a:custGeom>
            <a:avLst/>
            <a:gdLst>
              <a:gd name="T0" fmla="*/ 30 w 48"/>
              <a:gd name="T1" fmla="*/ 0 h 58"/>
              <a:gd name="T2" fmla="*/ 30 w 48"/>
              <a:gd name="T3" fmla="*/ 0 h 58"/>
              <a:gd name="T4" fmla="*/ 30 w 48"/>
              <a:gd name="T5" fmla="*/ 20 h 58"/>
              <a:gd name="T6" fmla="*/ 0 w 48"/>
              <a:gd name="T7" fmla="*/ 20 h 58"/>
              <a:gd name="T8" fmla="*/ 0 w 48"/>
              <a:gd name="T9" fmla="*/ 58 h 58"/>
              <a:gd name="T10" fmla="*/ 0 w 48"/>
              <a:gd name="T11" fmla="*/ 58 h 58"/>
              <a:gd name="T12" fmla="*/ 24 w 48"/>
              <a:gd name="T13" fmla="*/ 40 h 58"/>
              <a:gd name="T14" fmla="*/ 48 w 48"/>
              <a:gd name="T15" fmla="*/ 20 h 58"/>
              <a:gd name="T16" fmla="*/ 30 w 48"/>
              <a:gd name="T17" fmla="*/ 20 h 58"/>
              <a:gd name="T18" fmla="*/ 30 w 48"/>
              <a:gd name="T1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58">
                <a:moveTo>
                  <a:pt x="30" y="0"/>
                </a:moveTo>
                <a:lnTo>
                  <a:pt x="30" y="0"/>
                </a:lnTo>
                <a:lnTo>
                  <a:pt x="30" y="20"/>
                </a:lnTo>
                <a:lnTo>
                  <a:pt x="0" y="20"/>
                </a:lnTo>
                <a:lnTo>
                  <a:pt x="0" y="58"/>
                </a:lnTo>
                <a:lnTo>
                  <a:pt x="0" y="58"/>
                </a:lnTo>
                <a:lnTo>
                  <a:pt x="24" y="40"/>
                </a:lnTo>
                <a:lnTo>
                  <a:pt x="48" y="20"/>
                </a:lnTo>
                <a:lnTo>
                  <a:pt x="30" y="2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4607" name="Picture 474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0" y="406400"/>
            <a:ext cx="914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4" name="Freeform 47440"/>
          <p:cNvSpPr>
            <a:spLocks/>
          </p:cNvSpPr>
          <p:nvPr/>
        </p:nvSpPr>
        <p:spPr bwMode="auto">
          <a:xfrm>
            <a:off x="503805" y="1401763"/>
            <a:ext cx="41371" cy="41275"/>
          </a:xfrm>
          <a:custGeom>
            <a:avLst/>
            <a:gdLst>
              <a:gd name="T0" fmla="*/ 26 w 26"/>
              <a:gd name="T1" fmla="*/ 0 h 26"/>
              <a:gd name="T2" fmla="*/ 0 w 26"/>
              <a:gd name="T3" fmla="*/ 0 h 26"/>
              <a:gd name="T4" fmla="*/ 0 w 26"/>
              <a:gd name="T5" fmla="*/ 0 h 26"/>
              <a:gd name="T6" fmla="*/ 12 w 26"/>
              <a:gd name="T7" fmla="*/ 12 h 26"/>
              <a:gd name="T8" fmla="*/ 14 w 26"/>
              <a:gd name="T9" fmla="*/ 12 h 26"/>
              <a:gd name="T10" fmla="*/ 14 w 26"/>
              <a:gd name="T11" fmla="*/ 14 h 26"/>
              <a:gd name="T12" fmla="*/ 14 w 26"/>
              <a:gd name="T13" fmla="*/ 14 h 26"/>
              <a:gd name="T14" fmla="*/ 26 w 26"/>
              <a:gd name="T15" fmla="*/ 26 h 26"/>
              <a:gd name="T16" fmla="*/ 26 w 26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6">
                <a:moveTo>
                  <a:pt x="26" y="0"/>
                </a:moveTo>
                <a:lnTo>
                  <a:pt x="0" y="0"/>
                </a:lnTo>
                <a:lnTo>
                  <a:pt x="0" y="0"/>
                </a:lnTo>
                <a:lnTo>
                  <a:pt x="12" y="12"/>
                </a:lnTo>
                <a:lnTo>
                  <a:pt x="14" y="12"/>
                </a:lnTo>
                <a:lnTo>
                  <a:pt x="14" y="14"/>
                </a:lnTo>
                <a:lnTo>
                  <a:pt x="14" y="14"/>
                </a:lnTo>
                <a:lnTo>
                  <a:pt x="26" y="26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75" name="Freeform 47441"/>
          <p:cNvSpPr>
            <a:spLocks/>
          </p:cNvSpPr>
          <p:nvPr/>
        </p:nvSpPr>
        <p:spPr bwMode="auto">
          <a:xfrm>
            <a:off x="503805" y="1401763"/>
            <a:ext cx="41371" cy="41275"/>
          </a:xfrm>
          <a:custGeom>
            <a:avLst/>
            <a:gdLst>
              <a:gd name="T0" fmla="*/ 26 w 26"/>
              <a:gd name="T1" fmla="*/ 0 h 26"/>
              <a:gd name="T2" fmla="*/ 0 w 26"/>
              <a:gd name="T3" fmla="*/ 0 h 26"/>
              <a:gd name="T4" fmla="*/ 0 w 26"/>
              <a:gd name="T5" fmla="*/ 0 h 26"/>
              <a:gd name="T6" fmla="*/ 12 w 26"/>
              <a:gd name="T7" fmla="*/ 12 h 26"/>
              <a:gd name="T8" fmla="*/ 14 w 26"/>
              <a:gd name="T9" fmla="*/ 12 h 26"/>
              <a:gd name="T10" fmla="*/ 14 w 26"/>
              <a:gd name="T11" fmla="*/ 14 h 26"/>
              <a:gd name="T12" fmla="*/ 14 w 26"/>
              <a:gd name="T13" fmla="*/ 14 h 26"/>
              <a:gd name="T14" fmla="*/ 26 w 26"/>
              <a:gd name="T15" fmla="*/ 26 h 26"/>
              <a:gd name="T16" fmla="*/ 26 w 26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6">
                <a:moveTo>
                  <a:pt x="26" y="0"/>
                </a:moveTo>
                <a:lnTo>
                  <a:pt x="0" y="0"/>
                </a:lnTo>
                <a:lnTo>
                  <a:pt x="0" y="0"/>
                </a:lnTo>
                <a:lnTo>
                  <a:pt x="12" y="12"/>
                </a:lnTo>
                <a:lnTo>
                  <a:pt x="14" y="12"/>
                </a:lnTo>
                <a:lnTo>
                  <a:pt x="14" y="14"/>
                </a:lnTo>
                <a:lnTo>
                  <a:pt x="14" y="14"/>
                </a:lnTo>
                <a:lnTo>
                  <a:pt x="26" y="26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76" name="Freeform 47442"/>
          <p:cNvSpPr>
            <a:spLocks/>
          </p:cNvSpPr>
          <p:nvPr/>
        </p:nvSpPr>
        <p:spPr bwMode="auto">
          <a:xfrm>
            <a:off x="522899" y="1420813"/>
            <a:ext cx="3182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77" name="Freeform 47443"/>
          <p:cNvSpPr>
            <a:spLocks/>
          </p:cNvSpPr>
          <p:nvPr/>
        </p:nvSpPr>
        <p:spPr bwMode="auto">
          <a:xfrm>
            <a:off x="522899" y="1420813"/>
            <a:ext cx="3182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78" name="Freeform 47444"/>
          <p:cNvSpPr>
            <a:spLocks noEditPoints="1"/>
          </p:cNvSpPr>
          <p:nvPr/>
        </p:nvSpPr>
        <p:spPr bwMode="auto">
          <a:xfrm>
            <a:off x="545176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2 w 36"/>
              <a:gd name="T5" fmla="*/ 12 h 32"/>
              <a:gd name="T6" fmla="*/ 22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26 h 32"/>
              <a:gd name="T16" fmla="*/ 0 w 36"/>
              <a:gd name="T17" fmla="*/ 26 h 32"/>
              <a:gd name="T18" fmla="*/ 6 w 36"/>
              <a:gd name="T19" fmla="*/ 32 h 32"/>
              <a:gd name="T20" fmla="*/ 36 w 36"/>
              <a:gd name="T21" fmla="*/ 32 h 32"/>
              <a:gd name="T22" fmla="*/ 36 w 36"/>
              <a:gd name="T23" fmla="*/ 12 h 32"/>
              <a:gd name="T24" fmla="*/ 36 w 36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2" y="12"/>
                </a:lnTo>
                <a:lnTo>
                  <a:pt x="22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26"/>
                </a:lnTo>
                <a:lnTo>
                  <a:pt x="0" y="26"/>
                </a:lnTo>
                <a:lnTo>
                  <a:pt x="6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79" name="Rectangle 47445"/>
          <p:cNvSpPr>
            <a:spLocks noChangeArrowheads="1"/>
          </p:cNvSpPr>
          <p:nvPr/>
        </p:nvSpPr>
        <p:spPr bwMode="auto">
          <a:xfrm>
            <a:off x="564271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0" name="Freeform 47446"/>
          <p:cNvSpPr>
            <a:spLocks/>
          </p:cNvSpPr>
          <p:nvPr/>
        </p:nvSpPr>
        <p:spPr bwMode="auto">
          <a:xfrm>
            <a:off x="545176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26 h 32"/>
              <a:gd name="T6" fmla="*/ 0 w 36"/>
              <a:gd name="T7" fmla="*/ 26 h 32"/>
              <a:gd name="T8" fmla="*/ 6 w 36"/>
              <a:gd name="T9" fmla="*/ 32 h 32"/>
              <a:gd name="T10" fmla="*/ 36 w 36"/>
              <a:gd name="T11" fmla="*/ 32 h 32"/>
              <a:gd name="T12" fmla="*/ 36 w 36"/>
              <a:gd name="T13" fmla="*/ 12 h 32"/>
              <a:gd name="T14" fmla="*/ 36 w 36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26"/>
                </a:lnTo>
                <a:lnTo>
                  <a:pt x="0" y="26"/>
                </a:lnTo>
                <a:lnTo>
                  <a:pt x="6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1" name="Rectangle 47447"/>
          <p:cNvSpPr>
            <a:spLocks noChangeArrowheads="1"/>
          </p:cNvSpPr>
          <p:nvPr/>
        </p:nvSpPr>
        <p:spPr bwMode="auto">
          <a:xfrm>
            <a:off x="564271" y="1420813"/>
            <a:ext cx="15912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2" name="Rectangle 47448"/>
          <p:cNvSpPr>
            <a:spLocks noChangeArrowheads="1"/>
          </p:cNvSpPr>
          <p:nvPr/>
        </p:nvSpPr>
        <p:spPr bwMode="auto">
          <a:xfrm>
            <a:off x="564271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3" name="Freeform 47449"/>
          <p:cNvSpPr>
            <a:spLocks noEditPoints="1"/>
          </p:cNvSpPr>
          <p:nvPr/>
        </p:nvSpPr>
        <p:spPr bwMode="auto">
          <a:xfrm>
            <a:off x="602459" y="1401763"/>
            <a:ext cx="54101" cy="50800"/>
          </a:xfrm>
          <a:custGeom>
            <a:avLst/>
            <a:gdLst>
              <a:gd name="T0" fmla="*/ 12 w 34"/>
              <a:gd name="T1" fmla="*/ 24 h 32"/>
              <a:gd name="T2" fmla="*/ 12 w 34"/>
              <a:gd name="T3" fmla="*/ 12 h 32"/>
              <a:gd name="T4" fmla="*/ 22 w 34"/>
              <a:gd name="T5" fmla="*/ 12 h 32"/>
              <a:gd name="T6" fmla="*/ 22 w 34"/>
              <a:gd name="T7" fmla="*/ 24 h 32"/>
              <a:gd name="T8" fmla="*/ 12 w 34"/>
              <a:gd name="T9" fmla="*/ 24 h 32"/>
              <a:gd name="T10" fmla="*/ 34 w 34"/>
              <a:gd name="T11" fmla="*/ 0 h 32"/>
              <a:gd name="T12" fmla="*/ 0 w 34"/>
              <a:gd name="T13" fmla="*/ 0 h 32"/>
              <a:gd name="T14" fmla="*/ 0 w 34"/>
              <a:gd name="T15" fmla="*/ 12 h 32"/>
              <a:gd name="T16" fmla="*/ 0 w 34"/>
              <a:gd name="T17" fmla="*/ 32 h 32"/>
              <a:gd name="T18" fmla="*/ 22 w 34"/>
              <a:gd name="T19" fmla="*/ 32 h 32"/>
              <a:gd name="T20" fmla="*/ 34 w 34"/>
              <a:gd name="T21" fmla="*/ 32 h 32"/>
              <a:gd name="T22" fmla="*/ 34 w 34"/>
              <a:gd name="T23" fmla="*/ 12 h 32"/>
              <a:gd name="T24" fmla="*/ 34 w 34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32">
                <a:moveTo>
                  <a:pt x="12" y="24"/>
                </a:moveTo>
                <a:lnTo>
                  <a:pt x="12" y="12"/>
                </a:lnTo>
                <a:lnTo>
                  <a:pt x="22" y="12"/>
                </a:lnTo>
                <a:lnTo>
                  <a:pt x="22" y="24"/>
                </a:lnTo>
                <a:lnTo>
                  <a:pt x="12" y="24"/>
                </a:lnTo>
                <a:close/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22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4" name="Rectangle 47450"/>
          <p:cNvSpPr>
            <a:spLocks noChangeArrowheads="1"/>
          </p:cNvSpPr>
          <p:nvPr/>
        </p:nvSpPr>
        <p:spPr bwMode="auto">
          <a:xfrm>
            <a:off x="621554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5" name="Freeform 47451"/>
          <p:cNvSpPr>
            <a:spLocks/>
          </p:cNvSpPr>
          <p:nvPr/>
        </p:nvSpPr>
        <p:spPr bwMode="auto">
          <a:xfrm>
            <a:off x="602459" y="1401763"/>
            <a:ext cx="54101" cy="50800"/>
          </a:xfrm>
          <a:custGeom>
            <a:avLst/>
            <a:gdLst>
              <a:gd name="T0" fmla="*/ 34 w 34"/>
              <a:gd name="T1" fmla="*/ 0 h 32"/>
              <a:gd name="T2" fmla="*/ 0 w 34"/>
              <a:gd name="T3" fmla="*/ 0 h 32"/>
              <a:gd name="T4" fmla="*/ 0 w 34"/>
              <a:gd name="T5" fmla="*/ 12 h 32"/>
              <a:gd name="T6" fmla="*/ 0 w 34"/>
              <a:gd name="T7" fmla="*/ 32 h 32"/>
              <a:gd name="T8" fmla="*/ 22 w 34"/>
              <a:gd name="T9" fmla="*/ 32 h 32"/>
              <a:gd name="T10" fmla="*/ 34 w 34"/>
              <a:gd name="T11" fmla="*/ 32 h 32"/>
              <a:gd name="T12" fmla="*/ 34 w 34"/>
              <a:gd name="T13" fmla="*/ 12 h 32"/>
              <a:gd name="T14" fmla="*/ 34 w 34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2"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22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6" name="Rectangle 47452"/>
          <p:cNvSpPr>
            <a:spLocks noChangeArrowheads="1"/>
          </p:cNvSpPr>
          <p:nvPr/>
        </p:nvSpPr>
        <p:spPr bwMode="auto">
          <a:xfrm>
            <a:off x="621554" y="1420813"/>
            <a:ext cx="15912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7" name="Rectangle 47453"/>
          <p:cNvSpPr>
            <a:spLocks noChangeArrowheads="1"/>
          </p:cNvSpPr>
          <p:nvPr/>
        </p:nvSpPr>
        <p:spPr bwMode="auto">
          <a:xfrm>
            <a:off x="621554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8" name="Freeform 47454"/>
          <p:cNvSpPr>
            <a:spLocks noEditPoints="1"/>
          </p:cNvSpPr>
          <p:nvPr/>
        </p:nvSpPr>
        <p:spPr bwMode="auto">
          <a:xfrm>
            <a:off x="656560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36 w 36"/>
              <a:gd name="T19" fmla="*/ 32 h 32"/>
              <a:gd name="T20" fmla="*/ 36 w 36"/>
              <a:gd name="T21" fmla="*/ 12 h 32"/>
              <a:gd name="T22" fmla="*/ 36 w 36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89" name="Rectangle 47455"/>
          <p:cNvSpPr>
            <a:spLocks noChangeArrowheads="1"/>
          </p:cNvSpPr>
          <p:nvPr/>
        </p:nvSpPr>
        <p:spPr bwMode="auto">
          <a:xfrm>
            <a:off x="675654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0" name="Freeform 47456"/>
          <p:cNvSpPr>
            <a:spLocks/>
          </p:cNvSpPr>
          <p:nvPr/>
        </p:nvSpPr>
        <p:spPr bwMode="auto">
          <a:xfrm>
            <a:off x="656560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36 w 36"/>
              <a:gd name="T9" fmla="*/ 32 h 32"/>
              <a:gd name="T10" fmla="*/ 36 w 36"/>
              <a:gd name="T11" fmla="*/ 12 h 32"/>
              <a:gd name="T12" fmla="*/ 36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1" name="Rectangle 47457"/>
          <p:cNvSpPr>
            <a:spLocks noChangeArrowheads="1"/>
          </p:cNvSpPr>
          <p:nvPr/>
        </p:nvSpPr>
        <p:spPr bwMode="auto">
          <a:xfrm>
            <a:off x="675654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2" name="Rectangle 47458"/>
          <p:cNvSpPr>
            <a:spLocks noChangeArrowheads="1"/>
          </p:cNvSpPr>
          <p:nvPr/>
        </p:nvSpPr>
        <p:spPr bwMode="auto">
          <a:xfrm>
            <a:off x="675654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3" name="Freeform 47459"/>
          <p:cNvSpPr>
            <a:spLocks noEditPoints="1"/>
          </p:cNvSpPr>
          <p:nvPr/>
        </p:nvSpPr>
        <p:spPr bwMode="auto">
          <a:xfrm>
            <a:off x="713843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36 w 36"/>
              <a:gd name="T19" fmla="*/ 32 h 32"/>
              <a:gd name="T20" fmla="*/ 36 w 36"/>
              <a:gd name="T21" fmla="*/ 12 h 32"/>
              <a:gd name="T22" fmla="*/ 36 w 36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4" name="Rectangle 47460"/>
          <p:cNvSpPr>
            <a:spLocks noChangeArrowheads="1"/>
          </p:cNvSpPr>
          <p:nvPr/>
        </p:nvSpPr>
        <p:spPr bwMode="auto">
          <a:xfrm>
            <a:off x="732937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5" name="Freeform 47461"/>
          <p:cNvSpPr>
            <a:spLocks/>
          </p:cNvSpPr>
          <p:nvPr/>
        </p:nvSpPr>
        <p:spPr bwMode="auto">
          <a:xfrm>
            <a:off x="713843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36 w 36"/>
              <a:gd name="T9" fmla="*/ 32 h 32"/>
              <a:gd name="T10" fmla="*/ 36 w 36"/>
              <a:gd name="T11" fmla="*/ 12 h 32"/>
              <a:gd name="T12" fmla="*/ 36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6" name="Rectangle 47462"/>
          <p:cNvSpPr>
            <a:spLocks noChangeArrowheads="1"/>
          </p:cNvSpPr>
          <p:nvPr/>
        </p:nvSpPr>
        <p:spPr bwMode="auto">
          <a:xfrm>
            <a:off x="732937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7" name="Rectangle 47463"/>
          <p:cNvSpPr>
            <a:spLocks noChangeArrowheads="1"/>
          </p:cNvSpPr>
          <p:nvPr/>
        </p:nvSpPr>
        <p:spPr bwMode="auto">
          <a:xfrm>
            <a:off x="732937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8" name="Freeform 47464"/>
          <p:cNvSpPr>
            <a:spLocks noEditPoints="1"/>
          </p:cNvSpPr>
          <p:nvPr/>
        </p:nvSpPr>
        <p:spPr bwMode="auto">
          <a:xfrm>
            <a:off x="771126" y="1401763"/>
            <a:ext cx="54101" cy="50800"/>
          </a:xfrm>
          <a:custGeom>
            <a:avLst/>
            <a:gdLst>
              <a:gd name="T0" fmla="*/ 12 w 34"/>
              <a:gd name="T1" fmla="*/ 24 h 32"/>
              <a:gd name="T2" fmla="*/ 12 w 34"/>
              <a:gd name="T3" fmla="*/ 12 h 32"/>
              <a:gd name="T4" fmla="*/ 22 w 34"/>
              <a:gd name="T5" fmla="*/ 12 h 32"/>
              <a:gd name="T6" fmla="*/ 22 w 34"/>
              <a:gd name="T7" fmla="*/ 24 h 32"/>
              <a:gd name="T8" fmla="*/ 12 w 34"/>
              <a:gd name="T9" fmla="*/ 24 h 32"/>
              <a:gd name="T10" fmla="*/ 34 w 34"/>
              <a:gd name="T11" fmla="*/ 0 h 32"/>
              <a:gd name="T12" fmla="*/ 0 w 34"/>
              <a:gd name="T13" fmla="*/ 0 h 32"/>
              <a:gd name="T14" fmla="*/ 0 w 34"/>
              <a:gd name="T15" fmla="*/ 12 h 32"/>
              <a:gd name="T16" fmla="*/ 0 w 34"/>
              <a:gd name="T17" fmla="*/ 32 h 32"/>
              <a:gd name="T18" fmla="*/ 18 w 34"/>
              <a:gd name="T19" fmla="*/ 32 h 32"/>
              <a:gd name="T20" fmla="*/ 34 w 34"/>
              <a:gd name="T21" fmla="*/ 32 h 32"/>
              <a:gd name="T22" fmla="*/ 34 w 34"/>
              <a:gd name="T23" fmla="*/ 12 h 32"/>
              <a:gd name="T24" fmla="*/ 34 w 34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32">
                <a:moveTo>
                  <a:pt x="12" y="24"/>
                </a:moveTo>
                <a:lnTo>
                  <a:pt x="12" y="12"/>
                </a:lnTo>
                <a:lnTo>
                  <a:pt x="22" y="12"/>
                </a:lnTo>
                <a:lnTo>
                  <a:pt x="22" y="24"/>
                </a:lnTo>
                <a:lnTo>
                  <a:pt x="12" y="24"/>
                </a:lnTo>
                <a:close/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8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599" name="Rectangle 47465"/>
          <p:cNvSpPr>
            <a:spLocks noChangeArrowheads="1"/>
          </p:cNvSpPr>
          <p:nvPr/>
        </p:nvSpPr>
        <p:spPr bwMode="auto">
          <a:xfrm>
            <a:off x="790220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0" name="Freeform 47466"/>
          <p:cNvSpPr>
            <a:spLocks/>
          </p:cNvSpPr>
          <p:nvPr/>
        </p:nvSpPr>
        <p:spPr bwMode="auto">
          <a:xfrm>
            <a:off x="771126" y="1401763"/>
            <a:ext cx="54101" cy="50800"/>
          </a:xfrm>
          <a:custGeom>
            <a:avLst/>
            <a:gdLst>
              <a:gd name="T0" fmla="*/ 34 w 34"/>
              <a:gd name="T1" fmla="*/ 0 h 32"/>
              <a:gd name="T2" fmla="*/ 0 w 34"/>
              <a:gd name="T3" fmla="*/ 0 h 32"/>
              <a:gd name="T4" fmla="*/ 0 w 34"/>
              <a:gd name="T5" fmla="*/ 12 h 32"/>
              <a:gd name="T6" fmla="*/ 0 w 34"/>
              <a:gd name="T7" fmla="*/ 32 h 32"/>
              <a:gd name="T8" fmla="*/ 18 w 34"/>
              <a:gd name="T9" fmla="*/ 32 h 32"/>
              <a:gd name="T10" fmla="*/ 34 w 34"/>
              <a:gd name="T11" fmla="*/ 32 h 32"/>
              <a:gd name="T12" fmla="*/ 34 w 34"/>
              <a:gd name="T13" fmla="*/ 12 h 32"/>
              <a:gd name="T14" fmla="*/ 34 w 34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2"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8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1" name="Rectangle 47467"/>
          <p:cNvSpPr>
            <a:spLocks noChangeArrowheads="1"/>
          </p:cNvSpPr>
          <p:nvPr/>
        </p:nvSpPr>
        <p:spPr bwMode="auto">
          <a:xfrm>
            <a:off x="790220" y="1420813"/>
            <a:ext cx="15912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2" name="Rectangle 47468"/>
          <p:cNvSpPr>
            <a:spLocks noChangeArrowheads="1"/>
          </p:cNvSpPr>
          <p:nvPr/>
        </p:nvSpPr>
        <p:spPr bwMode="auto">
          <a:xfrm>
            <a:off x="790220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3" name="Freeform 47469"/>
          <p:cNvSpPr>
            <a:spLocks noEditPoints="1"/>
          </p:cNvSpPr>
          <p:nvPr/>
        </p:nvSpPr>
        <p:spPr bwMode="auto">
          <a:xfrm>
            <a:off x="825227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36 w 36"/>
              <a:gd name="T19" fmla="*/ 32 h 32"/>
              <a:gd name="T20" fmla="*/ 36 w 36"/>
              <a:gd name="T21" fmla="*/ 12 h 32"/>
              <a:gd name="T22" fmla="*/ 36 w 36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4" name="Rectangle 47470"/>
          <p:cNvSpPr>
            <a:spLocks noChangeArrowheads="1"/>
          </p:cNvSpPr>
          <p:nvPr/>
        </p:nvSpPr>
        <p:spPr bwMode="auto">
          <a:xfrm>
            <a:off x="844321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5" name="Freeform 47471"/>
          <p:cNvSpPr>
            <a:spLocks/>
          </p:cNvSpPr>
          <p:nvPr/>
        </p:nvSpPr>
        <p:spPr bwMode="auto">
          <a:xfrm>
            <a:off x="825227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36 w 36"/>
              <a:gd name="T9" fmla="*/ 32 h 32"/>
              <a:gd name="T10" fmla="*/ 36 w 36"/>
              <a:gd name="T11" fmla="*/ 12 h 32"/>
              <a:gd name="T12" fmla="*/ 36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6" name="Rectangle 47472"/>
          <p:cNvSpPr>
            <a:spLocks noChangeArrowheads="1"/>
          </p:cNvSpPr>
          <p:nvPr/>
        </p:nvSpPr>
        <p:spPr bwMode="auto">
          <a:xfrm>
            <a:off x="844321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8" name="Rectangle 47473"/>
          <p:cNvSpPr>
            <a:spLocks noChangeArrowheads="1"/>
          </p:cNvSpPr>
          <p:nvPr/>
        </p:nvSpPr>
        <p:spPr bwMode="auto">
          <a:xfrm>
            <a:off x="844321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09" name="Freeform 47474"/>
          <p:cNvSpPr>
            <a:spLocks noEditPoints="1"/>
          </p:cNvSpPr>
          <p:nvPr/>
        </p:nvSpPr>
        <p:spPr bwMode="auto">
          <a:xfrm>
            <a:off x="882510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36 w 36"/>
              <a:gd name="T19" fmla="*/ 32 h 32"/>
              <a:gd name="T20" fmla="*/ 36 w 36"/>
              <a:gd name="T21" fmla="*/ 12 h 32"/>
              <a:gd name="T22" fmla="*/ 36 w 36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0" name="Rectangle 47475"/>
          <p:cNvSpPr>
            <a:spLocks noChangeArrowheads="1"/>
          </p:cNvSpPr>
          <p:nvPr/>
        </p:nvSpPr>
        <p:spPr bwMode="auto">
          <a:xfrm>
            <a:off x="901604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1" name="Freeform 47476"/>
          <p:cNvSpPr>
            <a:spLocks/>
          </p:cNvSpPr>
          <p:nvPr/>
        </p:nvSpPr>
        <p:spPr bwMode="auto">
          <a:xfrm>
            <a:off x="882510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36 w 36"/>
              <a:gd name="T9" fmla="*/ 32 h 32"/>
              <a:gd name="T10" fmla="*/ 36 w 36"/>
              <a:gd name="T11" fmla="*/ 12 h 32"/>
              <a:gd name="T12" fmla="*/ 36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2" name="Rectangle 47477"/>
          <p:cNvSpPr>
            <a:spLocks noChangeArrowheads="1"/>
          </p:cNvSpPr>
          <p:nvPr/>
        </p:nvSpPr>
        <p:spPr bwMode="auto">
          <a:xfrm>
            <a:off x="901604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3" name="Rectangle 47478"/>
          <p:cNvSpPr>
            <a:spLocks noChangeArrowheads="1"/>
          </p:cNvSpPr>
          <p:nvPr/>
        </p:nvSpPr>
        <p:spPr bwMode="auto">
          <a:xfrm>
            <a:off x="901604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4" name="Freeform 47479"/>
          <p:cNvSpPr>
            <a:spLocks noEditPoints="1"/>
          </p:cNvSpPr>
          <p:nvPr/>
        </p:nvSpPr>
        <p:spPr bwMode="auto">
          <a:xfrm>
            <a:off x="939793" y="1401763"/>
            <a:ext cx="55692" cy="50800"/>
          </a:xfrm>
          <a:custGeom>
            <a:avLst/>
            <a:gdLst>
              <a:gd name="T0" fmla="*/ 11 w 35"/>
              <a:gd name="T1" fmla="*/ 24 h 32"/>
              <a:gd name="T2" fmla="*/ 11 w 35"/>
              <a:gd name="T3" fmla="*/ 12 h 32"/>
              <a:gd name="T4" fmla="*/ 23 w 35"/>
              <a:gd name="T5" fmla="*/ 12 h 32"/>
              <a:gd name="T6" fmla="*/ 23 w 35"/>
              <a:gd name="T7" fmla="*/ 24 h 32"/>
              <a:gd name="T8" fmla="*/ 11 w 35"/>
              <a:gd name="T9" fmla="*/ 24 h 32"/>
              <a:gd name="T10" fmla="*/ 35 w 35"/>
              <a:gd name="T11" fmla="*/ 0 h 32"/>
              <a:gd name="T12" fmla="*/ 0 w 35"/>
              <a:gd name="T13" fmla="*/ 0 h 32"/>
              <a:gd name="T14" fmla="*/ 0 w 35"/>
              <a:gd name="T15" fmla="*/ 12 h 32"/>
              <a:gd name="T16" fmla="*/ 0 w 35"/>
              <a:gd name="T17" fmla="*/ 32 h 32"/>
              <a:gd name="T18" fmla="*/ 13 w 35"/>
              <a:gd name="T19" fmla="*/ 32 h 32"/>
              <a:gd name="T20" fmla="*/ 35 w 35"/>
              <a:gd name="T21" fmla="*/ 32 h 32"/>
              <a:gd name="T22" fmla="*/ 35 w 35"/>
              <a:gd name="T23" fmla="*/ 12 h 32"/>
              <a:gd name="T24" fmla="*/ 35 w 35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32">
                <a:moveTo>
                  <a:pt x="11" y="24"/>
                </a:moveTo>
                <a:lnTo>
                  <a:pt x="11" y="12"/>
                </a:lnTo>
                <a:lnTo>
                  <a:pt x="23" y="12"/>
                </a:lnTo>
                <a:lnTo>
                  <a:pt x="23" y="24"/>
                </a:lnTo>
                <a:lnTo>
                  <a:pt x="11" y="24"/>
                </a:lnTo>
                <a:close/>
                <a:moveTo>
                  <a:pt x="35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3" y="32"/>
                </a:lnTo>
                <a:lnTo>
                  <a:pt x="35" y="32"/>
                </a:lnTo>
                <a:lnTo>
                  <a:pt x="35" y="12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5" name="Rectangle 47480"/>
          <p:cNvSpPr>
            <a:spLocks noChangeArrowheads="1"/>
          </p:cNvSpPr>
          <p:nvPr/>
        </p:nvSpPr>
        <p:spPr bwMode="auto">
          <a:xfrm>
            <a:off x="957296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6" name="Freeform 47481"/>
          <p:cNvSpPr>
            <a:spLocks/>
          </p:cNvSpPr>
          <p:nvPr/>
        </p:nvSpPr>
        <p:spPr bwMode="auto">
          <a:xfrm>
            <a:off x="939793" y="1401763"/>
            <a:ext cx="55692" cy="50800"/>
          </a:xfrm>
          <a:custGeom>
            <a:avLst/>
            <a:gdLst>
              <a:gd name="T0" fmla="*/ 35 w 35"/>
              <a:gd name="T1" fmla="*/ 0 h 32"/>
              <a:gd name="T2" fmla="*/ 0 w 35"/>
              <a:gd name="T3" fmla="*/ 0 h 32"/>
              <a:gd name="T4" fmla="*/ 0 w 35"/>
              <a:gd name="T5" fmla="*/ 12 h 32"/>
              <a:gd name="T6" fmla="*/ 0 w 35"/>
              <a:gd name="T7" fmla="*/ 32 h 32"/>
              <a:gd name="T8" fmla="*/ 13 w 35"/>
              <a:gd name="T9" fmla="*/ 32 h 32"/>
              <a:gd name="T10" fmla="*/ 35 w 35"/>
              <a:gd name="T11" fmla="*/ 32 h 32"/>
              <a:gd name="T12" fmla="*/ 35 w 35"/>
              <a:gd name="T13" fmla="*/ 12 h 32"/>
              <a:gd name="T14" fmla="*/ 35 w 35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32">
                <a:moveTo>
                  <a:pt x="35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3" y="32"/>
                </a:lnTo>
                <a:lnTo>
                  <a:pt x="35" y="32"/>
                </a:lnTo>
                <a:lnTo>
                  <a:pt x="35" y="12"/>
                </a:lnTo>
                <a:lnTo>
                  <a:pt x="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7" name="Rectangle 47482"/>
          <p:cNvSpPr>
            <a:spLocks noChangeArrowheads="1"/>
          </p:cNvSpPr>
          <p:nvPr/>
        </p:nvSpPr>
        <p:spPr bwMode="auto">
          <a:xfrm>
            <a:off x="957296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8" name="Rectangle 47483"/>
          <p:cNvSpPr>
            <a:spLocks noChangeArrowheads="1"/>
          </p:cNvSpPr>
          <p:nvPr/>
        </p:nvSpPr>
        <p:spPr bwMode="auto">
          <a:xfrm>
            <a:off x="957296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19" name="Freeform 47484"/>
          <p:cNvSpPr>
            <a:spLocks noEditPoints="1"/>
          </p:cNvSpPr>
          <p:nvPr/>
        </p:nvSpPr>
        <p:spPr bwMode="auto">
          <a:xfrm>
            <a:off x="995484" y="1401763"/>
            <a:ext cx="54101" cy="50800"/>
          </a:xfrm>
          <a:custGeom>
            <a:avLst/>
            <a:gdLst>
              <a:gd name="T0" fmla="*/ 12 w 34"/>
              <a:gd name="T1" fmla="*/ 24 h 32"/>
              <a:gd name="T2" fmla="*/ 12 w 34"/>
              <a:gd name="T3" fmla="*/ 12 h 32"/>
              <a:gd name="T4" fmla="*/ 22 w 34"/>
              <a:gd name="T5" fmla="*/ 12 h 32"/>
              <a:gd name="T6" fmla="*/ 22 w 34"/>
              <a:gd name="T7" fmla="*/ 24 h 32"/>
              <a:gd name="T8" fmla="*/ 12 w 34"/>
              <a:gd name="T9" fmla="*/ 24 h 32"/>
              <a:gd name="T10" fmla="*/ 34 w 34"/>
              <a:gd name="T11" fmla="*/ 0 h 32"/>
              <a:gd name="T12" fmla="*/ 0 w 34"/>
              <a:gd name="T13" fmla="*/ 0 h 32"/>
              <a:gd name="T14" fmla="*/ 0 w 34"/>
              <a:gd name="T15" fmla="*/ 12 h 32"/>
              <a:gd name="T16" fmla="*/ 0 w 34"/>
              <a:gd name="T17" fmla="*/ 32 h 32"/>
              <a:gd name="T18" fmla="*/ 34 w 34"/>
              <a:gd name="T19" fmla="*/ 32 h 32"/>
              <a:gd name="T20" fmla="*/ 34 w 34"/>
              <a:gd name="T21" fmla="*/ 12 h 32"/>
              <a:gd name="T22" fmla="*/ 34 w 34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32">
                <a:moveTo>
                  <a:pt x="12" y="24"/>
                </a:moveTo>
                <a:lnTo>
                  <a:pt x="12" y="12"/>
                </a:lnTo>
                <a:lnTo>
                  <a:pt x="22" y="12"/>
                </a:lnTo>
                <a:lnTo>
                  <a:pt x="22" y="24"/>
                </a:lnTo>
                <a:lnTo>
                  <a:pt x="12" y="24"/>
                </a:lnTo>
                <a:close/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0" name="Rectangle 47485"/>
          <p:cNvSpPr>
            <a:spLocks noChangeArrowheads="1"/>
          </p:cNvSpPr>
          <p:nvPr/>
        </p:nvSpPr>
        <p:spPr bwMode="auto">
          <a:xfrm>
            <a:off x="1014579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1" name="Freeform 47486"/>
          <p:cNvSpPr>
            <a:spLocks/>
          </p:cNvSpPr>
          <p:nvPr/>
        </p:nvSpPr>
        <p:spPr bwMode="auto">
          <a:xfrm>
            <a:off x="995484" y="1401763"/>
            <a:ext cx="54101" cy="50800"/>
          </a:xfrm>
          <a:custGeom>
            <a:avLst/>
            <a:gdLst>
              <a:gd name="T0" fmla="*/ 34 w 34"/>
              <a:gd name="T1" fmla="*/ 0 h 32"/>
              <a:gd name="T2" fmla="*/ 0 w 34"/>
              <a:gd name="T3" fmla="*/ 0 h 32"/>
              <a:gd name="T4" fmla="*/ 0 w 34"/>
              <a:gd name="T5" fmla="*/ 12 h 32"/>
              <a:gd name="T6" fmla="*/ 0 w 34"/>
              <a:gd name="T7" fmla="*/ 32 h 32"/>
              <a:gd name="T8" fmla="*/ 34 w 34"/>
              <a:gd name="T9" fmla="*/ 32 h 32"/>
              <a:gd name="T10" fmla="*/ 34 w 34"/>
              <a:gd name="T11" fmla="*/ 12 h 32"/>
              <a:gd name="T12" fmla="*/ 34 w 34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2"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2" name="Rectangle 47487"/>
          <p:cNvSpPr>
            <a:spLocks noChangeArrowheads="1"/>
          </p:cNvSpPr>
          <p:nvPr/>
        </p:nvSpPr>
        <p:spPr bwMode="auto">
          <a:xfrm>
            <a:off x="1014579" y="1420813"/>
            <a:ext cx="15912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3" name="Rectangle 47488"/>
          <p:cNvSpPr>
            <a:spLocks noChangeArrowheads="1"/>
          </p:cNvSpPr>
          <p:nvPr/>
        </p:nvSpPr>
        <p:spPr bwMode="auto">
          <a:xfrm>
            <a:off x="1014579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4" name="Freeform 47489"/>
          <p:cNvSpPr>
            <a:spLocks noEditPoints="1"/>
          </p:cNvSpPr>
          <p:nvPr/>
        </p:nvSpPr>
        <p:spPr bwMode="auto">
          <a:xfrm>
            <a:off x="1049585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36 w 36"/>
              <a:gd name="T19" fmla="*/ 32 h 32"/>
              <a:gd name="T20" fmla="*/ 36 w 36"/>
              <a:gd name="T21" fmla="*/ 12 h 32"/>
              <a:gd name="T22" fmla="*/ 36 w 36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5" name="Rectangle 47490"/>
          <p:cNvSpPr>
            <a:spLocks noChangeArrowheads="1"/>
          </p:cNvSpPr>
          <p:nvPr/>
        </p:nvSpPr>
        <p:spPr bwMode="auto">
          <a:xfrm>
            <a:off x="1068679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6" name="Freeform 47491"/>
          <p:cNvSpPr>
            <a:spLocks/>
          </p:cNvSpPr>
          <p:nvPr/>
        </p:nvSpPr>
        <p:spPr bwMode="auto">
          <a:xfrm>
            <a:off x="1049585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36 w 36"/>
              <a:gd name="T9" fmla="*/ 32 h 32"/>
              <a:gd name="T10" fmla="*/ 36 w 36"/>
              <a:gd name="T11" fmla="*/ 12 h 32"/>
              <a:gd name="T12" fmla="*/ 36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7" name="Rectangle 47492"/>
          <p:cNvSpPr>
            <a:spLocks noChangeArrowheads="1"/>
          </p:cNvSpPr>
          <p:nvPr/>
        </p:nvSpPr>
        <p:spPr bwMode="auto">
          <a:xfrm>
            <a:off x="1068679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8" name="Rectangle 47493"/>
          <p:cNvSpPr>
            <a:spLocks noChangeArrowheads="1"/>
          </p:cNvSpPr>
          <p:nvPr/>
        </p:nvSpPr>
        <p:spPr bwMode="auto">
          <a:xfrm>
            <a:off x="1068679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29" name="Freeform 47494"/>
          <p:cNvSpPr>
            <a:spLocks noEditPoints="1"/>
          </p:cNvSpPr>
          <p:nvPr/>
        </p:nvSpPr>
        <p:spPr bwMode="auto">
          <a:xfrm>
            <a:off x="1106868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10 w 36"/>
              <a:gd name="T19" fmla="*/ 32 h 32"/>
              <a:gd name="T20" fmla="*/ 36 w 36"/>
              <a:gd name="T21" fmla="*/ 32 h 32"/>
              <a:gd name="T22" fmla="*/ 36 w 36"/>
              <a:gd name="T23" fmla="*/ 12 h 32"/>
              <a:gd name="T24" fmla="*/ 36 w 36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0" name="Rectangle 47495"/>
          <p:cNvSpPr>
            <a:spLocks noChangeArrowheads="1"/>
          </p:cNvSpPr>
          <p:nvPr/>
        </p:nvSpPr>
        <p:spPr bwMode="auto">
          <a:xfrm>
            <a:off x="1125962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1" name="Freeform 47496"/>
          <p:cNvSpPr>
            <a:spLocks/>
          </p:cNvSpPr>
          <p:nvPr/>
        </p:nvSpPr>
        <p:spPr bwMode="auto">
          <a:xfrm>
            <a:off x="1106868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10 w 36"/>
              <a:gd name="T9" fmla="*/ 32 h 32"/>
              <a:gd name="T10" fmla="*/ 36 w 36"/>
              <a:gd name="T11" fmla="*/ 32 h 32"/>
              <a:gd name="T12" fmla="*/ 36 w 36"/>
              <a:gd name="T13" fmla="*/ 12 h 32"/>
              <a:gd name="T14" fmla="*/ 36 w 36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2" name="Rectangle 47497"/>
          <p:cNvSpPr>
            <a:spLocks noChangeArrowheads="1"/>
          </p:cNvSpPr>
          <p:nvPr/>
        </p:nvSpPr>
        <p:spPr bwMode="auto">
          <a:xfrm>
            <a:off x="1125962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3" name="Rectangle 47498"/>
          <p:cNvSpPr>
            <a:spLocks noChangeArrowheads="1"/>
          </p:cNvSpPr>
          <p:nvPr/>
        </p:nvSpPr>
        <p:spPr bwMode="auto">
          <a:xfrm>
            <a:off x="1125962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4" name="Freeform 47499"/>
          <p:cNvSpPr>
            <a:spLocks noEditPoints="1"/>
          </p:cNvSpPr>
          <p:nvPr/>
        </p:nvSpPr>
        <p:spPr bwMode="auto">
          <a:xfrm>
            <a:off x="1164151" y="1401763"/>
            <a:ext cx="54101" cy="50800"/>
          </a:xfrm>
          <a:custGeom>
            <a:avLst/>
            <a:gdLst>
              <a:gd name="T0" fmla="*/ 12 w 34"/>
              <a:gd name="T1" fmla="*/ 24 h 32"/>
              <a:gd name="T2" fmla="*/ 12 w 34"/>
              <a:gd name="T3" fmla="*/ 12 h 32"/>
              <a:gd name="T4" fmla="*/ 22 w 34"/>
              <a:gd name="T5" fmla="*/ 12 h 32"/>
              <a:gd name="T6" fmla="*/ 22 w 34"/>
              <a:gd name="T7" fmla="*/ 24 h 32"/>
              <a:gd name="T8" fmla="*/ 12 w 34"/>
              <a:gd name="T9" fmla="*/ 24 h 32"/>
              <a:gd name="T10" fmla="*/ 34 w 34"/>
              <a:gd name="T11" fmla="*/ 0 h 32"/>
              <a:gd name="T12" fmla="*/ 0 w 34"/>
              <a:gd name="T13" fmla="*/ 0 h 32"/>
              <a:gd name="T14" fmla="*/ 0 w 34"/>
              <a:gd name="T15" fmla="*/ 12 h 32"/>
              <a:gd name="T16" fmla="*/ 0 w 34"/>
              <a:gd name="T17" fmla="*/ 32 h 32"/>
              <a:gd name="T18" fmla="*/ 34 w 34"/>
              <a:gd name="T19" fmla="*/ 32 h 32"/>
              <a:gd name="T20" fmla="*/ 34 w 34"/>
              <a:gd name="T21" fmla="*/ 12 h 32"/>
              <a:gd name="T22" fmla="*/ 34 w 34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32">
                <a:moveTo>
                  <a:pt x="12" y="24"/>
                </a:moveTo>
                <a:lnTo>
                  <a:pt x="12" y="12"/>
                </a:lnTo>
                <a:lnTo>
                  <a:pt x="22" y="12"/>
                </a:lnTo>
                <a:lnTo>
                  <a:pt x="22" y="24"/>
                </a:lnTo>
                <a:lnTo>
                  <a:pt x="12" y="24"/>
                </a:lnTo>
                <a:close/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5" name="Rectangle 47500"/>
          <p:cNvSpPr>
            <a:spLocks noChangeArrowheads="1"/>
          </p:cNvSpPr>
          <p:nvPr/>
        </p:nvSpPr>
        <p:spPr bwMode="auto">
          <a:xfrm>
            <a:off x="1183246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6" name="Freeform 47501"/>
          <p:cNvSpPr>
            <a:spLocks/>
          </p:cNvSpPr>
          <p:nvPr/>
        </p:nvSpPr>
        <p:spPr bwMode="auto">
          <a:xfrm>
            <a:off x="1164151" y="1401763"/>
            <a:ext cx="54101" cy="50800"/>
          </a:xfrm>
          <a:custGeom>
            <a:avLst/>
            <a:gdLst>
              <a:gd name="T0" fmla="*/ 34 w 34"/>
              <a:gd name="T1" fmla="*/ 0 h 32"/>
              <a:gd name="T2" fmla="*/ 0 w 34"/>
              <a:gd name="T3" fmla="*/ 0 h 32"/>
              <a:gd name="T4" fmla="*/ 0 w 34"/>
              <a:gd name="T5" fmla="*/ 12 h 32"/>
              <a:gd name="T6" fmla="*/ 0 w 34"/>
              <a:gd name="T7" fmla="*/ 32 h 32"/>
              <a:gd name="T8" fmla="*/ 34 w 34"/>
              <a:gd name="T9" fmla="*/ 32 h 32"/>
              <a:gd name="T10" fmla="*/ 34 w 34"/>
              <a:gd name="T11" fmla="*/ 12 h 32"/>
              <a:gd name="T12" fmla="*/ 34 w 34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2">
                <a:moveTo>
                  <a:pt x="34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4" y="32"/>
                </a:lnTo>
                <a:lnTo>
                  <a:pt x="34" y="12"/>
                </a:lnTo>
                <a:lnTo>
                  <a:pt x="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7" name="Rectangle 47502"/>
          <p:cNvSpPr>
            <a:spLocks noChangeArrowheads="1"/>
          </p:cNvSpPr>
          <p:nvPr/>
        </p:nvSpPr>
        <p:spPr bwMode="auto">
          <a:xfrm>
            <a:off x="1183246" y="1420813"/>
            <a:ext cx="15912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8" name="Rectangle 47503"/>
          <p:cNvSpPr>
            <a:spLocks noChangeArrowheads="1"/>
          </p:cNvSpPr>
          <p:nvPr/>
        </p:nvSpPr>
        <p:spPr bwMode="auto">
          <a:xfrm>
            <a:off x="1183246" y="1420813"/>
            <a:ext cx="15912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39" name="Freeform 47504"/>
          <p:cNvSpPr>
            <a:spLocks noEditPoints="1"/>
          </p:cNvSpPr>
          <p:nvPr/>
        </p:nvSpPr>
        <p:spPr bwMode="auto">
          <a:xfrm>
            <a:off x="1218252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36 w 36"/>
              <a:gd name="T19" fmla="*/ 32 h 32"/>
              <a:gd name="T20" fmla="*/ 36 w 36"/>
              <a:gd name="T21" fmla="*/ 12 h 32"/>
              <a:gd name="T22" fmla="*/ 36 w 36"/>
              <a:gd name="T2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0" name="Rectangle 47505"/>
          <p:cNvSpPr>
            <a:spLocks noChangeArrowheads="1"/>
          </p:cNvSpPr>
          <p:nvPr/>
        </p:nvSpPr>
        <p:spPr bwMode="auto">
          <a:xfrm>
            <a:off x="1237346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1" name="Freeform 47506"/>
          <p:cNvSpPr>
            <a:spLocks/>
          </p:cNvSpPr>
          <p:nvPr/>
        </p:nvSpPr>
        <p:spPr bwMode="auto">
          <a:xfrm>
            <a:off x="1218252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36 w 36"/>
              <a:gd name="T9" fmla="*/ 32 h 32"/>
              <a:gd name="T10" fmla="*/ 36 w 36"/>
              <a:gd name="T11" fmla="*/ 12 h 32"/>
              <a:gd name="T12" fmla="*/ 36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2" name="Rectangle 47507"/>
          <p:cNvSpPr>
            <a:spLocks noChangeArrowheads="1"/>
          </p:cNvSpPr>
          <p:nvPr/>
        </p:nvSpPr>
        <p:spPr bwMode="auto">
          <a:xfrm>
            <a:off x="1237346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3" name="Rectangle 47508"/>
          <p:cNvSpPr>
            <a:spLocks noChangeArrowheads="1"/>
          </p:cNvSpPr>
          <p:nvPr/>
        </p:nvSpPr>
        <p:spPr bwMode="auto">
          <a:xfrm>
            <a:off x="1237346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4" name="Freeform 47509"/>
          <p:cNvSpPr>
            <a:spLocks noEditPoints="1"/>
          </p:cNvSpPr>
          <p:nvPr/>
        </p:nvSpPr>
        <p:spPr bwMode="auto">
          <a:xfrm>
            <a:off x="1275535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6 w 36"/>
              <a:gd name="T19" fmla="*/ 32 h 32"/>
              <a:gd name="T20" fmla="*/ 36 w 36"/>
              <a:gd name="T21" fmla="*/ 32 h 32"/>
              <a:gd name="T22" fmla="*/ 36 w 36"/>
              <a:gd name="T23" fmla="*/ 12 h 32"/>
              <a:gd name="T24" fmla="*/ 36 w 36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6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5" name="Rectangle 47510"/>
          <p:cNvSpPr>
            <a:spLocks noChangeArrowheads="1"/>
          </p:cNvSpPr>
          <p:nvPr/>
        </p:nvSpPr>
        <p:spPr bwMode="auto">
          <a:xfrm>
            <a:off x="1294629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6" name="Freeform 47511"/>
          <p:cNvSpPr>
            <a:spLocks/>
          </p:cNvSpPr>
          <p:nvPr/>
        </p:nvSpPr>
        <p:spPr bwMode="auto">
          <a:xfrm>
            <a:off x="1275535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6 w 36"/>
              <a:gd name="T9" fmla="*/ 32 h 32"/>
              <a:gd name="T10" fmla="*/ 36 w 36"/>
              <a:gd name="T11" fmla="*/ 32 h 32"/>
              <a:gd name="T12" fmla="*/ 36 w 36"/>
              <a:gd name="T13" fmla="*/ 12 h 32"/>
              <a:gd name="T14" fmla="*/ 36 w 36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6" y="32"/>
                </a:lnTo>
                <a:lnTo>
                  <a:pt x="36" y="32"/>
                </a:lnTo>
                <a:lnTo>
                  <a:pt x="36" y="12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7" name="Rectangle 47512"/>
          <p:cNvSpPr>
            <a:spLocks noChangeArrowheads="1"/>
          </p:cNvSpPr>
          <p:nvPr/>
        </p:nvSpPr>
        <p:spPr bwMode="auto">
          <a:xfrm>
            <a:off x="1294629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8" name="Rectangle 47513"/>
          <p:cNvSpPr>
            <a:spLocks noChangeArrowheads="1"/>
          </p:cNvSpPr>
          <p:nvPr/>
        </p:nvSpPr>
        <p:spPr bwMode="auto">
          <a:xfrm>
            <a:off x="1294629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49" name="Freeform 47514"/>
          <p:cNvSpPr>
            <a:spLocks noEditPoints="1"/>
          </p:cNvSpPr>
          <p:nvPr/>
        </p:nvSpPr>
        <p:spPr bwMode="auto">
          <a:xfrm>
            <a:off x="1332818" y="1401763"/>
            <a:ext cx="57283" cy="50800"/>
          </a:xfrm>
          <a:custGeom>
            <a:avLst/>
            <a:gdLst>
              <a:gd name="T0" fmla="*/ 12 w 36"/>
              <a:gd name="T1" fmla="*/ 24 h 32"/>
              <a:gd name="T2" fmla="*/ 12 w 36"/>
              <a:gd name="T3" fmla="*/ 12 h 32"/>
              <a:gd name="T4" fmla="*/ 24 w 36"/>
              <a:gd name="T5" fmla="*/ 12 h 32"/>
              <a:gd name="T6" fmla="*/ 24 w 36"/>
              <a:gd name="T7" fmla="*/ 24 h 32"/>
              <a:gd name="T8" fmla="*/ 12 w 36"/>
              <a:gd name="T9" fmla="*/ 24 h 32"/>
              <a:gd name="T10" fmla="*/ 36 w 36"/>
              <a:gd name="T11" fmla="*/ 0 h 32"/>
              <a:gd name="T12" fmla="*/ 0 w 36"/>
              <a:gd name="T13" fmla="*/ 0 h 32"/>
              <a:gd name="T14" fmla="*/ 0 w 36"/>
              <a:gd name="T15" fmla="*/ 12 h 32"/>
              <a:gd name="T16" fmla="*/ 0 w 36"/>
              <a:gd name="T17" fmla="*/ 32 h 32"/>
              <a:gd name="T18" fmla="*/ 18 w 36"/>
              <a:gd name="T19" fmla="*/ 32 h 32"/>
              <a:gd name="T20" fmla="*/ 18 w 36"/>
              <a:gd name="T21" fmla="*/ 32 h 32"/>
              <a:gd name="T22" fmla="*/ 36 w 36"/>
              <a:gd name="T23" fmla="*/ 16 h 32"/>
              <a:gd name="T24" fmla="*/ 36 w 36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32">
                <a:moveTo>
                  <a:pt x="12" y="24"/>
                </a:moveTo>
                <a:lnTo>
                  <a:pt x="12" y="12"/>
                </a:lnTo>
                <a:lnTo>
                  <a:pt x="24" y="12"/>
                </a:lnTo>
                <a:lnTo>
                  <a:pt x="24" y="24"/>
                </a:lnTo>
                <a:lnTo>
                  <a:pt x="12" y="24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8" y="32"/>
                </a:lnTo>
                <a:lnTo>
                  <a:pt x="18" y="32"/>
                </a:lnTo>
                <a:lnTo>
                  <a:pt x="36" y="16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0" name="Rectangle 47515"/>
          <p:cNvSpPr>
            <a:spLocks noChangeArrowheads="1"/>
          </p:cNvSpPr>
          <p:nvPr/>
        </p:nvSpPr>
        <p:spPr bwMode="auto">
          <a:xfrm>
            <a:off x="1351912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1" name="Freeform 47516"/>
          <p:cNvSpPr>
            <a:spLocks/>
          </p:cNvSpPr>
          <p:nvPr/>
        </p:nvSpPr>
        <p:spPr bwMode="auto">
          <a:xfrm>
            <a:off x="1332818" y="1401763"/>
            <a:ext cx="57283" cy="50800"/>
          </a:xfrm>
          <a:custGeom>
            <a:avLst/>
            <a:gdLst>
              <a:gd name="T0" fmla="*/ 36 w 36"/>
              <a:gd name="T1" fmla="*/ 0 h 32"/>
              <a:gd name="T2" fmla="*/ 0 w 36"/>
              <a:gd name="T3" fmla="*/ 0 h 32"/>
              <a:gd name="T4" fmla="*/ 0 w 36"/>
              <a:gd name="T5" fmla="*/ 12 h 32"/>
              <a:gd name="T6" fmla="*/ 0 w 36"/>
              <a:gd name="T7" fmla="*/ 32 h 32"/>
              <a:gd name="T8" fmla="*/ 18 w 36"/>
              <a:gd name="T9" fmla="*/ 32 h 32"/>
              <a:gd name="T10" fmla="*/ 18 w 36"/>
              <a:gd name="T11" fmla="*/ 32 h 32"/>
              <a:gd name="T12" fmla="*/ 36 w 36"/>
              <a:gd name="T13" fmla="*/ 16 h 32"/>
              <a:gd name="T14" fmla="*/ 36 w 36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2">
                <a:moveTo>
                  <a:pt x="36" y="0"/>
                </a:moveTo>
                <a:lnTo>
                  <a:pt x="0" y="0"/>
                </a:lnTo>
                <a:lnTo>
                  <a:pt x="0" y="12"/>
                </a:lnTo>
                <a:lnTo>
                  <a:pt x="0" y="32"/>
                </a:lnTo>
                <a:lnTo>
                  <a:pt x="18" y="32"/>
                </a:lnTo>
                <a:lnTo>
                  <a:pt x="18" y="32"/>
                </a:lnTo>
                <a:lnTo>
                  <a:pt x="36" y="16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2" name="Rectangle 47517"/>
          <p:cNvSpPr>
            <a:spLocks noChangeArrowheads="1"/>
          </p:cNvSpPr>
          <p:nvPr/>
        </p:nvSpPr>
        <p:spPr bwMode="auto">
          <a:xfrm>
            <a:off x="1351912" y="1420813"/>
            <a:ext cx="19094" cy="19050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3" name="Rectangle 47518"/>
          <p:cNvSpPr>
            <a:spLocks noChangeArrowheads="1"/>
          </p:cNvSpPr>
          <p:nvPr/>
        </p:nvSpPr>
        <p:spPr bwMode="auto">
          <a:xfrm>
            <a:off x="1351912" y="1420813"/>
            <a:ext cx="19094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4" name="Freeform 47519"/>
          <p:cNvSpPr>
            <a:spLocks/>
          </p:cNvSpPr>
          <p:nvPr/>
        </p:nvSpPr>
        <p:spPr bwMode="auto">
          <a:xfrm>
            <a:off x="1390101" y="1401763"/>
            <a:ext cx="19094" cy="25400"/>
          </a:xfrm>
          <a:custGeom>
            <a:avLst/>
            <a:gdLst>
              <a:gd name="T0" fmla="*/ 12 w 12"/>
              <a:gd name="T1" fmla="*/ 0 h 16"/>
              <a:gd name="T2" fmla="*/ 0 w 12"/>
              <a:gd name="T3" fmla="*/ 0 h 16"/>
              <a:gd name="T4" fmla="*/ 0 w 12"/>
              <a:gd name="T5" fmla="*/ 16 h 16"/>
              <a:gd name="T6" fmla="*/ 0 w 12"/>
              <a:gd name="T7" fmla="*/ 16 h 16"/>
              <a:gd name="T8" fmla="*/ 12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2" y="0"/>
                </a:move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5" name="Freeform 47520"/>
          <p:cNvSpPr>
            <a:spLocks/>
          </p:cNvSpPr>
          <p:nvPr/>
        </p:nvSpPr>
        <p:spPr bwMode="auto">
          <a:xfrm>
            <a:off x="1390101" y="1401763"/>
            <a:ext cx="19094" cy="25400"/>
          </a:xfrm>
          <a:custGeom>
            <a:avLst/>
            <a:gdLst>
              <a:gd name="T0" fmla="*/ 12 w 12"/>
              <a:gd name="T1" fmla="*/ 0 h 16"/>
              <a:gd name="T2" fmla="*/ 0 w 12"/>
              <a:gd name="T3" fmla="*/ 0 h 16"/>
              <a:gd name="T4" fmla="*/ 0 w 12"/>
              <a:gd name="T5" fmla="*/ 16 h 16"/>
              <a:gd name="T6" fmla="*/ 0 w 12"/>
              <a:gd name="T7" fmla="*/ 16 h 16"/>
              <a:gd name="T8" fmla="*/ 12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2" y="0"/>
                </a:move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6" name="Freeform 47521"/>
          <p:cNvSpPr>
            <a:spLocks/>
          </p:cNvSpPr>
          <p:nvPr/>
        </p:nvSpPr>
        <p:spPr bwMode="auto">
          <a:xfrm>
            <a:off x="462434" y="1347788"/>
            <a:ext cx="25459" cy="34925"/>
          </a:xfrm>
          <a:custGeom>
            <a:avLst/>
            <a:gdLst>
              <a:gd name="T0" fmla="*/ 16 w 16"/>
              <a:gd name="T1" fmla="*/ 0 h 22"/>
              <a:gd name="T2" fmla="*/ 0 w 16"/>
              <a:gd name="T3" fmla="*/ 0 h 22"/>
              <a:gd name="T4" fmla="*/ 0 w 16"/>
              <a:gd name="T5" fmla="*/ 0 h 22"/>
              <a:gd name="T6" fmla="*/ 16 w 16"/>
              <a:gd name="T7" fmla="*/ 22 h 22"/>
              <a:gd name="T8" fmla="*/ 16 w 16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2">
                <a:moveTo>
                  <a:pt x="16" y="0"/>
                </a:moveTo>
                <a:lnTo>
                  <a:pt x="0" y="0"/>
                </a:lnTo>
                <a:lnTo>
                  <a:pt x="0" y="0"/>
                </a:lnTo>
                <a:lnTo>
                  <a:pt x="16" y="22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7" name="Freeform 47522"/>
          <p:cNvSpPr>
            <a:spLocks/>
          </p:cNvSpPr>
          <p:nvPr/>
        </p:nvSpPr>
        <p:spPr bwMode="auto">
          <a:xfrm>
            <a:off x="462434" y="1347788"/>
            <a:ext cx="25459" cy="34925"/>
          </a:xfrm>
          <a:custGeom>
            <a:avLst/>
            <a:gdLst>
              <a:gd name="T0" fmla="*/ 16 w 16"/>
              <a:gd name="T1" fmla="*/ 0 h 22"/>
              <a:gd name="T2" fmla="*/ 0 w 16"/>
              <a:gd name="T3" fmla="*/ 0 h 22"/>
              <a:gd name="T4" fmla="*/ 0 w 16"/>
              <a:gd name="T5" fmla="*/ 0 h 22"/>
              <a:gd name="T6" fmla="*/ 16 w 16"/>
              <a:gd name="T7" fmla="*/ 22 h 22"/>
              <a:gd name="T8" fmla="*/ 16 w 16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2">
                <a:moveTo>
                  <a:pt x="16" y="0"/>
                </a:moveTo>
                <a:lnTo>
                  <a:pt x="0" y="0"/>
                </a:lnTo>
                <a:lnTo>
                  <a:pt x="0" y="0"/>
                </a:lnTo>
                <a:lnTo>
                  <a:pt x="16" y="22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8" name="Freeform 47523"/>
          <p:cNvSpPr>
            <a:spLocks noEditPoints="1"/>
          </p:cNvSpPr>
          <p:nvPr/>
        </p:nvSpPr>
        <p:spPr bwMode="auto">
          <a:xfrm>
            <a:off x="487893" y="1347788"/>
            <a:ext cx="57283" cy="53975"/>
          </a:xfrm>
          <a:custGeom>
            <a:avLst/>
            <a:gdLst>
              <a:gd name="T0" fmla="*/ 12 w 36"/>
              <a:gd name="T1" fmla="*/ 22 h 34"/>
              <a:gd name="T2" fmla="*/ 12 w 36"/>
              <a:gd name="T3" fmla="*/ 12 h 34"/>
              <a:gd name="T4" fmla="*/ 24 w 36"/>
              <a:gd name="T5" fmla="*/ 12 h 34"/>
              <a:gd name="T6" fmla="*/ 24 w 36"/>
              <a:gd name="T7" fmla="*/ 22 h 34"/>
              <a:gd name="T8" fmla="*/ 12 w 36"/>
              <a:gd name="T9" fmla="*/ 22 h 34"/>
              <a:gd name="T10" fmla="*/ 36 w 36"/>
              <a:gd name="T11" fmla="*/ 0 h 34"/>
              <a:gd name="T12" fmla="*/ 0 w 36"/>
              <a:gd name="T13" fmla="*/ 0 h 34"/>
              <a:gd name="T14" fmla="*/ 0 w 36"/>
              <a:gd name="T15" fmla="*/ 22 h 34"/>
              <a:gd name="T16" fmla="*/ 0 w 36"/>
              <a:gd name="T17" fmla="*/ 22 h 34"/>
              <a:gd name="T18" fmla="*/ 10 w 36"/>
              <a:gd name="T19" fmla="*/ 34 h 34"/>
              <a:gd name="T20" fmla="*/ 36 w 36"/>
              <a:gd name="T21" fmla="*/ 34 h 34"/>
              <a:gd name="T22" fmla="*/ 36 w 36"/>
              <a:gd name="T2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4">
                <a:moveTo>
                  <a:pt x="12" y="22"/>
                </a:moveTo>
                <a:lnTo>
                  <a:pt x="12" y="12"/>
                </a:lnTo>
                <a:lnTo>
                  <a:pt x="24" y="12"/>
                </a:lnTo>
                <a:lnTo>
                  <a:pt x="24" y="22"/>
                </a:lnTo>
                <a:lnTo>
                  <a:pt x="12" y="22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22"/>
                </a:lnTo>
                <a:lnTo>
                  <a:pt x="0" y="22"/>
                </a:lnTo>
                <a:lnTo>
                  <a:pt x="10" y="34"/>
                </a:lnTo>
                <a:lnTo>
                  <a:pt x="36" y="34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59" name="Rectangle 47524"/>
          <p:cNvSpPr>
            <a:spLocks noChangeArrowheads="1"/>
          </p:cNvSpPr>
          <p:nvPr/>
        </p:nvSpPr>
        <p:spPr bwMode="auto">
          <a:xfrm>
            <a:off x="506987" y="1366838"/>
            <a:ext cx="19094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0" name="Freeform 47525"/>
          <p:cNvSpPr>
            <a:spLocks/>
          </p:cNvSpPr>
          <p:nvPr/>
        </p:nvSpPr>
        <p:spPr bwMode="auto">
          <a:xfrm>
            <a:off x="487893" y="1347788"/>
            <a:ext cx="57283" cy="53975"/>
          </a:xfrm>
          <a:custGeom>
            <a:avLst/>
            <a:gdLst>
              <a:gd name="T0" fmla="*/ 36 w 36"/>
              <a:gd name="T1" fmla="*/ 0 h 34"/>
              <a:gd name="T2" fmla="*/ 0 w 36"/>
              <a:gd name="T3" fmla="*/ 0 h 34"/>
              <a:gd name="T4" fmla="*/ 0 w 36"/>
              <a:gd name="T5" fmla="*/ 22 h 34"/>
              <a:gd name="T6" fmla="*/ 0 w 36"/>
              <a:gd name="T7" fmla="*/ 22 h 34"/>
              <a:gd name="T8" fmla="*/ 10 w 36"/>
              <a:gd name="T9" fmla="*/ 34 h 34"/>
              <a:gd name="T10" fmla="*/ 36 w 36"/>
              <a:gd name="T11" fmla="*/ 34 h 34"/>
              <a:gd name="T12" fmla="*/ 36 w 36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4">
                <a:moveTo>
                  <a:pt x="36" y="0"/>
                </a:moveTo>
                <a:lnTo>
                  <a:pt x="0" y="0"/>
                </a:lnTo>
                <a:lnTo>
                  <a:pt x="0" y="22"/>
                </a:lnTo>
                <a:lnTo>
                  <a:pt x="0" y="22"/>
                </a:lnTo>
                <a:lnTo>
                  <a:pt x="10" y="34"/>
                </a:lnTo>
                <a:lnTo>
                  <a:pt x="36" y="34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1" name="Rectangle 47526"/>
          <p:cNvSpPr>
            <a:spLocks noChangeArrowheads="1"/>
          </p:cNvSpPr>
          <p:nvPr/>
        </p:nvSpPr>
        <p:spPr bwMode="auto">
          <a:xfrm>
            <a:off x="506987" y="1366838"/>
            <a:ext cx="19094" cy="15875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2" name="Rectangle 47527"/>
          <p:cNvSpPr>
            <a:spLocks noChangeArrowheads="1"/>
          </p:cNvSpPr>
          <p:nvPr/>
        </p:nvSpPr>
        <p:spPr bwMode="auto">
          <a:xfrm>
            <a:off x="506987" y="1366838"/>
            <a:ext cx="19094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3" name="Freeform 47528"/>
          <p:cNvSpPr>
            <a:spLocks noEditPoints="1"/>
          </p:cNvSpPr>
          <p:nvPr/>
        </p:nvSpPr>
        <p:spPr bwMode="auto">
          <a:xfrm>
            <a:off x="545176" y="1347788"/>
            <a:ext cx="57283" cy="53975"/>
          </a:xfrm>
          <a:custGeom>
            <a:avLst/>
            <a:gdLst>
              <a:gd name="T0" fmla="*/ 12 w 36"/>
              <a:gd name="T1" fmla="*/ 22 h 34"/>
              <a:gd name="T2" fmla="*/ 12 w 36"/>
              <a:gd name="T3" fmla="*/ 12 h 34"/>
              <a:gd name="T4" fmla="*/ 22 w 36"/>
              <a:gd name="T5" fmla="*/ 12 h 34"/>
              <a:gd name="T6" fmla="*/ 22 w 36"/>
              <a:gd name="T7" fmla="*/ 22 h 34"/>
              <a:gd name="T8" fmla="*/ 12 w 36"/>
              <a:gd name="T9" fmla="*/ 22 h 34"/>
              <a:gd name="T10" fmla="*/ 36 w 36"/>
              <a:gd name="T11" fmla="*/ 0 h 34"/>
              <a:gd name="T12" fmla="*/ 0 w 36"/>
              <a:gd name="T13" fmla="*/ 0 h 34"/>
              <a:gd name="T14" fmla="*/ 0 w 36"/>
              <a:gd name="T15" fmla="*/ 34 h 34"/>
              <a:gd name="T16" fmla="*/ 36 w 36"/>
              <a:gd name="T17" fmla="*/ 34 h 34"/>
              <a:gd name="T18" fmla="*/ 36 w 36"/>
              <a:gd name="T1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34">
                <a:moveTo>
                  <a:pt x="12" y="22"/>
                </a:moveTo>
                <a:lnTo>
                  <a:pt x="12" y="12"/>
                </a:lnTo>
                <a:lnTo>
                  <a:pt x="22" y="12"/>
                </a:lnTo>
                <a:lnTo>
                  <a:pt x="22" y="22"/>
                </a:lnTo>
                <a:lnTo>
                  <a:pt x="12" y="22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34"/>
                </a:lnTo>
                <a:lnTo>
                  <a:pt x="36" y="34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4" name="Rectangle 47529"/>
          <p:cNvSpPr>
            <a:spLocks noChangeArrowheads="1"/>
          </p:cNvSpPr>
          <p:nvPr/>
        </p:nvSpPr>
        <p:spPr bwMode="auto">
          <a:xfrm>
            <a:off x="564271" y="1366838"/>
            <a:ext cx="15912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5" name="Rectangle 47530"/>
          <p:cNvSpPr>
            <a:spLocks noChangeArrowheads="1"/>
          </p:cNvSpPr>
          <p:nvPr/>
        </p:nvSpPr>
        <p:spPr bwMode="auto">
          <a:xfrm>
            <a:off x="545176" y="1347788"/>
            <a:ext cx="57283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6" name="Rectangle 47531"/>
          <p:cNvSpPr>
            <a:spLocks noChangeArrowheads="1"/>
          </p:cNvSpPr>
          <p:nvPr/>
        </p:nvSpPr>
        <p:spPr bwMode="auto">
          <a:xfrm>
            <a:off x="564271" y="1366838"/>
            <a:ext cx="15912" cy="15875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7" name="Rectangle 47532"/>
          <p:cNvSpPr>
            <a:spLocks noChangeArrowheads="1"/>
          </p:cNvSpPr>
          <p:nvPr/>
        </p:nvSpPr>
        <p:spPr bwMode="auto">
          <a:xfrm>
            <a:off x="564271" y="1366838"/>
            <a:ext cx="15912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8" name="Freeform 47533"/>
          <p:cNvSpPr>
            <a:spLocks noEditPoints="1"/>
          </p:cNvSpPr>
          <p:nvPr/>
        </p:nvSpPr>
        <p:spPr bwMode="auto">
          <a:xfrm>
            <a:off x="602459" y="1347788"/>
            <a:ext cx="54101" cy="53975"/>
          </a:xfrm>
          <a:custGeom>
            <a:avLst/>
            <a:gdLst>
              <a:gd name="T0" fmla="*/ 12 w 34"/>
              <a:gd name="T1" fmla="*/ 22 h 34"/>
              <a:gd name="T2" fmla="*/ 12 w 34"/>
              <a:gd name="T3" fmla="*/ 12 h 34"/>
              <a:gd name="T4" fmla="*/ 22 w 34"/>
              <a:gd name="T5" fmla="*/ 12 h 34"/>
              <a:gd name="T6" fmla="*/ 22 w 34"/>
              <a:gd name="T7" fmla="*/ 22 h 34"/>
              <a:gd name="T8" fmla="*/ 12 w 34"/>
              <a:gd name="T9" fmla="*/ 22 h 34"/>
              <a:gd name="T10" fmla="*/ 34 w 34"/>
              <a:gd name="T11" fmla="*/ 0 h 34"/>
              <a:gd name="T12" fmla="*/ 0 w 34"/>
              <a:gd name="T13" fmla="*/ 0 h 34"/>
              <a:gd name="T14" fmla="*/ 0 w 34"/>
              <a:gd name="T15" fmla="*/ 34 h 34"/>
              <a:gd name="T16" fmla="*/ 34 w 34"/>
              <a:gd name="T17" fmla="*/ 34 h 34"/>
              <a:gd name="T18" fmla="*/ 34 w 34"/>
              <a:gd name="T1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34">
                <a:moveTo>
                  <a:pt x="12" y="22"/>
                </a:moveTo>
                <a:lnTo>
                  <a:pt x="12" y="12"/>
                </a:lnTo>
                <a:lnTo>
                  <a:pt x="22" y="12"/>
                </a:lnTo>
                <a:lnTo>
                  <a:pt x="22" y="22"/>
                </a:lnTo>
                <a:lnTo>
                  <a:pt x="12" y="22"/>
                </a:lnTo>
                <a:close/>
                <a:moveTo>
                  <a:pt x="34" y="0"/>
                </a:moveTo>
                <a:lnTo>
                  <a:pt x="0" y="0"/>
                </a:lnTo>
                <a:lnTo>
                  <a:pt x="0" y="34"/>
                </a:lnTo>
                <a:lnTo>
                  <a:pt x="34" y="3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69" name="Rectangle 47534"/>
          <p:cNvSpPr>
            <a:spLocks noChangeArrowheads="1"/>
          </p:cNvSpPr>
          <p:nvPr/>
        </p:nvSpPr>
        <p:spPr bwMode="auto">
          <a:xfrm>
            <a:off x="621554" y="1366838"/>
            <a:ext cx="15912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0" name="Rectangle 47535"/>
          <p:cNvSpPr>
            <a:spLocks noChangeArrowheads="1"/>
          </p:cNvSpPr>
          <p:nvPr/>
        </p:nvSpPr>
        <p:spPr bwMode="auto">
          <a:xfrm>
            <a:off x="602459" y="1347788"/>
            <a:ext cx="54101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1" name="Rectangle 47536"/>
          <p:cNvSpPr>
            <a:spLocks noChangeArrowheads="1"/>
          </p:cNvSpPr>
          <p:nvPr/>
        </p:nvSpPr>
        <p:spPr bwMode="auto">
          <a:xfrm>
            <a:off x="621554" y="1366838"/>
            <a:ext cx="15912" cy="15875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2" name="Rectangle 47537"/>
          <p:cNvSpPr>
            <a:spLocks noChangeArrowheads="1"/>
          </p:cNvSpPr>
          <p:nvPr/>
        </p:nvSpPr>
        <p:spPr bwMode="auto">
          <a:xfrm>
            <a:off x="621554" y="1366838"/>
            <a:ext cx="15912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3" name="Freeform 47538"/>
          <p:cNvSpPr>
            <a:spLocks noEditPoints="1"/>
          </p:cNvSpPr>
          <p:nvPr/>
        </p:nvSpPr>
        <p:spPr bwMode="auto">
          <a:xfrm>
            <a:off x="656560" y="1347788"/>
            <a:ext cx="57283" cy="53975"/>
          </a:xfrm>
          <a:custGeom>
            <a:avLst/>
            <a:gdLst>
              <a:gd name="T0" fmla="*/ 12 w 36"/>
              <a:gd name="T1" fmla="*/ 22 h 34"/>
              <a:gd name="T2" fmla="*/ 12 w 36"/>
              <a:gd name="T3" fmla="*/ 12 h 34"/>
              <a:gd name="T4" fmla="*/ 24 w 36"/>
              <a:gd name="T5" fmla="*/ 12 h 34"/>
              <a:gd name="T6" fmla="*/ 24 w 36"/>
              <a:gd name="T7" fmla="*/ 22 h 34"/>
              <a:gd name="T8" fmla="*/ 12 w 36"/>
              <a:gd name="T9" fmla="*/ 22 h 34"/>
              <a:gd name="T10" fmla="*/ 36 w 36"/>
              <a:gd name="T11" fmla="*/ 0 h 34"/>
              <a:gd name="T12" fmla="*/ 0 w 36"/>
              <a:gd name="T13" fmla="*/ 0 h 34"/>
              <a:gd name="T14" fmla="*/ 0 w 36"/>
              <a:gd name="T15" fmla="*/ 34 h 34"/>
              <a:gd name="T16" fmla="*/ 36 w 36"/>
              <a:gd name="T17" fmla="*/ 34 h 34"/>
              <a:gd name="T18" fmla="*/ 36 w 36"/>
              <a:gd name="T1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34">
                <a:moveTo>
                  <a:pt x="12" y="22"/>
                </a:moveTo>
                <a:lnTo>
                  <a:pt x="12" y="12"/>
                </a:lnTo>
                <a:lnTo>
                  <a:pt x="24" y="12"/>
                </a:lnTo>
                <a:lnTo>
                  <a:pt x="24" y="22"/>
                </a:lnTo>
                <a:lnTo>
                  <a:pt x="12" y="22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34"/>
                </a:lnTo>
                <a:lnTo>
                  <a:pt x="36" y="34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4" name="Rectangle 47539"/>
          <p:cNvSpPr>
            <a:spLocks noChangeArrowheads="1"/>
          </p:cNvSpPr>
          <p:nvPr/>
        </p:nvSpPr>
        <p:spPr bwMode="auto">
          <a:xfrm>
            <a:off x="675654" y="1366838"/>
            <a:ext cx="19094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5" name="Rectangle 47540"/>
          <p:cNvSpPr>
            <a:spLocks noChangeArrowheads="1"/>
          </p:cNvSpPr>
          <p:nvPr/>
        </p:nvSpPr>
        <p:spPr bwMode="auto">
          <a:xfrm>
            <a:off x="656560" y="1347788"/>
            <a:ext cx="57283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6" name="Rectangle 47541"/>
          <p:cNvSpPr>
            <a:spLocks noChangeArrowheads="1"/>
          </p:cNvSpPr>
          <p:nvPr/>
        </p:nvSpPr>
        <p:spPr bwMode="auto">
          <a:xfrm>
            <a:off x="675654" y="1366838"/>
            <a:ext cx="19094" cy="15875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7" name="Rectangle 47542"/>
          <p:cNvSpPr>
            <a:spLocks noChangeArrowheads="1"/>
          </p:cNvSpPr>
          <p:nvPr/>
        </p:nvSpPr>
        <p:spPr bwMode="auto">
          <a:xfrm>
            <a:off x="675654" y="1366838"/>
            <a:ext cx="19094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8" name="Freeform 47543"/>
          <p:cNvSpPr>
            <a:spLocks noEditPoints="1"/>
          </p:cNvSpPr>
          <p:nvPr/>
        </p:nvSpPr>
        <p:spPr bwMode="auto">
          <a:xfrm>
            <a:off x="713843" y="1347788"/>
            <a:ext cx="57283" cy="53975"/>
          </a:xfrm>
          <a:custGeom>
            <a:avLst/>
            <a:gdLst>
              <a:gd name="T0" fmla="*/ 12 w 36"/>
              <a:gd name="T1" fmla="*/ 22 h 34"/>
              <a:gd name="T2" fmla="*/ 12 w 36"/>
              <a:gd name="T3" fmla="*/ 12 h 34"/>
              <a:gd name="T4" fmla="*/ 24 w 36"/>
              <a:gd name="T5" fmla="*/ 12 h 34"/>
              <a:gd name="T6" fmla="*/ 24 w 36"/>
              <a:gd name="T7" fmla="*/ 22 h 34"/>
              <a:gd name="T8" fmla="*/ 12 w 36"/>
              <a:gd name="T9" fmla="*/ 22 h 34"/>
              <a:gd name="T10" fmla="*/ 36 w 36"/>
              <a:gd name="T11" fmla="*/ 0 h 34"/>
              <a:gd name="T12" fmla="*/ 0 w 36"/>
              <a:gd name="T13" fmla="*/ 0 h 34"/>
              <a:gd name="T14" fmla="*/ 0 w 36"/>
              <a:gd name="T15" fmla="*/ 34 h 34"/>
              <a:gd name="T16" fmla="*/ 36 w 36"/>
              <a:gd name="T17" fmla="*/ 34 h 34"/>
              <a:gd name="T18" fmla="*/ 36 w 36"/>
              <a:gd name="T1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34">
                <a:moveTo>
                  <a:pt x="12" y="22"/>
                </a:moveTo>
                <a:lnTo>
                  <a:pt x="12" y="12"/>
                </a:lnTo>
                <a:lnTo>
                  <a:pt x="24" y="12"/>
                </a:lnTo>
                <a:lnTo>
                  <a:pt x="24" y="22"/>
                </a:lnTo>
                <a:lnTo>
                  <a:pt x="12" y="22"/>
                </a:lnTo>
                <a:close/>
                <a:moveTo>
                  <a:pt x="36" y="0"/>
                </a:moveTo>
                <a:lnTo>
                  <a:pt x="0" y="0"/>
                </a:lnTo>
                <a:lnTo>
                  <a:pt x="0" y="34"/>
                </a:lnTo>
                <a:lnTo>
                  <a:pt x="36" y="34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79" name="Rectangle 47544"/>
          <p:cNvSpPr>
            <a:spLocks noChangeArrowheads="1"/>
          </p:cNvSpPr>
          <p:nvPr/>
        </p:nvSpPr>
        <p:spPr bwMode="auto">
          <a:xfrm>
            <a:off x="732937" y="1366838"/>
            <a:ext cx="19094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80" name="Rectangle 47545"/>
          <p:cNvSpPr>
            <a:spLocks noChangeArrowheads="1"/>
          </p:cNvSpPr>
          <p:nvPr/>
        </p:nvSpPr>
        <p:spPr bwMode="auto">
          <a:xfrm>
            <a:off x="713843" y="1347788"/>
            <a:ext cx="57283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81" name="Rectangle 47546"/>
          <p:cNvSpPr>
            <a:spLocks noChangeArrowheads="1"/>
          </p:cNvSpPr>
          <p:nvPr/>
        </p:nvSpPr>
        <p:spPr bwMode="auto">
          <a:xfrm>
            <a:off x="732937" y="1366838"/>
            <a:ext cx="19094" cy="15875"/>
          </a:xfrm>
          <a:prstGeom prst="rect">
            <a:avLst/>
          </a:prstGeom>
          <a:solidFill>
            <a:srgbClr val="0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82" name="Rectangle 47547"/>
          <p:cNvSpPr>
            <a:spLocks noChangeArrowheads="1"/>
          </p:cNvSpPr>
          <p:nvPr/>
        </p:nvSpPr>
        <p:spPr bwMode="auto">
          <a:xfrm>
            <a:off x="732937" y="1366838"/>
            <a:ext cx="19094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83" name="Freeform 47548"/>
          <p:cNvSpPr>
            <a:spLocks noEditPoints="1"/>
          </p:cNvSpPr>
          <p:nvPr/>
        </p:nvSpPr>
        <p:spPr bwMode="auto">
          <a:xfrm>
            <a:off x="771126" y="1347788"/>
            <a:ext cx="54101" cy="53975"/>
          </a:xfrm>
          <a:custGeom>
            <a:avLst/>
            <a:gdLst>
              <a:gd name="T0" fmla="*/ 12 w 34"/>
              <a:gd name="T1" fmla="*/ 22 h 34"/>
              <a:gd name="T2" fmla="*/ 12 w 34"/>
              <a:gd name="T3" fmla="*/ 12 h 34"/>
              <a:gd name="T4" fmla="*/ 22 w 34"/>
              <a:gd name="T5" fmla="*/ 12 h 34"/>
              <a:gd name="T6" fmla="*/ 22 w 34"/>
              <a:gd name="T7" fmla="*/ 22 h 34"/>
              <a:gd name="T8" fmla="*/ 12 w 34"/>
              <a:gd name="T9" fmla="*/ 22 h 34"/>
              <a:gd name="T10" fmla="*/ 34 w 34"/>
              <a:gd name="T11" fmla="*/ 0 h 34"/>
              <a:gd name="T12" fmla="*/ 0 w 34"/>
              <a:gd name="T13" fmla="*/ 0 h 34"/>
              <a:gd name="T14" fmla="*/ 0 w 34"/>
              <a:gd name="T15" fmla="*/ 34 h 34"/>
              <a:gd name="T16" fmla="*/ 34 w 34"/>
              <a:gd name="T17" fmla="*/ 34 h 34"/>
              <a:gd name="T18" fmla="*/ 34 w 34"/>
              <a:gd name="T1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34">
                <a:moveTo>
                  <a:pt x="12" y="22"/>
                </a:moveTo>
                <a:lnTo>
                  <a:pt x="12" y="12"/>
                </a:lnTo>
                <a:lnTo>
                  <a:pt x="22" y="12"/>
                </a:lnTo>
                <a:lnTo>
                  <a:pt x="22" y="22"/>
                </a:lnTo>
                <a:lnTo>
                  <a:pt x="12" y="22"/>
                </a:lnTo>
                <a:close/>
                <a:moveTo>
                  <a:pt x="34" y="0"/>
                </a:moveTo>
                <a:lnTo>
                  <a:pt x="0" y="0"/>
                </a:lnTo>
                <a:lnTo>
                  <a:pt x="0" y="34"/>
                </a:lnTo>
                <a:lnTo>
                  <a:pt x="34" y="3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9080" name="Group 47750"/>
          <p:cNvGrpSpPr>
            <a:grpSpLocks/>
          </p:cNvGrpSpPr>
          <p:nvPr/>
        </p:nvGrpSpPr>
        <p:grpSpPr bwMode="auto">
          <a:xfrm>
            <a:off x="401969" y="1233488"/>
            <a:ext cx="1083605" cy="168275"/>
            <a:chOff x="264" y="777"/>
            <a:chExt cx="681" cy="106"/>
          </a:xfrm>
        </p:grpSpPr>
        <p:sp>
          <p:nvSpPr>
            <p:cNvPr id="21516" name="Rectangle 47550"/>
            <p:cNvSpPr>
              <a:spLocks noChangeArrowheads="1"/>
            </p:cNvSpPr>
            <p:nvPr/>
          </p:nvSpPr>
          <p:spPr bwMode="auto">
            <a:xfrm>
              <a:off x="508" y="861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7" name="Rectangle 47551"/>
            <p:cNvSpPr>
              <a:spLocks noChangeArrowheads="1"/>
            </p:cNvSpPr>
            <p:nvPr/>
          </p:nvSpPr>
          <p:spPr bwMode="auto">
            <a:xfrm>
              <a:off x="496" y="849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8" name="Rectangle 47552"/>
            <p:cNvSpPr>
              <a:spLocks noChangeArrowheads="1"/>
            </p:cNvSpPr>
            <p:nvPr/>
          </p:nvSpPr>
          <p:spPr bwMode="auto">
            <a:xfrm>
              <a:off x="508" y="861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9" name="Rectangle 47553"/>
            <p:cNvSpPr>
              <a:spLocks noChangeArrowheads="1"/>
            </p:cNvSpPr>
            <p:nvPr/>
          </p:nvSpPr>
          <p:spPr bwMode="auto">
            <a:xfrm>
              <a:off x="508" y="861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0" name="Freeform 47554"/>
            <p:cNvSpPr>
              <a:spLocks noEditPoints="1"/>
            </p:cNvSpPr>
            <p:nvPr/>
          </p:nvSpPr>
          <p:spPr bwMode="auto">
            <a:xfrm>
              <a:off x="530" y="849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1" name="Rectangle 47555"/>
            <p:cNvSpPr>
              <a:spLocks noChangeArrowheads="1"/>
            </p:cNvSpPr>
            <p:nvPr/>
          </p:nvSpPr>
          <p:spPr bwMode="auto">
            <a:xfrm>
              <a:off x="542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2" name="Rectangle 47556"/>
            <p:cNvSpPr>
              <a:spLocks noChangeArrowheads="1"/>
            </p:cNvSpPr>
            <p:nvPr/>
          </p:nvSpPr>
          <p:spPr bwMode="auto">
            <a:xfrm>
              <a:off x="530" y="849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3" name="Rectangle 47557"/>
            <p:cNvSpPr>
              <a:spLocks noChangeArrowheads="1"/>
            </p:cNvSpPr>
            <p:nvPr/>
          </p:nvSpPr>
          <p:spPr bwMode="auto">
            <a:xfrm>
              <a:off x="542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4" name="Rectangle 47558"/>
            <p:cNvSpPr>
              <a:spLocks noChangeArrowheads="1"/>
            </p:cNvSpPr>
            <p:nvPr/>
          </p:nvSpPr>
          <p:spPr bwMode="auto">
            <a:xfrm>
              <a:off x="542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5" name="Freeform 47559"/>
            <p:cNvSpPr>
              <a:spLocks noEditPoints="1"/>
            </p:cNvSpPr>
            <p:nvPr/>
          </p:nvSpPr>
          <p:spPr bwMode="auto">
            <a:xfrm>
              <a:off x="566" y="849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6" name="Rectangle 47560"/>
            <p:cNvSpPr>
              <a:spLocks noChangeArrowheads="1"/>
            </p:cNvSpPr>
            <p:nvPr/>
          </p:nvSpPr>
          <p:spPr bwMode="auto">
            <a:xfrm>
              <a:off x="578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7" name="Rectangle 47561"/>
            <p:cNvSpPr>
              <a:spLocks noChangeArrowheads="1"/>
            </p:cNvSpPr>
            <p:nvPr/>
          </p:nvSpPr>
          <p:spPr bwMode="auto">
            <a:xfrm>
              <a:off x="566" y="849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8" name="Rectangle 47562"/>
            <p:cNvSpPr>
              <a:spLocks noChangeArrowheads="1"/>
            </p:cNvSpPr>
            <p:nvPr/>
          </p:nvSpPr>
          <p:spPr bwMode="auto">
            <a:xfrm>
              <a:off x="578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9" name="Rectangle 47563"/>
            <p:cNvSpPr>
              <a:spLocks noChangeArrowheads="1"/>
            </p:cNvSpPr>
            <p:nvPr/>
          </p:nvSpPr>
          <p:spPr bwMode="auto">
            <a:xfrm>
              <a:off x="578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0" name="Freeform 47564"/>
            <p:cNvSpPr>
              <a:spLocks noEditPoints="1"/>
            </p:cNvSpPr>
            <p:nvPr/>
          </p:nvSpPr>
          <p:spPr bwMode="auto">
            <a:xfrm>
              <a:off x="602" y="849"/>
              <a:ext cx="35" cy="34"/>
            </a:xfrm>
            <a:custGeom>
              <a:avLst/>
              <a:gdLst>
                <a:gd name="T0" fmla="*/ 11 w 35"/>
                <a:gd name="T1" fmla="*/ 22 h 34"/>
                <a:gd name="T2" fmla="*/ 11 w 35"/>
                <a:gd name="T3" fmla="*/ 12 h 34"/>
                <a:gd name="T4" fmla="*/ 23 w 35"/>
                <a:gd name="T5" fmla="*/ 12 h 34"/>
                <a:gd name="T6" fmla="*/ 23 w 35"/>
                <a:gd name="T7" fmla="*/ 22 h 34"/>
                <a:gd name="T8" fmla="*/ 11 w 35"/>
                <a:gd name="T9" fmla="*/ 22 h 34"/>
                <a:gd name="T10" fmla="*/ 35 w 35"/>
                <a:gd name="T11" fmla="*/ 0 h 34"/>
                <a:gd name="T12" fmla="*/ 0 w 35"/>
                <a:gd name="T13" fmla="*/ 0 h 34"/>
                <a:gd name="T14" fmla="*/ 0 w 35"/>
                <a:gd name="T15" fmla="*/ 34 h 34"/>
                <a:gd name="T16" fmla="*/ 35 w 35"/>
                <a:gd name="T17" fmla="*/ 34 h 34"/>
                <a:gd name="T18" fmla="*/ 35 w 35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1" y="22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2"/>
                  </a:lnTo>
                  <a:lnTo>
                    <a:pt x="11" y="22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1" name="Rectangle 47565"/>
            <p:cNvSpPr>
              <a:spLocks noChangeArrowheads="1"/>
            </p:cNvSpPr>
            <p:nvPr/>
          </p:nvSpPr>
          <p:spPr bwMode="auto">
            <a:xfrm>
              <a:off x="613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2" name="Rectangle 47566"/>
            <p:cNvSpPr>
              <a:spLocks noChangeArrowheads="1"/>
            </p:cNvSpPr>
            <p:nvPr/>
          </p:nvSpPr>
          <p:spPr bwMode="auto">
            <a:xfrm>
              <a:off x="602" y="849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3" name="Rectangle 47567"/>
            <p:cNvSpPr>
              <a:spLocks noChangeArrowheads="1"/>
            </p:cNvSpPr>
            <p:nvPr/>
          </p:nvSpPr>
          <p:spPr bwMode="auto">
            <a:xfrm>
              <a:off x="613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4" name="Rectangle 47568"/>
            <p:cNvSpPr>
              <a:spLocks noChangeArrowheads="1"/>
            </p:cNvSpPr>
            <p:nvPr/>
          </p:nvSpPr>
          <p:spPr bwMode="auto">
            <a:xfrm>
              <a:off x="613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5" name="Freeform 47569"/>
            <p:cNvSpPr>
              <a:spLocks noEditPoints="1"/>
            </p:cNvSpPr>
            <p:nvPr/>
          </p:nvSpPr>
          <p:spPr bwMode="auto">
            <a:xfrm>
              <a:off x="637" y="849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6" name="Rectangle 47570"/>
            <p:cNvSpPr>
              <a:spLocks noChangeArrowheads="1"/>
            </p:cNvSpPr>
            <p:nvPr/>
          </p:nvSpPr>
          <p:spPr bwMode="auto">
            <a:xfrm>
              <a:off x="649" y="861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7" name="Rectangle 47571"/>
            <p:cNvSpPr>
              <a:spLocks noChangeArrowheads="1"/>
            </p:cNvSpPr>
            <p:nvPr/>
          </p:nvSpPr>
          <p:spPr bwMode="auto">
            <a:xfrm>
              <a:off x="637" y="849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8" name="Rectangle 47572"/>
            <p:cNvSpPr>
              <a:spLocks noChangeArrowheads="1"/>
            </p:cNvSpPr>
            <p:nvPr/>
          </p:nvSpPr>
          <p:spPr bwMode="auto">
            <a:xfrm>
              <a:off x="649" y="861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9" name="Rectangle 47573"/>
            <p:cNvSpPr>
              <a:spLocks noChangeArrowheads="1"/>
            </p:cNvSpPr>
            <p:nvPr/>
          </p:nvSpPr>
          <p:spPr bwMode="auto">
            <a:xfrm>
              <a:off x="649" y="861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0" name="Freeform 47574"/>
            <p:cNvSpPr>
              <a:spLocks noEditPoints="1"/>
            </p:cNvSpPr>
            <p:nvPr/>
          </p:nvSpPr>
          <p:spPr bwMode="auto">
            <a:xfrm>
              <a:off x="671" y="849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1" name="Rectangle 47575"/>
            <p:cNvSpPr>
              <a:spLocks noChangeArrowheads="1"/>
            </p:cNvSpPr>
            <p:nvPr/>
          </p:nvSpPr>
          <p:spPr bwMode="auto">
            <a:xfrm>
              <a:off x="683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2" name="Rectangle 47576"/>
            <p:cNvSpPr>
              <a:spLocks noChangeArrowheads="1"/>
            </p:cNvSpPr>
            <p:nvPr/>
          </p:nvSpPr>
          <p:spPr bwMode="auto">
            <a:xfrm>
              <a:off x="671" y="849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3" name="Rectangle 47577"/>
            <p:cNvSpPr>
              <a:spLocks noChangeArrowheads="1"/>
            </p:cNvSpPr>
            <p:nvPr/>
          </p:nvSpPr>
          <p:spPr bwMode="auto">
            <a:xfrm>
              <a:off x="683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4" name="Rectangle 47578"/>
            <p:cNvSpPr>
              <a:spLocks noChangeArrowheads="1"/>
            </p:cNvSpPr>
            <p:nvPr/>
          </p:nvSpPr>
          <p:spPr bwMode="auto">
            <a:xfrm>
              <a:off x="683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5" name="Freeform 47579"/>
            <p:cNvSpPr>
              <a:spLocks noEditPoints="1"/>
            </p:cNvSpPr>
            <p:nvPr/>
          </p:nvSpPr>
          <p:spPr bwMode="auto">
            <a:xfrm>
              <a:off x="707" y="849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6" name="Rectangle 47580"/>
            <p:cNvSpPr>
              <a:spLocks noChangeArrowheads="1"/>
            </p:cNvSpPr>
            <p:nvPr/>
          </p:nvSpPr>
          <p:spPr bwMode="auto">
            <a:xfrm>
              <a:off x="719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7" name="Rectangle 47581"/>
            <p:cNvSpPr>
              <a:spLocks noChangeArrowheads="1"/>
            </p:cNvSpPr>
            <p:nvPr/>
          </p:nvSpPr>
          <p:spPr bwMode="auto">
            <a:xfrm>
              <a:off x="707" y="849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8" name="Rectangle 47582"/>
            <p:cNvSpPr>
              <a:spLocks noChangeArrowheads="1"/>
            </p:cNvSpPr>
            <p:nvPr/>
          </p:nvSpPr>
          <p:spPr bwMode="auto">
            <a:xfrm>
              <a:off x="719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9" name="Rectangle 47583"/>
            <p:cNvSpPr>
              <a:spLocks noChangeArrowheads="1"/>
            </p:cNvSpPr>
            <p:nvPr/>
          </p:nvSpPr>
          <p:spPr bwMode="auto">
            <a:xfrm>
              <a:off x="719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0" name="Freeform 47584"/>
            <p:cNvSpPr>
              <a:spLocks noEditPoints="1"/>
            </p:cNvSpPr>
            <p:nvPr/>
          </p:nvSpPr>
          <p:spPr bwMode="auto">
            <a:xfrm>
              <a:off x="743" y="849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1" name="Rectangle 47585"/>
            <p:cNvSpPr>
              <a:spLocks noChangeArrowheads="1"/>
            </p:cNvSpPr>
            <p:nvPr/>
          </p:nvSpPr>
          <p:spPr bwMode="auto">
            <a:xfrm>
              <a:off x="755" y="861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2" name="Rectangle 47586"/>
            <p:cNvSpPr>
              <a:spLocks noChangeArrowheads="1"/>
            </p:cNvSpPr>
            <p:nvPr/>
          </p:nvSpPr>
          <p:spPr bwMode="auto">
            <a:xfrm>
              <a:off x="743" y="849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3" name="Rectangle 47587"/>
            <p:cNvSpPr>
              <a:spLocks noChangeArrowheads="1"/>
            </p:cNvSpPr>
            <p:nvPr/>
          </p:nvSpPr>
          <p:spPr bwMode="auto">
            <a:xfrm>
              <a:off x="755" y="861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4" name="Rectangle 47588"/>
            <p:cNvSpPr>
              <a:spLocks noChangeArrowheads="1"/>
            </p:cNvSpPr>
            <p:nvPr/>
          </p:nvSpPr>
          <p:spPr bwMode="auto">
            <a:xfrm>
              <a:off x="755" y="861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5" name="Freeform 47589"/>
            <p:cNvSpPr>
              <a:spLocks noEditPoints="1"/>
            </p:cNvSpPr>
            <p:nvPr/>
          </p:nvSpPr>
          <p:spPr bwMode="auto">
            <a:xfrm>
              <a:off x="777" y="849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6" name="Rectangle 47590"/>
            <p:cNvSpPr>
              <a:spLocks noChangeArrowheads="1"/>
            </p:cNvSpPr>
            <p:nvPr/>
          </p:nvSpPr>
          <p:spPr bwMode="auto">
            <a:xfrm>
              <a:off x="789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7" name="Rectangle 47591"/>
            <p:cNvSpPr>
              <a:spLocks noChangeArrowheads="1"/>
            </p:cNvSpPr>
            <p:nvPr/>
          </p:nvSpPr>
          <p:spPr bwMode="auto">
            <a:xfrm>
              <a:off x="777" y="849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8" name="Rectangle 47592"/>
            <p:cNvSpPr>
              <a:spLocks noChangeArrowheads="1"/>
            </p:cNvSpPr>
            <p:nvPr/>
          </p:nvSpPr>
          <p:spPr bwMode="auto">
            <a:xfrm>
              <a:off x="789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9" name="Rectangle 47593"/>
            <p:cNvSpPr>
              <a:spLocks noChangeArrowheads="1"/>
            </p:cNvSpPr>
            <p:nvPr/>
          </p:nvSpPr>
          <p:spPr bwMode="auto">
            <a:xfrm>
              <a:off x="789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0" name="Freeform 47594"/>
            <p:cNvSpPr>
              <a:spLocks noEditPoints="1"/>
            </p:cNvSpPr>
            <p:nvPr/>
          </p:nvSpPr>
          <p:spPr bwMode="auto">
            <a:xfrm>
              <a:off x="813" y="849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1" name="Rectangle 47595"/>
            <p:cNvSpPr>
              <a:spLocks noChangeArrowheads="1"/>
            </p:cNvSpPr>
            <p:nvPr/>
          </p:nvSpPr>
          <p:spPr bwMode="auto">
            <a:xfrm>
              <a:off x="825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2" name="Rectangle 47596"/>
            <p:cNvSpPr>
              <a:spLocks noChangeArrowheads="1"/>
            </p:cNvSpPr>
            <p:nvPr/>
          </p:nvSpPr>
          <p:spPr bwMode="auto">
            <a:xfrm>
              <a:off x="813" y="849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3" name="Rectangle 47597"/>
            <p:cNvSpPr>
              <a:spLocks noChangeArrowheads="1"/>
            </p:cNvSpPr>
            <p:nvPr/>
          </p:nvSpPr>
          <p:spPr bwMode="auto">
            <a:xfrm>
              <a:off x="825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4" name="Rectangle 47598"/>
            <p:cNvSpPr>
              <a:spLocks noChangeArrowheads="1"/>
            </p:cNvSpPr>
            <p:nvPr/>
          </p:nvSpPr>
          <p:spPr bwMode="auto">
            <a:xfrm>
              <a:off x="825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5" name="Freeform 47599"/>
            <p:cNvSpPr>
              <a:spLocks noEditPoints="1"/>
            </p:cNvSpPr>
            <p:nvPr/>
          </p:nvSpPr>
          <p:spPr bwMode="auto">
            <a:xfrm>
              <a:off x="849" y="849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6" name="Rectangle 47600"/>
            <p:cNvSpPr>
              <a:spLocks noChangeArrowheads="1"/>
            </p:cNvSpPr>
            <p:nvPr/>
          </p:nvSpPr>
          <p:spPr bwMode="auto">
            <a:xfrm>
              <a:off x="861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7" name="Rectangle 47601"/>
            <p:cNvSpPr>
              <a:spLocks noChangeArrowheads="1"/>
            </p:cNvSpPr>
            <p:nvPr/>
          </p:nvSpPr>
          <p:spPr bwMode="auto">
            <a:xfrm>
              <a:off x="849" y="849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8" name="Rectangle 47602"/>
            <p:cNvSpPr>
              <a:spLocks noChangeArrowheads="1"/>
            </p:cNvSpPr>
            <p:nvPr/>
          </p:nvSpPr>
          <p:spPr bwMode="auto">
            <a:xfrm>
              <a:off x="861" y="861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9" name="Rectangle 47603"/>
            <p:cNvSpPr>
              <a:spLocks noChangeArrowheads="1"/>
            </p:cNvSpPr>
            <p:nvPr/>
          </p:nvSpPr>
          <p:spPr bwMode="auto">
            <a:xfrm>
              <a:off x="861" y="861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0" name="Freeform 47604"/>
            <p:cNvSpPr>
              <a:spLocks/>
            </p:cNvSpPr>
            <p:nvPr/>
          </p:nvSpPr>
          <p:spPr bwMode="auto">
            <a:xfrm>
              <a:off x="885" y="849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0 h 34"/>
                <a:gd name="T4" fmla="*/ 0 w 34"/>
                <a:gd name="T5" fmla="*/ 34 h 34"/>
                <a:gd name="T6" fmla="*/ 12 w 34"/>
                <a:gd name="T7" fmla="*/ 34 h 34"/>
                <a:gd name="T8" fmla="*/ 12 w 34"/>
                <a:gd name="T9" fmla="*/ 34 h 34"/>
                <a:gd name="T10" fmla="*/ 22 w 34"/>
                <a:gd name="T11" fmla="*/ 22 h 34"/>
                <a:gd name="T12" fmla="*/ 12 w 34"/>
                <a:gd name="T13" fmla="*/ 22 h 34"/>
                <a:gd name="T14" fmla="*/ 12 w 34"/>
                <a:gd name="T15" fmla="*/ 12 h 34"/>
                <a:gd name="T16" fmla="*/ 22 w 34"/>
                <a:gd name="T17" fmla="*/ 12 h 34"/>
                <a:gd name="T18" fmla="*/ 22 w 34"/>
                <a:gd name="T19" fmla="*/ 22 h 34"/>
                <a:gd name="T20" fmla="*/ 22 w 34"/>
                <a:gd name="T21" fmla="*/ 22 h 34"/>
                <a:gd name="T22" fmla="*/ 34 w 34"/>
                <a:gd name="T23" fmla="*/ 6 h 34"/>
                <a:gd name="T24" fmla="*/ 34 w 34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22" y="22"/>
                  </a:lnTo>
                  <a:lnTo>
                    <a:pt x="12" y="22"/>
                  </a:ln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4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1" name="Freeform 47605"/>
            <p:cNvSpPr>
              <a:spLocks/>
            </p:cNvSpPr>
            <p:nvPr/>
          </p:nvSpPr>
          <p:spPr bwMode="auto">
            <a:xfrm>
              <a:off x="885" y="849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0 h 34"/>
                <a:gd name="T4" fmla="*/ 0 w 34"/>
                <a:gd name="T5" fmla="*/ 34 h 34"/>
                <a:gd name="T6" fmla="*/ 12 w 34"/>
                <a:gd name="T7" fmla="*/ 34 h 34"/>
                <a:gd name="T8" fmla="*/ 12 w 34"/>
                <a:gd name="T9" fmla="*/ 34 h 34"/>
                <a:gd name="T10" fmla="*/ 22 w 34"/>
                <a:gd name="T11" fmla="*/ 22 h 34"/>
                <a:gd name="T12" fmla="*/ 12 w 34"/>
                <a:gd name="T13" fmla="*/ 22 h 34"/>
                <a:gd name="T14" fmla="*/ 12 w 34"/>
                <a:gd name="T15" fmla="*/ 12 h 34"/>
                <a:gd name="T16" fmla="*/ 22 w 34"/>
                <a:gd name="T17" fmla="*/ 12 h 34"/>
                <a:gd name="T18" fmla="*/ 22 w 34"/>
                <a:gd name="T19" fmla="*/ 22 h 34"/>
                <a:gd name="T20" fmla="*/ 22 w 34"/>
                <a:gd name="T21" fmla="*/ 22 h 34"/>
                <a:gd name="T22" fmla="*/ 34 w 34"/>
                <a:gd name="T23" fmla="*/ 6 h 34"/>
                <a:gd name="T24" fmla="*/ 34 w 34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22" y="22"/>
                  </a:lnTo>
                  <a:lnTo>
                    <a:pt x="12" y="22"/>
                  </a:ln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4" y="6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2" name="Freeform 47606"/>
            <p:cNvSpPr>
              <a:spLocks/>
            </p:cNvSpPr>
            <p:nvPr/>
          </p:nvSpPr>
          <p:spPr bwMode="auto">
            <a:xfrm>
              <a:off x="897" y="86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3" name="Freeform 47607"/>
            <p:cNvSpPr>
              <a:spLocks/>
            </p:cNvSpPr>
            <p:nvPr/>
          </p:nvSpPr>
          <p:spPr bwMode="auto">
            <a:xfrm>
              <a:off x="897" y="86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0 w 10"/>
                <a:gd name="T5" fmla="*/ 10 h 10"/>
                <a:gd name="T6" fmla="*/ 10 w 10"/>
                <a:gd name="T7" fmla="*/ 10 h 10"/>
                <a:gd name="T8" fmla="*/ 10 w 10"/>
                <a:gd name="T9" fmla="*/ 10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4" name="Freeform 47608"/>
            <p:cNvSpPr>
              <a:spLocks/>
            </p:cNvSpPr>
            <p:nvPr/>
          </p:nvSpPr>
          <p:spPr bwMode="auto">
            <a:xfrm>
              <a:off x="919" y="849"/>
              <a:ext cx="6" cy="6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5" name="Freeform 47609"/>
            <p:cNvSpPr>
              <a:spLocks/>
            </p:cNvSpPr>
            <p:nvPr/>
          </p:nvSpPr>
          <p:spPr bwMode="auto">
            <a:xfrm>
              <a:off x="919" y="849"/>
              <a:ext cx="6" cy="6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6" name="Freeform 47610"/>
            <p:cNvSpPr>
              <a:spLocks/>
            </p:cNvSpPr>
            <p:nvPr/>
          </p:nvSpPr>
          <p:spPr bwMode="auto">
            <a:xfrm>
              <a:off x="280" y="813"/>
              <a:ext cx="2" cy="4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7" name="Freeform 47611"/>
            <p:cNvSpPr>
              <a:spLocks/>
            </p:cNvSpPr>
            <p:nvPr/>
          </p:nvSpPr>
          <p:spPr bwMode="auto">
            <a:xfrm>
              <a:off x="280" y="813"/>
              <a:ext cx="2" cy="4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8" name="Freeform 47612"/>
            <p:cNvSpPr>
              <a:spLocks noEditPoints="1"/>
            </p:cNvSpPr>
            <p:nvPr/>
          </p:nvSpPr>
          <p:spPr bwMode="auto">
            <a:xfrm>
              <a:off x="282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4 h 36"/>
                <a:gd name="T16" fmla="*/ 0 w 36"/>
                <a:gd name="T17" fmla="*/ 4 h 36"/>
                <a:gd name="T18" fmla="*/ 20 w 36"/>
                <a:gd name="T19" fmla="*/ 36 h 36"/>
                <a:gd name="T20" fmla="*/ 36 w 36"/>
                <a:gd name="T21" fmla="*/ 36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9" name="Rectangle 47613"/>
            <p:cNvSpPr>
              <a:spLocks noChangeArrowheads="1"/>
            </p:cNvSpPr>
            <p:nvPr/>
          </p:nvSpPr>
          <p:spPr bwMode="auto">
            <a:xfrm>
              <a:off x="294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0" name="Freeform 47614"/>
            <p:cNvSpPr>
              <a:spLocks/>
            </p:cNvSpPr>
            <p:nvPr/>
          </p:nvSpPr>
          <p:spPr bwMode="auto">
            <a:xfrm>
              <a:off x="282" y="813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4 h 36"/>
                <a:gd name="T6" fmla="*/ 0 w 36"/>
                <a:gd name="T7" fmla="*/ 4 h 36"/>
                <a:gd name="T8" fmla="*/ 20 w 36"/>
                <a:gd name="T9" fmla="*/ 36 h 36"/>
                <a:gd name="T10" fmla="*/ 36 w 36"/>
                <a:gd name="T11" fmla="*/ 36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36"/>
                  </a:lnTo>
                  <a:lnTo>
                    <a:pt x="36" y="3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1" name="Rectangle 47615"/>
            <p:cNvSpPr>
              <a:spLocks noChangeArrowheads="1"/>
            </p:cNvSpPr>
            <p:nvPr/>
          </p:nvSpPr>
          <p:spPr bwMode="auto">
            <a:xfrm>
              <a:off x="294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2" name="Rectangle 47616"/>
            <p:cNvSpPr>
              <a:spLocks noChangeArrowheads="1"/>
            </p:cNvSpPr>
            <p:nvPr/>
          </p:nvSpPr>
          <p:spPr bwMode="auto">
            <a:xfrm>
              <a:off x="294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3" name="Freeform 47617"/>
            <p:cNvSpPr>
              <a:spLocks noEditPoints="1"/>
            </p:cNvSpPr>
            <p:nvPr/>
          </p:nvSpPr>
          <p:spPr bwMode="auto">
            <a:xfrm>
              <a:off x="318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4" name="Rectangle 47618"/>
            <p:cNvSpPr>
              <a:spLocks noChangeArrowheads="1"/>
            </p:cNvSpPr>
            <p:nvPr/>
          </p:nvSpPr>
          <p:spPr bwMode="auto">
            <a:xfrm>
              <a:off x="330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5" name="Rectangle 47619"/>
            <p:cNvSpPr>
              <a:spLocks noChangeArrowheads="1"/>
            </p:cNvSpPr>
            <p:nvPr/>
          </p:nvSpPr>
          <p:spPr bwMode="auto">
            <a:xfrm>
              <a:off x="318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6" name="Rectangle 47620"/>
            <p:cNvSpPr>
              <a:spLocks noChangeArrowheads="1"/>
            </p:cNvSpPr>
            <p:nvPr/>
          </p:nvSpPr>
          <p:spPr bwMode="auto">
            <a:xfrm>
              <a:off x="330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7" name="Rectangle 47621"/>
            <p:cNvSpPr>
              <a:spLocks noChangeArrowheads="1"/>
            </p:cNvSpPr>
            <p:nvPr/>
          </p:nvSpPr>
          <p:spPr bwMode="auto">
            <a:xfrm>
              <a:off x="330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8" name="Freeform 47622"/>
            <p:cNvSpPr>
              <a:spLocks noEditPoints="1"/>
            </p:cNvSpPr>
            <p:nvPr/>
          </p:nvSpPr>
          <p:spPr bwMode="auto">
            <a:xfrm>
              <a:off x="354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9" name="Rectangle 47623"/>
            <p:cNvSpPr>
              <a:spLocks noChangeArrowheads="1"/>
            </p:cNvSpPr>
            <p:nvPr/>
          </p:nvSpPr>
          <p:spPr bwMode="auto">
            <a:xfrm>
              <a:off x="366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0" name="Rectangle 47624"/>
            <p:cNvSpPr>
              <a:spLocks noChangeArrowheads="1"/>
            </p:cNvSpPr>
            <p:nvPr/>
          </p:nvSpPr>
          <p:spPr bwMode="auto">
            <a:xfrm>
              <a:off x="354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1" name="Rectangle 47625"/>
            <p:cNvSpPr>
              <a:spLocks noChangeArrowheads="1"/>
            </p:cNvSpPr>
            <p:nvPr/>
          </p:nvSpPr>
          <p:spPr bwMode="auto">
            <a:xfrm>
              <a:off x="366" y="825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2" name="Rectangle 47626"/>
            <p:cNvSpPr>
              <a:spLocks noChangeArrowheads="1"/>
            </p:cNvSpPr>
            <p:nvPr/>
          </p:nvSpPr>
          <p:spPr bwMode="auto">
            <a:xfrm>
              <a:off x="366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3" name="Freeform 47627"/>
            <p:cNvSpPr>
              <a:spLocks noEditPoints="1"/>
            </p:cNvSpPr>
            <p:nvPr/>
          </p:nvSpPr>
          <p:spPr bwMode="auto">
            <a:xfrm>
              <a:off x="390" y="813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4" name="Rectangle 47628"/>
            <p:cNvSpPr>
              <a:spLocks noChangeArrowheads="1"/>
            </p:cNvSpPr>
            <p:nvPr/>
          </p:nvSpPr>
          <p:spPr bwMode="auto">
            <a:xfrm>
              <a:off x="402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5" name="Rectangle 47629"/>
            <p:cNvSpPr>
              <a:spLocks noChangeArrowheads="1"/>
            </p:cNvSpPr>
            <p:nvPr/>
          </p:nvSpPr>
          <p:spPr bwMode="auto">
            <a:xfrm>
              <a:off x="390" y="813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6" name="Rectangle 47630"/>
            <p:cNvSpPr>
              <a:spLocks noChangeArrowheads="1"/>
            </p:cNvSpPr>
            <p:nvPr/>
          </p:nvSpPr>
          <p:spPr bwMode="auto">
            <a:xfrm>
              <a:off x="402" y="825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7" name="Rectangle 47631"/>
            <p:cNvSpPr>
              <a:spLocks noChangeArrowheads="1"/>
            </p:cNvSpPr>
            <p:nvPr/>
          </p:nvSpPr>
          <p:spPr bwMode="auto">
            <a:xfrm>
              <a:off x="402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8" name="Freeform 47632"/>
            <p:cNvSpPr>
              <a:spLocks noEditPoints="1"/>
            </p:cNvSpPr>
            <p:nvPr/>
          </p:nvSpPr>
          <p:spPr bwMode="auto">
            <a:xfrm>
              <a:off x="424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9" name="Rectangle 47633"/>
            <p:cNvSpPr>
              <a:spLocks noChangeArrowheads="1"/>
            </p:cNvSpPr>
            <p:nvPr/>
          </p:nvSpPr>
          <p:spPr bwMode="auto">
            <a:xfrm>
              <a:off x="436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0" name="Rectangle 47634"/>
            <p:cNvSpPr>
              <a:spLocks noChangeArrowheads="1"/>
            </p:cNvSpPr>
            <p:nvPr/>
          </p:nvSpPr>
          <p:spPr bwMode="auto">
            <a:xfrm>
              <a:off x="424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1" name="Rectangle 47635"/>
            <p:cNvSpPr>
              <a:spLocks noChangeArrowheads="1"/>
            </p:cNvSpPr>
            <p:nvPr/>
          </p:nvSpPr>
          <p:spPr bwMode="auto">
            <a:xfrm>
              <a:off x="436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2" name="Rectangle 47636"/>
            <p:cNvSpPr>
              <a:spLocks noChangeArrowheads="1"/>
            </p:cNvSpPr>
            <p:nvPr/>
          </p:nvSpPr>
          <p:spPr bwMode="auto">
            <a:xfrm>
              <a:off x="436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3" name="Freeform 47637"/>
            <p:cNvSpPr>
              <a:spLocks noEditPoints="1"/>
            </p:cNvSpPr>
            <p:nvPr/>
          </p:nvSpPr>
          <p:spPr bwMode="auto">
            <a:xfrm>
              <a:off x="460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4" name="Rectangle 47638"/>
            <p:cNvSpPr>
              <a:spLocks noChangeArrowheads="1"/>
            </p:cNvSpPr>
            <p:nvPr/>
          </p:nvSpPr>
          <p:spPr bwMode="auto">
            <a:xfrm>
              <a:off x="472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5" name="Rectangle 47639"/>
            <p:cNvSpPr>
              <a:spLocks noChangeArrowheads="1"/>
            </p:cNvSpPr>
            <p:nvPr/>
          </p:nvSpPr>
          <p:spPr bwMode="auto">
            <a:xfrm>
              <a:off x="460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6" name="Rectangle 47640"/>
            <p:cNvSpPr>
              <a:spLocks noChangeArrowheads="1"/>
            </p:cNvSpPr>
            <p:nvPr/>
          </p:nvSpPr>
          <p:spPr bwMode="auto">
            <a:xfrm>
              <a:off x="472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7" name="Rectangle 47641"/>
            <p:cNvSpPr>
              <a:spLocks noChangeArrowheads="1"/>
            </p:cNvSpPr>
            <p:nvPr/>
          </p:nvSpPr>
          <p:spPr bwMode="auto">
            <a:xfrm>
              <a:off x="472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8" name="Freeform 47642"/>
            <p:cNvSpPr>
              <a:spLocks noEditPoints="1"/>
            </p:cNvSpPr>
            <p:nvPr/>
          </p:nvSpPr>
          <p:spPr bwMode="auto">
            <a:xfrm>
              <a:off x="496" y="813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9" name="Rectangle 47643"/>
            <p:cNvSpPr>
              <a:spLocks noChangeArrowheads="1"/>
            </p:cNvSpPr>
            <p:nvPr/>
          </p:nvSpPr>
          <p:spPr bwMode="auto">
            <a:xfrm>
              <a:off x="508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0" name="Rectangle 47644"/>
            <p:cNvSpPr>
              <a:spLocks noChangeArrowheads="1"/>
            </p:cNvSpPr>
            <p:nvPr/>
          </p:nvSpPr>
          <p:spPr bwMode="auto">
            <a:xfrm>
              <a:off x="496" y="813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1" name="Rectangle 47645"/>
            <p:cNvSpPr>
              <a:spLocks noChangeArrowheads="1"/>
            </p:cNvSpPr>
            <p:nvPr/>
          </p:nvSpPr>
          <p:spPr bwMode="auto">
            <a:xfrm>
              <a:off x="508" y="825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2" name="Rectangle 47646"/>
            <p:cNvSpPr>
              <a:spLocks noChangeArrowheads="1"/>
            </p:cNvSpPr>
            <p:nvPr/>
          </p:nvSpPr>
          <p:spPr bwMode="auto">
            <a:xfrm>
              <a:off x="508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3" name="Freeform 47647"/>
            <p:cNvSpPr>
              <a:spLocks noEditPoints="1"/>
            </p:cNvSpPr>
            <p:nvPr/>
          </p:nvSpPr>
          <p:spPr bwMode="auto">
            <a:xfrm>
              <a:off x="530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4" name="Rectangle 47648"/>
            <p:cNvSpPr>
              <a:spLocks noChangeArrowheads="1"/>
            </p:cNvSpPr>
            <p:nvPr/>
          </p:nvSpPr>
          <p:spPr bwMode="auto">
            <a:xfrm>
              <a:off x="542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5" name="Rectangle 47649"/>
            <p:cNvSpPr>
              <a:spLocks noChangeArrowheads="1"/>
            </p:cNvSpPr>
            <p:nvPr/>
          </p:nvSpPr>
          <p:spPr bwMode="auto">
            <a:xfrm>
              <a:off x="530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6" name="Rectangle 47650"/>
            <p:cNvSpPr>
              <a:spLocks noChangeArrowheads="1"/>
            </p:cNvSpPr>
            <p:nvPr/>
          </p:nvSpPr>
          <p:spPr bwMode="auto">
            <a:xfrm>
              <a:off x="542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7" name="Rectangle 47651"/>
            <p:cNvSpPr>
              <a:spLocks noChangeArrowheads="1"/>
            </p:cNvSpPr>
            <p:nvPr/>
          </p:nvSpPr>
          <p:spPr bwMode="auto">
            <a:xfrm>
              <a:off x="542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8" name="Freeform 47652"/>
            <p:cNvSpPr>
              <a:spLocks noEditPoints="1"/>
            </p:cNvSpPr>
            <p:nvPr/>
          </p:nvSpPr>
          <p:spPr bwMode="auto">
            <a:xfrm>
              <a:off x="566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9" name="Rectangle 47653"/>
            <p:cNvSpPr>
              <a:spLocks noChangeArrowheads="1"/>
            </p:cNvSpPr>
            <p:nvPr/>
          </p:nvSpPr>
          <p:spPr bwMode="auto">
            <a:xfrm>
              <a:off x="578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0" name="Rectangle 47654"/>
            <p:cNvSpPr>
              <a:spLocks noChangeArrowheads="1"/>
            </p:cNvSpPr>
            <p:nvPr/>
          </p:nvSpPr>
          <p:spPr bwMode="auto">
            <a:xfrm>
              <a:off x="566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1" name="Rectangle 47655"/>
            <p:cNvSpPr>
              <a:spLocks noChangeArrowheads="1"/>
            </p:cNvSpPr>
            <p:nvPr/>
          </p:nvSpPr>
          <p:spPr bwMode="auto">
            <a:xfrm>
              <a:off x="578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2" name="Rectangle 47656"/>
            <p:cNvSpPr>
              <a:spLocks noChangeArrowheads="1"/>
            </p:cNvSpPr>
            <p:nvPr/>
          </p:nvSpPr>
          <p:spPr bwMode="auto">
            <a:xfrm>
              <a:off x="578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3" name="Freeform 47657"/>
            <p:cNvSpPr>
              <a:spLocks noEditPoints="1"/>
            </p:cNvSpPr>
            <p:nvPr/>
          </p:nvSpPr>
          <p:spPr bwMode="auto">
            <a:xfrm>
              <a:off x="602" y="813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4" name="Rectangle 47658"/>
            <p:cNvSpPr>
              <a:spLocks noChangeArrowheads="1"/>
            </p:cNvSpPr>
            <p:nvPr/>
          </p:nvSpPr>
          <p:spPr bwMode="auto">
            <a:xfrm>
              <a:off x="613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5" name="Rectangle 47659"/>
            <p:cNvSpPr>
              <a:spLocks noChangeArrowheads="1"/>
            </p:cNvSpPr>
            <p:nvPr/>
          </p:nvSpPr>
          <p:spPr bwMode="auto">
            <a:xfrm>
              <a:off x="602" y="813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6" name="Rectangle 47660"/>
            <p:cNvSpPr>
              <a:spLocks noChangeArrowheads="1"/>
            </p:cNvSpPr>
            <p:nvPr/>
          </p:nvSpPr>
          <p:spPr bwMode="auto">
            <a:xfrm>
              <a:off x="613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7" name="Rectangle 47661"/>
            <p:cNvSpPr>
              <a:spLocks noChangeArrowheads="1"/>
            </p:cNvSpPr>
            <p:nvPr/>
          </p:nvSpPr>
          <p:spPr bwMode="auto">
            <a:xfrm>
              <a:off x="613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8" name="Freeform 47662"/>
            <p:cNvSpPr>
              <a:spLocks noEditPoints="1"/>
            </p:cNvSpPr>
            <p:nvPr/>
          </p:nvSpPr>
          <p:spPr bwMode="auto">
            <a:xfrm>
              <a:off x="637" y="813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9" name="Rectangle 47663"/>
            <p:cNvSpPr>
              <a:spLocks noChangeArrowheads="1"/>
            </p:cNvSpPr>
            <p:nvPr/>
          </p:nvSpPr>
          <p:spPr bwMode="auto">
            <a:xfrm>
              <a:off x="649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0" name="Rectangle 47664"/>
            <p:cNvSpPr>
              <a:spLocks noChangeArrowheads="1"/>
            </p:cNvSpPr>
            <p:nvPr/>
          </p:nvSpPr>
          <p:spPr bwMode="auto">
            <a:xfrm>
              <a:off x="637" y="813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1" name="Rectangle 47665"/>
            <p:cNvSpPr>
              <a:spLocks noChangeArrowheads="1"/>
            </p:cNvSpPr>
            <p:nvPr/>
          </p:nvSpPr>
          <p:spPr bwMode="auto">
            <a:xfrm>
              <a:off x="649" y="825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2" name="Rectangle 47666"/>
            <p:cNvSpPr>
              <a:spLocks noChangeArrowheads="1"/>
            </p:cNvSpPr>
            <p:nvPr/>
          </p:nvSpPr>
          <p:spPr bwMode="auto">
            <a:xfrm>
              <a:off x="649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3" name="Freeform 47667"/>
            <p:cNvSpPr>
              <a:spLocks noEditPoints="1"/>
            </p:cNvSpPr>
            <p:nvPr/>
          </p:nvSpPr>
          <p:spPr bwMode="auto">
            <a:xfrm>
              <a:off x="671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4" name="Rectangle 47668"/>
            <p:cNvSpPr>
              <a:spLocks noChangeArrowheads="1"/>
            </p:cNvSpPr>
            <p:nvPr/>
          </p:nvSpPr>
          <p:spPr bwMode="auto">
            <a:xfrm>
              <a:off x="683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5" name="Rectangle 47669"/>
            <p:cNvSpPr>
              <a:spLocks noChangeArrowheads="1"/>
            </p:cNvSpPr>
            <p:nvPr/>
          </p:nvSpPr>
          <p:spPr bwMode="auto">
            <a:xfrm>
              <a:off x="671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6" name="Rectangle 47670"/>
            <p:cNvSpPr>
              <a:spLocks noChangeArrowheads="1"/>
            </p:cNvSpPr>
            <p:nvPr/>
          </p:nvSpPr>
          <p:spPr bwMode="auto">
            <a:xfrm>
              <a:off x="683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7" name="Rectangle 47671"/>
            <p:cNvSpPr>
              <a:spLocks noChangeArrowheads="1"/>
            </p:cNvSpPr>
            <p:nvPr/>
          </p:nvSpPr>
          <p:spPr bwMode="auto">
            <a:xfrm>
              <a:off x="683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8" name="Freeform 47672"/>
            <p:cNvSpPr>
              <a:spLocks noEditPoints="1"/>
            </p:cNvSpPr>
            <p:nvPr/>
          </p:nvSpPr>
          <p:spPr bwMode="auto">
            <a:xfrm>
              <a:off x="707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9" name="Rectangle 47673"/>
            <p:cNvSpPr>
              <a:spLocks noChangeArrowheads="1"/>
            </p:cNvSpPr>
            <p:nvPr/>
          </p:nvSpPr>
          <p:spPr bwMode="auto">
            <a:xfrm>
              <a:off x="719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0" name="Rectangle 47674"/>
            <p:cNvSpPr>
              <a:spLocks noChangeArrowheads="1"/>
            </p:cNvSpPr>
            <p:nvPr/>
          </p:nvSpPr>
          <p:spPr bwMode="auto">
            <a:xfrm>
              <a:off x="707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1" name="Rectangle 47675"/>
            <p:cNvSpPr>
              <a:spLocks noChangeArrowheads="1"/>
            </p:cNvSpPr>
            <p:nvPr/>
          </p:nvSpPr>
          <p:spPr bwMode="auto">
            <a:xfrm>
              <a:off x="719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2" name="Rectangle 47676"/>
            <p:cNvSpPr>
              <a:spLocks noChangeArrowheads="1"/>
            </p:cNvSpPr>
            <p:nvPr/>
          </p:nvSpPr>
          <p:spPr bwMode="auto">
            <a:xfrm>
              <a:off x="719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3" name="Freeform 47677"/>
            <p:cNvSpPr>
              <a:spLocks noEditPoints="1"/>
            </p:cNvSpPr>
            <p:nvPr/>
          </p:nvSpPr>
          <p:spPr bwMode="auto">
            <a:xfrm>
              <a:off x="743" y="813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4" name="Rectangle 47678"/>
            <p:cNvSpPr>
              <a:spLocks noChangeArrowheads="1"/>
            </p:cNvSpPr>
            <p:nvPr/>
          </p:nvSpPr>
          <p:spPr bwMode="auto">
            <a:xfrm>
              <a:off x="755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5" name="Rectangle 47679"/>
            <p:cNvSpPr>
              <a:spLocks noChangeArrowheads="1"/>
            </p:cNvSpPr>
            <p:nvPr/>
          </p:nvSpPr>
          <p:spPr bwMode="auto">
            <a:xfrm>
              <a:off x="743" y="813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6" name="Rectangle 47680"/>
            <p:cNvSpPr>
              <a:spLocks noChangeArrowheads="1"/>
            </p:cNvSpPr>
            <p:nvPr/>
          </p:nvSpPr>
          <p:spPr bwMode="auto">
            <a:xfrm>
              <a:off x="755" y="825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7" name="Rectangle 47681"/>
            <p:cNvSpPr>
              <a:spLocks noChangeArrowheads="1"/>
            </p:cNvSpPr>
            <p:nvPr/>
          </p:nvSpPr>
          <p:spPr bwMode="auto">
            <a:xfrm>
              <a:off x="755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8" name="Freeform 47682"/>
            <p:cNvSpPr>
              <a:spLocks noEditPoints="1"/>
            </p:cNvSpPr>
            <p:nvPr/>
          </p:nvSpPr>
          <p:spPr bwMode="auto">
            <a:xfrm>
              <a:off x="777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9" name="Rectangle 47683"/>
            <p:cNvSpPr>
              <a:spLocks noChangeArrowheads="1"/>
            </p:cNvSpPr>
            <p:nvPr/>
          </p:nvSpPr>
          <p:spPr bwMode="auto">
            <a:xfrm>
              <a:off x="789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0" name="Rectangle 47684"/>
            <p:cNvSpPr>
              <a:spLocks noChangeArrowheads="1"/>
            </p:cNvSpPr>
            <p:nvPr/>
          </p:nvSpPr>
          <p:spPr bwMode="auto">
            <a:xfrm>
              <a:off x="777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1" name="Rectangle 47685"/>
            <p:cNvSpPr>
              <a:spLocks noChangeArrowheads="1"/>
            </p:cNvSpPr>
            <p:nvPr/>
          </p:nvSpPr>
          <p:spPr bwMode="auto">
            <a:xfrm>
              <a:off x="789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2" name="Rectangle 47686"/>
            <p:cNvSpPr>
              <a:spLocks noChangeArrowheads="1"/>
            </p:cNvSpPr>
            <p:nvPr/>
          </p:nvSpPr>
          <p:spPr bwMode="auto">
            <a:xfrm>
              <a:off x="789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3" name="Freeform 47687"/>
            <p:cNvSpPr>
              <a:spLocks noEditPoints="1"/>
            </p:cNvSpPr>
            <p:nvPr/>
          </p:nvSpPr>
          <p:spPr bwMode="auto">
            <a:xfrm>
              <a:off x="813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4" name="Rectangle 47688"/>
            <p:cNvSpPr>
              <a:spLocks noChangeArrowheads="1"/>
            </p:cNvSpPr>
            <p:nvPr/>
          </p:nvSpPr>
          <p:spPr bwMode="auto">
            <a:xfrm>
              <a:off x="825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5" name="Rectangle 47689"/>
            <p:cNvSpPr>
              <a:spLocks noChangeArrowheads="1"/>
            </p:cNvSpPr>
            <p:nvPr/>
          </p:nvSpPr>
          <p:spPr bwMode="auto">
            <a:xfrm>
              <a:off x="813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6" name="Rectangle 47690"/>
            <p:cNvSpPr>
              <a:spLocks noChangeArrowheads="1"/>
            </p:cNvSpPr>
            <p:nvPr/>
          </p:nvSpPr>
          <p:spPr bwMode="auto">
            <a:xfrm>
              <a:off x="825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7" name="Rectangle 47691"/>
            <p:cNvSpPr>
              <a:spLocks noChangeArrowheads="1"/>
            </p:cNvSpPr>
            <p:nvPr/>
          </p:nvSpPr>
          <p:spPr bwMode="auto">
            <a:xfrm>
              <a:off x="825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8" name="Freeform 47692"/>
            <p:cNvSpPr>
              <a:spLocks noEditPoints="1"/>
            </p:cNvSpPr>
            <p:nvPr/>
          </p:nvSpPr>
          <p:spPr bwMode="auto">
            <a:xfrm>
              <a:off x="849" y="813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9" name="Rectangle 47693"/>
            <p:cNvSpPr>
              <a:spLocks noChangeArrowheads="1"/>
            </p:cNvSpPr>
            <p:nvPr/>
          </p:nvSpPr>
          <p:spPr bwMode="auto">
            <a:xfrm>
              <a:off x="861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0" name="Rectangle 47694"/>
            <p:cNvSpPr>
              <a:spLocks noChangeArrowheads="1"/>
            </p:cNvSpPr>
            <p:nvPr/>
          </p:nvSpPr>
          <p:spPr bwMode="auto">
            <a:xfrm>
              <a:off x="849" y="813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1" name="Rectangle 47695"/>
            <p:cNvSpPr>
              <a:spLocks noChangeArrowheads="1"/>
            </p:cNvSpPr>
            <p:nvPr/>
          </p:nvSpPr>
          <p:spPr bwMode="auto">
            <a:xfrm>
              <a:off x="861" y="825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2" name="Rectangle 47696"/>
            <p:cNvSpPr>
              <a:spLocks noChangeArrowheads="1"/>
            </p:cNvSpPr>
            <p:nvPr/>
          </p:nvSpPr>
          <p:spPr bwMode="auto">
            <a:xfrm>
              <a:off x="861" y="825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3" name="Freeform 47697"/>
            <p:cNvSpPr>
              <a:spLocks noEditPoints="1"/>
            </p:cNvSpPr>
            <p:nvPr/>
          </p:nvSpPr>
          <p:spPr bwMode="auto">
            <a:xfrm>
              <a:off x="885" y="813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4" name="Rectangle 47698"/>
            <p:cNvSpPr>
              <a:spLocks noChangeArrowheads="1"/>
            </p:cNvSpPr>
            <p:nvPr/>
          </p:nvSpPr>
          <p:spPr bwMode="auto">
            <a:xfrm>
              <a:off x="897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5" name="Rectangle 47699"/>
            <p:cNvSpPr>
              <a:spLocks noChangeArrowheads="1"/>
            </p:cNvSpPr>
            <p:nvPr/>
          </p:nvSpPr>
          <p:spPr bwMode="auto">
            <a:xfrm>
              <a:off x="885" y="813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6" name="Rectangle 47700"/>
            <p:cNvSpPr>
              <a:spLocks noChangeArrowheads="1"/>
            </p:cNvSpPr>
            <p:nvPr/>
          </p:nvSpPr>
          <p:spPr bwMode="auto">
            <a:xfrm>
              <a:off x="897" y="825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7" name="Rectangle 47701"/>
            <p:cNvSpPr>
              <a:spLocks noChangeArrowheads="1"/>
            </p:cNvSpPr>
            <p:nvPr/>
          </p:nvSpPr>
          <p:spPr bwMode="auto">
            <a:xfrm>
              <a:off x="897" y="825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8" name="Freeform 47702"/>
            <p:cNvSpPr>
              <a:spLocks/>
            </p:cNvSpPr>
            <p:nvPr/>
          </p:nvSpPr>
          <p:spPr bwMode="auto">
            <a:xfrm>
              <a:off x="919" y="813"/>
              <a:ext cx="26" cy="36"/>
            </a:xfrm>
            <a:custGeom>
              <a:avLst/>
              <a:gdLst>
                <a:gd name="T0" fmla="*/ 26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6 w 26"/>
                <a:gd name="T7" fmla="*/ 36 h 36"/>
                <a:gd name="T8" fmla="*/ 6 w 26"/>
                <a:gd name="T9" fmla="*/ 36 h 36"/>
                <a:gd name="T10" fmla="*/ 14 w 26"/>
                <a:gd name="T11" fmla="*/ 24 h 36"/>
                <a:gd name="T12" fmla="*/ 12 w 26"/>
                <a:gd name="T13" fmla="*/ 24 h 36"/>
                <a:gd name="T14" fmla="*/ 12 w 26"/>
                <a:gd name="T15" fmla="*/ 12 h 36"/>
                <a:gd name="T16" fmla="*/ 20 w 26"/>
                <a:gd name="T17" fmla="*/ 12 h 36"/>
                <a:gd name="T18" fmla="*/ 20 w 26"/>
                <a:gd name="T19" fmla="*/ 12 h 36"/>
                <a:gd name="T20" fmla="*/ 26 w 26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6">
                  <a:moveTo>
                    <a:pt x="2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9" name="Freeform 47703"/>
            <p:cNvSpPr>
              <a:spLocks/>
            </p:cNvSpPr>
            <p:nvPr/>
          </p:nvSpPr>
          <p:spPr bwMode="auto">
            <a:xfrm>
              <a:off x="919" y="813"/>
              <a:ext cx="26" cy="36"/>
            </a:xfrm>
            <a:custGeom>
              <a:avLst/>
              <a:gdLst>
                <a:gd name="T0" fmla="*/ 26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6 w 26"/>
                <a:gd name="T7" fmla="*/ 36 h 36"/>
                <a:gd name="T8" fmla="*/ 6 w 26"/>
                <a:gd name="T9" fmla="*/ 36 h 36"/>
                <a:gd name="T10" fmla="*/ 14 w 26"/>
                <a:gd name="T11" fmla="*/ 24 h 36"/>
                <a:gd name="T12" fmla="*/ 12 w 26"/>
                <a:gd name="T13" fmla="*/ 24 h 36"/>
                <a:gd name="T14" fmla="*/ 12 w 26"/>
                <a:gd name="T15" fmla="*/ 12 h 36"/>
                <a:gd name="T16" fmla="*/ 20 w 26"/>
                <a:gd name="T17" fmla="*/ 12 h 36"/>
                <a:gd name="T18" fmla="*/ 20 w 26"/>
                <a:gd name="T19" fmla="*/ 12 h 36"/>
                <a:gd name="T20" fmla="*/ 26 w 26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6">
                  <a:moveTo>
                    <a:pt x="2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0" name="Freeform 47704"/>
            <p:cNvSpPr>
              <a:spLocks/>
            </p:cNvSpPr>
            <p:nvPr/>
          </p:nvSpPr>
          <p:spPr bwMode="auto">
            <a:xfrm>
              <a:off x="931" y="825"/>
              <a:ext cx="8" cy="12"/>
            </a:xfrm>
            <a:custGeom>
              <a:avLst/>
              <a:gdLst>
                <a:gd name="T0" fmla="*/ 8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2 w 8"/>
                <a:gd name="T7" fmla="*/ 12 h 12"/>
                <a:gd name="T8" fmla="*/ 2 w 8"/>
                <a:gd name="T9" fmla="*/ 12 h 12"/>
                <a:gd name="T10" fmla="*/ 8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1" name="Freeform 47705"/>
            <p:cNvSpPr>
              <a:spLocks/>
            </p:cNvSpPr>
            <p:nvPr/>
          </p:nvSpPr>
          <p:spPr bwMode="auto">
            <a:xfrm>
              <a:off x="931" y="825"/>
              <a:ext cx="8" cy="12"/>
            </a:xfrm>
            <a:custGeom>
              <a:avLst/>
              <a:gdLst>
                <a:gd name="T0" fmla="*/ 8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2 w 8"/>
                <a:gd name="T7" fmla="*/ 12 h 12"/>
                <a:gd name="T8" fmla="*/ 2 w 8"/>
                <a:gd name="T9" fmla="*/ 12 h 12"/>
                <a:gd name="T10" fmla="*/ 8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2" name="Freeform 47706"/>
            <p:cNvSpPr>
              <a:spLocks/>
            </p:cNvSpPr>
            <p:nvPr/>
          </p:nvSpPr>
          <p:spPr bwMode="auto">
            <a:xfrm>
              <a:off x="264" y="777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0 w 18"/>
                <a:gd name="T3" fmla="*/ 0 h 36"/>
                <a:gd name="T4" fmla="*/ 0 w 18"/>
                <a:gd name="T5" fmla="*/ 0 h 36"/>
                <a:gd name="T6" fmla="*/ 6 w 18"/>
                <a:gd name="T7" fmla="*/ 12 h 36"/>
                <a:gd name="T8" fmla="*/ 6 w 18"/>
                <a:gd name="T9" fmla="*/ 12 h 36"/>
                <a:gd name="T10" fmla="*/ 6 w 18"/>
                <a:gd name="T11" fmla="*/ 16 h 36"/>
                <a:gd name="T12" fmla="*/ 6 w 18"/>
                <a:gd name="T13" fmla="*/ 16 h 36"/>
                <a:gd name="T14" fmla="*/ 16 w 18"/>
                <a:gd name="T15" fmla="*/ 36 h 36"/>
                <a:gd name="T16" fmla="*/ 18 w 18"/>
                <a:gd name="T17" fmla="*/ 36 h 36"/>
                <a:gd name="T18" fmla="*/ 18 w 18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6">
                  <a:moveTo>
                    <a:pt x="1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3" name="Freeform 47707"/>
            <p:cNvSpPr>
              <a:spLocks/>
            </p:cNvSpPr>
            <p:nvPr/>
          </p:nvSpPr>
          <p:spPr bwMode="auto">
            <a:xfrm>
              <a:off x="264" y="777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0 w 18"/>
                <a:gd name="T3" fmla="*/ 0 h 36"/>
                <a:gd name="T4" fmla="*/ 0 w 18"/>
                <a:gd name="T5" fmla="*/ 0 h 36"/>
                <a:gd name="T6" fmla="*/ 6 w 18"/>
                <a:gd name="T7" fmla="*/ 12 h 36"/>
                <a:gd name="T8" fmla="*/ 6 w 18"/>
                <a:gd name="T9" fmla="*/ 12 h 36"/>
                <a:gd name="T10" fmla="*/ 6 w 18"/>
                <a:gd name="T11" fmla="*/ 16 h 36"/>
                <a:gd name="T12" fmla="*/ 6 w 18"/>
                <a:gd name="T13" fmla="*/ 16 h 36"/>
                <a:gd name="T14" fmla="*/ 16 w 18"/>
                <a:gd name="T15" fmla="*/ 36 h 36"/>
                <a:gd name="T16" fmla="*/ 18 w 18"/>
                <a:gd name="T17" fmla="*/ 36 h 36"/>
                <a:gd name="T18" fmla="*/ 18 w 18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6">
                  <a:moveTo>
                    <a:pt x="1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4" name="Freeform 47708"/>
            <p:cNvSpPr>
              <a:spLocks/>
            </p:cNvSpPr>
            <p:nvPr/>
          </p:nvSpPr>
          <p:spPr bwMode="auto">
            <a:xfrm>
              <a:off x="270" y="789"/>
              <a:ext cx="0" cy="4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5" name="Freeform 47709"/>
            <p:cNvSpPr>
              <a:spLocks/>
            </p:cNvSpPr>
            <p:nvPr/>
          </p:nvSpPr>
          <p:spPr bwMode="auto">
            <a:xfrm>
              <a:off x="270" y="789"/>
              <a:ext cx="0" cy="4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6" name="Freeform 47710"/>
            <p:cNvSpPr>
              <a:spLocks noEditPoints="1"/>
            </p:cNvSpPr>
            <p:nvPr/>
          </p:nvSpPr>
          <p:spPr bwMode="auto">
            <a:xfrm>
              <a:off x="282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7" name="Rectangle 47711"/>
            <p:cNvSpPr>
              <a:spLocks noChangeArrowheads="1"/>
            </p:cNvSpPr>
            <p:nvPr/>
          </p:nvSpPr>
          <p:spPr bwMode="auto">
            <a:xfrm>
              <a:off x="294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8" name="Rectangle 47712"/>
            <p:cNvSpPr>
              <a:spLocks noChangeArrowheads="1"/>
            </p:cNvSpPr>
            <p:nvPr/>
          </p:nvSpPr>
          <p:spPr bwMode="auto">
            <a:xfrm>
              <a:off x="282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9" name="Rectangle 47713"/>
            <p:cNvSpPr>
              <a:spLocks noChangeArrowheads="1"/>
            </p:cNvSpPr>
            <p:nvPr/>
          </p:nvSpPr>
          <p:spPr bwMode="auto">
            <a:xfrm>
              <a:off x="294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0" name="Rectangle 47714"/>
            <p:cNvSpPr>
              <a:spLocks noChangeArrowheads="1"/>
            </p:cNvSpPr>
            <p:nvPr/>
          </p:nvSpPr>
          <p:spPr bwMode="auto">
            <a:xfrm>
              <a:off x="294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1" name="Freeform 47715"/>
            <p:cNvSpPr>
              <a:spLocks noEditPoints="1"/>
            </p:cNvSpPr>
            <p:nvPr/>
          </p:nvSpPr>
          <p:spPr bwMode="auto">
            <a:xfrm>
              <a:off x="318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2" name="Rectangle 47716"/>
            <p:cNvSpPr>
              <a:spLocks noChangeArrowheads="1"/>
            </p:cNvSpPr>
            <p:nvPr/>
          </p:nvSpPr>
          <p:spPr bwMode="auto">
            <a:xfrm>
              <a:off x="330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3" name="Rectangle 47717"/>
            <p:cNvSpPr>
              <a:spLocks noChangeArrowheads="1"/>
            </p:cNvSpPr>
            <p:nvPr/>
          </p:nvSpPr>
          <p:spPr bwMode="auto">
            <a:xfrm>
              <a:off x="318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4" name="Rectangle 47718"/>
            <p:cNvSpPr>
              <a:spLocks noChangeArrowheads="1"/>
            </p:cNvSpPr>
            <p:nvPr/>
          </p:nvSpPr>
          <p:spPr bwMode="auto">
            <a:xfrm>
              <a:off x="330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5" name="Rectangle 47719"/>
            <p:cNvSpPr>
              <a:spLocks noChangeArrowheads="1"/>
            </p:cNvSpPr>
            <p:nvPr/>
          </p:nvSpPr>
          <p:spPr bwMode="auto">
            <a:xfrm>
              <a:off x="330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6" name="Freeform 47720"/>
            <p:cNvSpPr>
              <a:spLocks noEditPoints="1"/>
            </p:cNvSpPr>
            <p:nvPr/>
          </p:nvSpPr>
          <p:spPr bwMode="auto">
            <a:xfrm>
              <a:off x="354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7" name="Rectangle 47721"/>
            <p:cNvSpPr>
              <a:spLocks noChangeArrowheads="1"/>
            </p:cNvSpPr>
            <p:nvPr/>
          </p:nvSpPr>
          <p:spPr bwMode="auto">
            <a:xfrm>
              <a:off x="366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8" name="Rectangle 47722"/>
            <p:cNvSpPr>
              <a:spLocks noChangeArrowheads="1"/>
            </p:cNvSpPr>
            <p:nvPr/>
          </p:nvSpPr>
          <p:spPr bwMode="auto">
            <a:xfrm>
              <a:off x="354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9" name="Rectangle 47723"/>
            <p:cNvSpPr>
              <a:spLocks noChangeArrowheads="1"/>
            </p:cNvSpPr>
            <p:nvPr/>
          </p:nvSpPr>
          <p:spPr bwMode="auto">
            <a:xfrm>
              <a:off x="366" y="789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0" name="Rectangle 47724"/>
            <p:cNvSpPr>
              <a:spLocks noChangeArrowheads="1"/>
            </p:cNvSpPr>
            <p:nvPr/>
          </p:nvSpPr>
          <p:spPr bwMode="auto">
            <a:xfrm>
              <a:off x="366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1" name="Freeform 47725"/>
            <p:cNvSpPr>
              <a:spLocks noEditPoints="1"/>
            </p:cNvSpPr>
            <p:nvPr/>
          </p:nvSpPr>
          <p:spPr bwMode="auto">
            <a:xfrm>
              <a:off x="390" y="777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2" name="Rectangle 47726"/>
            <p:cNvSpPr>
              <a:spLocks noChangeArrowheads="1"/>
            </p:cNvSpPr>
            <p:nvPr/>
          </p:nvSpPr>
          <p:spPr bwMode="auto">
            <a:xfrm>
              <a:off x="402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3" name="Rectangle 47727"/>
            <p:cNvSpPr>
              <a:spLocks noChangeArrowheads="1"/>
            </p:cNvSpPr>
            <p:nvPr/>
          </p:nvSpPr>
          <p:spPr bwMode="auto">
            <a:xfrm>
              <a:off x="390" y="777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4" name="Rectangle 47728"/>
            <p:cNvSpPr>
              <a:spLocks noChangeArrowheads="1"/>
            </p:cNvSpPr>
            <p:nvPr/>
          </p:nvSpPr>
          <p:spPr bwMode="auto">
            <a:xfrm>
              <a:off x="402" y="789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5" name="Rectangle 47729"/>
            <p:cNvSpPr>
              <a:spLocks noChangeArrowheads="1"/>
            </p:cNvSpPr>
            <p:nvPr/>
          </p:nvSpPr>
          <p:spPr bwMode="auto">
            <a:xfrm>
              <a:off x="402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6" name="Freeform 47730"/>
            <p:cNvSpPr>
              <a:spLocks noEditPoints="1"/>
            </p:cNvSpPr>
            <p:nvPr/>
          </p:nvSpPr>
          <p:spPr bwMode="auto">
            <a:xfrm>
              <a:off x="424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7" name="Rectangle 47731"/>
            <p:cNvSpPr>
              <a:spLocks noChangeArrowheads="1"/>
            </p:cNvSpPr>
            <p:nvPr/>
          </p:nvSpPr>
          <p:spPr bwMode="auto">
            <a:xfrm>
              <a:off x="436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8" name="Rectangle 47732"/>
            <p:cNvSpPr>
              <a:spLocks noChangeArrowheads="1"/>
            </p:cNvSpPr>
            <p:nvPr/>
          </p:nvSpPr>
          <p:spPr bwMode="auto">
            <a:xfrm>
              <a:off x="424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9" name="Rectangle 47733"/>
            <p:cNvSpPr>
              <a:spLocks noChangeArrowheads="1"/>
            </p:cNvSpPr>
            <p:nvPr/>
          </p:nvSpPr>
          <p:spPr bwMode="auto">
            <a:xfrm>
              <a:off x="436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0" name="Rectangle 47734"/>
            <p:cNvSpPr>
              <a:spLocks noChangeArrowheads="1"/>
            </p:cNvSpPr>
            <p:nvPr/>
          </p:nvSpPr>
          <p:spPr bwMode="auto">
            <a:xfrm>
              <a:off x="436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1" name="Freeform 47735"/>
            <p:cNvSpPr>
              <a:spLocks noEditPoints="1"/>
            </p:cNvSpPr>
            <p:nvPr/>
          </p:nvSpPr>
          <p:spPr bwMode="auto">
            <a:xfrm>
              <a:off x="460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2" name="Rectangle 47736"/>
            <p:cNvSpPr>
              <a:spLocks noChangeArrowheads="1"/>
            </p:cNvSpPr>
            <p:nvPr/>
          </p:nvSpPr>
          <p:spPr bwMode="auto">
            <a:xfrm>
              <a:off x="472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3" name="Rectangle 47737"/>
            <p:cNvSpPr>
              <a:spLocks noChangeArrowheads="1"/>
            </p:cNvSpPr>
            <p:nvPr/>
          </p:nvSpPr>
          <p:spPr bwMode="auto">
            <a:xfrm>
              <a:off x="460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4" name="Rectangle 47738"/>
            <p:cNvSpPr>
              <a:spLocks noChangeArrowheads="1"/>
            </p:cNvSpPr>
            <p:nvPr/>
          </p:nvSpPr>
          <p:spPr bwMode="auto">
            <a:xfrm>
              <a:off x="472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5" name="Rectangle 47739"/>
            <p:cNvSpPr>
              <a:spLocks noChangeArrowheads="1"/>
            </p:cNvSpPr>
            <p:nvPr/>
          </p:nvSpPr>
          <p:spPr bwMode="auto">
            <a:xfrm>
              <a:off x="472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6" name="Freeform 47740"/>
            <p:cNvSpPr>
              <a:spLocks noEditPoints="1"/>
            </p:cNvSpPr>
            <p:nvPr/>
          </p:nvSpPr>
          <p:spPr bwMode="auto">
            <a:xfrm>
              <a:off x="496" y="777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7" name="Rectangle 47741"/>
            <p:cNvSpPr>
              <a:spLocks noChangeArrowheads="1"/>
            </p:cNvSpPr>
            <p:nvPr/>
          </p:nvSpPr>
          <p:spPr bwMode="auto">
            <a:xfrm>
              <a:off x="508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8" name="Rectangle 47742"/>
            <p:cNvSpPr>
              <a:spLocks noChangeArrowheads="1"/>
            </p:cNvSpPr>
            <p:nvPr/>
          </p:nvSpPr>
          <p:spPr bwMode="auto">
            <a:xfrm>
              <a:off x="496" y="777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9" name="Rectangle 47743"/>
            <p:cNvSpPr>
              <a:spLocks noChangeArrowheads="1"/>
            </p:cNvSpPr>
            <p:nvPr/>
          </p:nvSpPr>
          <p:spPr bwMode="auto">
            <a:xfrm>
              <a:off x="508" y="789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0" name="Rectangle 47744"/>
            <p:cNvSpPr>
              <a:spLocks noChangeArrowheads="1"/>
            </p:cNvSpPr>
            <p:nvPr/>
          </p:nvSpPr>
          <p:spPr bwMode="auto">
            <a:xfrm>
              <a:off x="508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1" name="Freeform 47745"/>
            <p:cNvSpPr>
              <a:spLocks noEditPoints="1"/>
            </p:cNvSpPr>
            <p:nvPr/>
          </p:nvSpPr>
          <p:spPr bwMode="auto">
            <a:xfrm>
              <a:off x="530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2" name="Rectangle 47746"/>
            <p:cNvSpPr>
              <a:spLocks noChangeArrowheads="1"/>
            </p:cNvSpPr>
            <p:nvPr/>
          </p:nvSpPr>
          <p:spPr bwMode="auto">
            <a:xfrm>
              <a:off x="542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3" name="Rectangle 47747"/>
            <p:cNvSpPr>
              <a:spLocks noChangeArrowheads="1"/>
            </p:cNvSpPr>
            <p:nvPr/>
          </p:nvSpPr>
          <p:spPr bwMode="auto">
            <a:xfrm>
              <a:off x="530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4" name="Rectangle 47748"/>
            <p:cNvSpPr>
              <a:spLocks noChangeArrowheads="1"/>
            </p:cNvSpPr>
            <p:nvPr/>
          </p:nvSpPr>
          <p:spPr bwMode="auto">
            <a:xfrm>
              <a:off x="542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5" name="Rectangle 47749"/>
            <p:cNvSpPr>
              <a:spLocks noChangeArrowheads="1"/>
            </p:cNvSpPr>
            <p:nvPr/>
          </p:nvSpPr>
          <p:spPr bwMode="auto">
            <a:xfrm>
              <a:off x="542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1" name="Group 47951"/>
          <p:cNvGrpSpPr>
            <a:grpSpLocks/>
          </p:cNvGrpSpPr>
          <p:nvPr/>
        </p:nvGrpSpPr>
        <p:grpSpPr bwMode="auto">
          <a:xfrm>
            <a:off x="370145" y="1122363"/>
            <a:ext cx="1163164" cy="168275"/>
            <a:chOff x="244" y="707"/>
            <a:chExt cx="731" cy="106"/>
          </a:xfrm>
        </p:grpSpPr>
        <p:sp>
          <p:nvSpPr>
            <p:cNvPr id="21316" name="Freeform 47751"/>
            <p:cNvSpPr>
              <a:spLocks noEditPoints="1"/>
            </p:cNvSpPr>
            <p:nvPr/>
          </p:nvSpPr>
          <p:spPr bwMode="auto">
            <a:xfrm>
              <a:off x="566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7" name="Rectangle 47752"/>
            <p:cNvSpPr>
              <a:spLocks noChangeArrowheads="1"/>
            </p:cNvSpPr>
            <p:nvPr/>
          </p:nvSpPr>
          <p:spPr bwMode="auto">
            <a:xfrm>
              <a:off x="578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8" name="Rectangle 47753"/>
            <p:cNvSpPr>
              <a:spLocks noChangeArrowheads="1"/>
            </p:cNvSpPr>
            <p:nvPr/>
          </p:nvSpPr>
          <p:spPr bwMode="auto">
            <a:xfrm>
              <a:off x="566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9" name="Rectangle 47754"/>
            <p:cNvSpPr>
              <a:spLocks noChangeArrowheads="1"/>
            </p:cNvSpPr>
            <p:nvPr/>
          </p:nvSpPr>
          <p:spPr bwMode="auto">
            <a:xfrm>
              <a:off x="578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0" name="Rectangle 47755"/>
            <p:cNvSpPr>
              <a:spLocks noChangeArrowheads="1"/>
            </p:cNvSpPr>
            <p:nvPr/>
          </p:nvSpPr>
          <p:spPr bwMode="auto">
            <a:xfrm>
              <a:off x="578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1" name="Freeform 47756"/>
            <p:cNvSpPr>
              <a:spLocks noEditPoints="1"/>
            </p:cNvSpPr>
            <p:nvPr/>
          </p:nvSpPr>
          <p:spPr bwMode="auto">
            <a:xfrm>
              <a:off x="602" y="777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2" name="Rectangle 47757"/>
            <p:cNvSpPr>
              <a:spLocks noChangeArrowheads="1"/>
            </p:cNvSpPr>
            <p:nvPr/>
          </p:nvSpPr>
          <p:spPr bwMode="auto">
            <a:xfrm>
              <a:off x="613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3" name="Rectangle 47758"/>
            <p:cNvSpPr>
              <a:spLocks noChangeArrowheads="1"/>
            </p:cNvSpPr>
            <p:nvPr/>
          </p:nvSpPr>
          <p:spPr bwMode="auto">
            <a:xfrm>
              <a:off x="602" y="777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4" name="Rectangle 47759"/>
            <p:cNvSpPr>
              <a:spLocks noChangeArrowheads="1"/>
            </p:cNvSpPr>
            <p:nvPr/>
          </p:nvSpPr>
          <p:spPr bwMode="auto">
            <a:xfrm>
              <a:off x="613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5" name="Rectangle 47760"/>
            <p:cNvSpPr>
              <a:spLocks noChangeArrowheads="1"/>
            </p:cNvSpPr>
            <p:nvPr/>
          </p:nvSpPr>
          <p:spPr bwMode="auto">
            <a:xfrm>
              <a:off x="613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6" name="Freeform 47761"/>
            <p:cNvSpPr>
              <a:spLocks noEditPoints="1"/>
            </p:cNvSpPr>
            <p:nvPr/>
          </p:nvSpPr>
          <p:spPr bwMode="auto">
            <a:xfrm>
              <a:off x="637" y="777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7" name="Rectangle 47762"/>
            <p:cNvSpPr>
              <a:spLocks noChangeArrowheads="1"/>
            </p:cNvSpPr>
            <p:nvPr/>
          </p:nvSpPr>
          <p:spPr bwMode="auto">
            <a:xfrm>
              <a:off x="649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8" name="Rectangle 47763"/>
            <p:cNvSpPr>
              <a:spLocks noChangeArrowheads="1"/>
            </p:cNvSpPr>
            <p:nvPr/>
          </p:nvSpPr>
          <p:spPr bwMode="auto">
            <a:xfrm>
              <a:off x="637" y="777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9" name="Rectangle 47764"/>
            <p:cNvSpPr>
              <a:spLocks noChangeArrowheads="1"/>
            </p:cNvSpPr>
            <p:nvPr/>
          </p:nvSpPr>
          <p:spPr bwMode="auto">
            <a:xfrm>
              <a:off x="649" y="789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0" name="Rectangle 47765"/>
            <p:cNvSpPr>
              <a:spLocks noChangeArrowheads="1"/>
            </p:cNvSpPr>
            <p:nvPr/>
          </p:nvSpPr>
          <p:spPr bwMode="auto">
            <a:xfrm>
              <a:off x="649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1" name="Freeform 47766"/>
            <p:cNvSpPr>
              <a:spLocks noEditPoints="1"/>
            </p:cNvSpPr>
            <p:nvPr/>
          </p:nvSpPr>
          <p:spPr bwMode="auto">
            <a:xfrm>
              <a:off x="671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2" name="Rectangle 47767"/>
            <p:cNvSpPr>
              <a:spLocks noChangeArrowheads="1"/>
            </p:cNvSpPr>
            <p:nvPr/>
          </p:nvSpPr>
          <p:spPr bwMode="auto">
            <a:xfrm>
              <a:off x="683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3" name="Rectangle 47768"/>
            <p:cNvSpPr>
              <a:spLocks noChangeArrowheads="1"/>
            </p:cNvSpPr>
            <p:nvPr/>
          </p:nvSpPr>
          <p:spPr bwMode="auto">
            <a:xfrm>
              <a:off x="671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4" name="Rectangle 47769"/>
            <p:cNvSpPr>
              <a:spLocks noChangeArrowheads="1"/>
            </p:cNvSpPr>
            <p:nvPr/>
          </p:nvSpPr>
          <p:spPr bwMode="auto">
            <a:xfrm>
              <a:off x="683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5" name="Rectangle 47770"/>
            <p:cNvSpPr>
              <a:spLocks noChangeArrowheads="1"/>
            </p:cNvSpPr>
            <p:nvPr/>
          </p:nvSpPr>
          <p:spPr bwMode="auto">
            <a:xfrm>
              <a:off x="683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6" name="Freeform 47771"/>
            <p:cNvSpPr>
              <a:spLocks noEditPoints="1"/>
            </p:cNvSpPr>
            <p:nvPr/>
          </p:nvSpPr>
          <p:spPr bwMode="auto">
            <a:xfrm>
              <a:off x="707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7" name="Rectangle 47772"/>
            <p:cNvSpPr>
              <a:spLocks noChangeArrowheads="1"/>
            </p:cNvSpPr>
            <p:nvPr/>
          </p:nvSpPr>
          <p:spPr bwMode="auto">
            <a:xfrm>
              <a:off x="719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8" name="Rectangle 47773"/>
            <p:cNvSpPr>
              <a:spLocks noChangeArrowheads="1"/>
            </p:cNvSpPr>
            <p:nvPr/>
          </p:nvSpPr>
          <p:spPr bwMode="auto">
            <a:xfrm>
              <a:off x="707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9" name="Rectangle 47774"/>
            <p:cNvSpPr>
              <a:spLocks noChangeArrowheads="1"/>
            </p:cNvSpPr>
            <p:nvPr/>
          </p:nvSpPr>
          <p:spPr bwMode="auto">
            <a:xfrm>
              <a:off x="719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0" name="Rectangle 47775"/>
            <p:cNvSpPr>
              <a:spLocks noChangeArrowheads="1"/>
            </p:cNvSpPr>
            <p:nvPr/>
          </p:nvSpPr>
          <p:spPr bwMode="auto">
            <a:xfrm>
              <a:off x="719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1" name="Freeform 47776"/>
            <p:cNvSpPr>
              <a:spLocks noEditPoints="1"/>
            </p:cNvSpPr>
            <p:nvPr/>
          </p:nvSpPr>
          <p:spPr bwMode="auto">
            <a:xfrm>
              <a:off x="743" y="777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2" name="Rectangle 47777"/>
            <p:cNvSpPr>
              <a:spLocks noChangeArrowheads="1"/>
            </p:cNvSpPr>
            <p:nvPr/>
          </p:nvSpPr>
          <p:spPr bwMode="auto">
            <a:xfrm>
              <a:off x="755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3" name="Rectangle 47778"/>
            <p:cNvSpPr>
              <a:spLocks noChangeArrowheads="1"/>
            </p:cNvSpPr>
            <p:nvPr/>
          </p:nvSpPr>
          <p:spPr bwMode="auto">
            <a:xfrm>
              <a:off x="743" y="777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4" name="Rectangle 47779"/>
            <p:cNvSpPr>
              <a:spLocks noChangeArrowheads="1"/>
            </p:cNvSpPr>
            <p:nvPr/>
          </p:nvSpPr>
          <p:spPr bwMode="auto">
            <a:xfrm>
              <a:off x="755" y="789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5" name="Rectangle 47780"/>
            <p:cNvSpPr>
              <a:spLocks noChangeArrowheads="1"/>
            </p:cNvSpPr>
            <p:nvPr/>
          </p:nvSpPr>
          <p:spPr bwMode="auto">
            <a:xfrm>
              <a:off x="755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6" name="Freeform 47781"/>
            <p:cNvSpPr>
              <a:spLocks noEditPoints="1"/>
            </p:cNvSpPr>
            <p:nvPr/>
          </p:nvSpPr>
          <p:spPr bwMode="auto">
            <a:xfrm>
              <a:off x="777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7" name="Rectangle 47782"/>
            <p:cNvSpPr>
              <a:spLocks noChangeArrowheads="1"/>
            </p:cNvSpPr>
            <p:nvPr/>
          </p:nvSpPr>
          <p:spPr bwMode="auto">
            <a:xfrm>
              <a:off x="789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8" name="Rectangle 47783"/>
            <p:cNvSpPr>
              <a:spLocks noChangeArrowheads="1"/>
            </p:cNvSpPr>
            <p:nvPr/>
          </p:nvSpPr>
          <p:spPr bwMode="auto">
            <a:xfrm>
              <a:off x="777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9" name="Rectangle 47784"/>
            <p:cNvSpPr>
              <a:spLocks noChangeArrowheads="1"/>
            </p:cNvSpPr>
            <p:nvPr/>
          </p:nvSpPr>
          <p:spPr bwMode="auto">
            <a:xfrm>
              <a:off x="789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0" name="Rectangle 47785"/>
            <p:cNvSpPr>
              <a:spLocks noChangeArrowheads="1"/>
            </p:cNvSpPr>
            <p:nvPr/>
          </p:nvSpPr>
          <p:spPr bwMode="auto">
            <a:xfrm>
              <a:off x="789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1" name="Freeform 47786"/>
            <p:cNvSpPr>
              <a:spLocks noEditPoints="1"/>
            </p:cNvSpPr>
            <p:nvPr/>
          </p:nvSpPr>
          <p:spPr bwMode="auto">
            <a:xfrm>
              <a:off x="813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2" name="Rectangle 47787"/>
            <p:cNvSpPr>
              <a:spLocks noChangeArrowheads="1"/>
            </p:cNvSpPr>
            <p:nvPr/>
          </p:nvSpPr>
          <p:spPr bwMode="auto">
            <a:xfrm>
              <a:off x="825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3" name="Rectangle 47788"/>
            <p:cNvSpPr>
              <a:spLocks noChangeArrowheads="1"/>
            </p:cNvSpPr>
            <p:nvPr/>
          </p:nvSpPr>
          <p:spPr bwMode="auto">
            <a:xfrm>
              <a:off x="813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4" name="Rectangle 47789"/>
            <p:cNvSpPr>
              <a:spLocks noChangeArrowheads="1"/>
            </p:cNvSpPr>
            <p:nvPr/>
          </p:nvSpPr>
          <p:spPr bwMode="auto">
            <a:xfrm>
              <a:off x="825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5" name="Rectangle 47790"/>
            <p:cNvSpPr>
              <a:spLocks noChangeArrowheads="1"/>
            </p:cNvSpPr>
            <p:nvPr/>
          </p:nvSpPr>
          <p:spPr bwMode="auto">
            <a:xfrm>
              <a:off x="825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6" name="Freeform 47791"/>
            <p:cNvSpPr>
              <a:spLocks noEditPoints="1"/>
            </p:cNvSpPr>
            <p:nvPr/>
          </p:nvSpPr>
          <p:spPr bwMode="auto">
            <a:xfrm>
              <a:off x="849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7" name="Rectangle 47792"/>
            <p:cNvSpPr>
              <a:spLocks noChangeArrowheads="1"/>
            </p:cNvSpPr>
            <p:nvPr/>
          </p:nvSpPr>
          <p:spPr bwMode="auto">
            <a:xfrm>
              <a:off x="861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8" name="Rectangle 47793"/>
            <p:cNvSpPr>
              <a:spLocks noChangeArrowheads="1"/>
            </p:cNvSpPr>
            <p:nvPr/>
          </p:nvSpPr>
          <p:spPr bwMode="auto">
            <a:xfrm>
              <a:off x="849" y="777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9" name="Rectangle 47794"/>
            <p:cNvSpPr>
              <a:spLocks noChangeArrowheads="1"/>
            </p:cNvSpPr>
            <p:nvPr/>
          </p:nvSpPr>
          <p:spPr bwMode="auto">
            <a:xfrm>
              <a:off x="861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0" name="Rectangle 47795"/>
            <p:cNvSpPr>
              <a:spLocks noChangeArrowheads="1"/>
            </p:cNvSpPr>
            <p:nvPr/>
          </p:nvSpPr>
          <p:spPr bwMode="auto">
            <a:xfrm>
              <a:off x="861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1" name="Freeform 47796"/>
            <p:cNvSpPr>
              <a:spLocks noEditPoints="1"/>
            </p:cNvSpPr>
            <p:nvPr/>
          </p:nvSpPr>
          <p:spPr bwMode="auto">
            <a:xfrm>
              <a:off x="885" y="777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2" name="Rectangle 47797"/>
            <p:cNvSpPr>
              <a:spLocks noChangeArrowheads="1"/>
            </p:cNvSpPr>
            <p:nvPr/>
          </p:nvSpPr>
          <p:spPr bwMode="auto">
            <a:xfrm>
              <a:off x="897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3" name="Rectangle 47798"/>
            <p:cNvSpPr>
              <a:spLocks noChangeArrowheads="1"/>
            </p:cNvSpPr>
            <p:nvPr/>
          </p:nvSpPr>
          <p:spPr bwMode="auto">
            <a:xfrm>
              <a:off x="885" y="777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4" name="Rectangle 47799"/>
            <p:cNvSpPr>
              <a:spLocks noChangeArrowheads="1"/>
            </p:cNvSpPr>
            <p:nvPr/>
          </p:nvSpPr>
          <p:spPr bwMode="auto">
            <a:xfrm>
              <a:off x="897" y="789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5" name="Rectangle 47800"/>
            <p:cNvSpPr>
              <a:spLocks noChangeArrowheads="1"/>
            </p:cNvSpPr>
            <p:nvPr/>
          </p:nvSpPr>
          <p:spPr bwMode="auto">
            <a:xfrm>
              <a:off x="897" y="789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6" name="Freeform 47801"/>
            <p:cNvSpPr>
              <a:spLocks noEditPoints="1"/>
            </p:cNvSpPr>
            <p:nvPr/>
          </p:nvSpPr>
          <p:spPr bwMode="auto">
            <a:xfrm>
              <a:off x="919" y="777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26 w 36"/>
                <a:gd name="T17" fmla="*/ 36 h 36"/>
                <a:gd name="T18" fmla="*/ 26 w 36"/>
                <a:gd name="T19" fmla="*/ 36 h 36"/>
                <a:gd name="T20" fmla="*/ 36 w 36"/>
                <a:gd name="T21" fmla="*/ 16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6" y="1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7" name="Rectangle 47802"/>
            <p:cNvSpPr>
              <a:spLocks noChangeArrowheads="1"/>
            </p:cNvSpPr>
            <p:nvPr/>
          </p:nvSpPr>
          <p:spPr bwMode="auto">
            <a:xfrm>
              <a:off x="931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8" name="Freeform 47803"/>
            <p:cNvSpPr>
              <a:spLocks/>
            </p:cNvSpPr>
            <p:nvPr/>
          </p:nvSpPr>
          <p:spPr bwMode="auto">
            <a:xfrm>
              <a:off x="919" y="777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36 h 36"/>
                <a:gd name="T6" fmla="*/ 26 w 36"/>
                <a:gd name="T7" fmla="*/ 36 h 36"/>
                <a:gd name="T8" fmla="*/ 26 w 36"/>
                <a:gd name="T9" fmla="*/ 36 h 36"/>
                <a:gd name="T10" fmla="*/ 36 w 36"/>
                <a:gd name="T11" fmla="*/ 16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6" y="1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9" name="Rectangle 47804"/>
            <p:cNvSpPr>
              <a:spLocks noChangeArrowheads="1"/>
            </p:cNvSpPr>
            <p:nvPr/>
          </p:nvSpPr>
          <p:spPr bwMode="auto">
            <a:xfrm>
              <a:off x="931" y="789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0" name="Rectangle 47805"/>
            <p:cNvSpPr>
              <a:spLocks noChangeArrowheads="1"/>
            </p:cNvSpPr>
            <p:nvPr/>
          </p:nvSpPr>
          <p:spPr bwMode="auto">
            <a:xfrm>
              <a:off x="931" y="789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1" name="Freeform 47806"/>
            <p:cNvSpPr>
              <a:spLocks/>
            </p:cNvSpPr>
            <p:nvPr/>
          </p:nvSpPr>
          <p:spPr bwMode="auto">
            <a:xfrm>
              <a:off x="955" y="777"/>
              <a:ext cx="8" cy="16"/>
            </a:xfrm>
            <a:custGeom>
              <a:avLst/>
              <a:gdLst>
                <a:gd name="T0" fmla="*/ 8 w 8"/>
                <a:gd name="T1" fmla="*/ 0 h 16"/>
                <a:gd name="T2" fmla="*/ 0 w 8"/>
                <a:gd name="T3" fmla="*/ 0 h 16"/>
                <a:gd name="T4" fmla="*/ 0 w 8"/>
                <a:gd name="T5" fmla="*/ 16 h 16"/>
                <a:gd name="T6" fmla="*/ 0 w 8"/>
                <a:gd name="T7" fmla="*/ 16 h 16"/>
                <a:gd name="T8" fmla="*/ 8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2" name="Freeform 47807"/>
            <p:cNvSpPr>
              <a:spLocks/>
            </p:cNvSpPr>
            <p:nvPr/>
          </p:nvSpPr>
          <p:spPr bwMode="auto">
            <a:xfrm>
              <a:off x="955" y="777"/>
              <a:ext cx="8" cy="16"/>
            </a:xfrm>
            <a:custGeom>
              <a:avLst/>
              <a:gdLst>
                <a:gd name="T0" fmla="*/ 8 w 8"/>
                <a:gd name="T1" fmla="*/ 0 h 16"/>
                <a:gd name="T2" fmla="*/ 0 w 8"/>
                <a:gd name="T3" fmla="*/ 0 h 16"/>
                <a:gd name="T4" fmla="*/ 0 w 8"/>
                <a:gd name="T5" fmla="*/ 16 h 16"/>
                <a:gd name="T6" fmla="*/ 0 w 8"/>
                <a:gd name="T7" fmla="*/ 16 h 16"/>
                <a:gd name="T8" fmla="*/ 8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3" name="Freeform 47808"/>
            <p:cNvSpPr>
              <a:spLocks/>
            </p:cNvSpPr>
            <p:nvPr/>
          </p:nvSpPr>
          <p:spPr bwMode="auto">
            <a:xfrm>
              <a:off x="252" y="741"/>
              <a:ext cx="30" cy="36"/>
            </a:xfrm>
            <a:custGeom>
              <a:avLst/>
              <a:gdLst>
                <a:gd name="T0" fmla="*/ 30 w 30"/>
                <a:gd name="T1" fmla="*/ 0 h 36"/>
                <a:gd name="T2" fmla="*/ 0 w 30"/>
                <a:gd name="T3" fmla="*/ 0 h 36"/>
                <a:gd name="T4" fmla="*/ 0 w 30"/>
                <a:gd name="T5" fmla="*/ 0 h 36"/>
                <a:gd name="T6" fmla="*/ 8 w 30"/>
                <a:gd name="T7" fmla="*/ 24 h 36"/>
                <a:gd name="T8" fmla="*/ 8 w 30"/>
                <a:gd name="T9" fmla="*/ 12 h 36"/>
                <a:gd name="T10" fmla="*/ 18 w 30"/>
                <a:gd name="T11" fmla="*/ 12 h 36"/>
                <a:gd name="T12" fmla="*/ 18 w 30"/>
                <a:gd name="T13" fmla="*/ 24 h 36"/>
                <a:gd name="T14" fmla="*/ 8 w 30"/>
                <a:gd name="T15" fmla="*/ 24 h 36"/>
                <a:gd name="T16" fmla="*/ 8 w 30"/>
                <a:gd name="T17" fmla="*/ 24 h 36"/>
                <a:gd name="T18" fmla="*/ 12 w 30"/>
                <a:gd name="T19" fmla="*/ 36 h 36"/>
                <a:gd name="T20" fmla="*/ 30 w 30"/>
                <a:gd name="T21" fmla="*/ 36 h 36"/>
                <a:gd name="T22" fmla="*/ 30 w 30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">
                  <a:moveTo>
                    <a:pt x="3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24"/>
                  </a:lnTo>
                  <a:lnTo>
                    <a:pt x="8" y="12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36"/>
                  </a:lnTo>
                  <a:lnTo>
                    <a:pt x="30" y="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4" name="Freeform 47809"/>
            <p:cNvSpPr>
              <a:spLocks/>
            </p:cNvSpPr>
            <p:nvPr/>
          </p:nvSpPr>
          <p:spPr bwMode="auto">
            <a:xfrm>
              <a:off x="252" y="741"/>
              <a:ext cx="30" cy="36"/>
            </a:xfrm>
            <a:custGeom>
              <a:avLst/>
              <a:gdLst>
                <a:gd name="T0" fmla="*/ 30 w 30"/>
                <a:gd name="T1" fmla="*/ 0 h 36"/>
                <a:gd name="T2" fmla="*/ 0 w 30"/>
                <a:gd name="T3" fmla="*/ 0 h 36"/>
                <a:gd name="T4" fmla="*/ 0 w 30"/>
                <a:gd name="T5" fmla="*/ 0 h 36"/>
                <a:gd name="T6" fmla="*/ 8 w 30"/>
                <a:gd name="T7" fmla="*/ 24 h 36"/>
                <a:gd name="T8" fmla="*/ 8 w 30"/>
                <a:gd name="T9" fmla="*/ 12 h 36"/>
                <a:gd name="T10" fmla="*/ 18 w 30"/>
                <a:gd name="T11" fmla="*/ 12 h 36"/>
                <a:gd name="T12" fmla="*/ 18 w 30"/>
                <a:gd name="T13" fmla="*/ 24 h 36"/>
                <a:gd name="T14" fmla="*/ 8 w 30"/>
                <a:gd name="T15" fmla="*/ 24 h 36"/>
                <a:gd name="T16" fmla="*/ 8 w 30"/>
                <a:gd name="T17" fmla="*/ 24 h 36"/>
                <a:gd name="T18" fmla="*/ 12 w 30"/>
                <a:gd name="T19" fmla="*/ 36 h 36"/>
                <a:gd name="T20" fmla="*/ 30 w 30"/>
                <a:gd name="T21" fmla="*/ 36 h 36"/>
                <a:gd name="T22" fmla="*/ 30 w 30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">
                  <a:moveTo>
                    <a:pt x="3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24"/>
                  </a:lnTo>
                  <a:lnTo>
                    <a:pt x="8" y="12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36"/>
                  </a:lnTo>
                  <a:lnTo>
                    <a:pt x="30" y="36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5" name="Freeform 47810"/>
            <p:cNvSpPr>
              <a:spLocks/>
            </p:cNvSpPr>
            <p:nvPr/>
          </p:nvSpPr>
          <p:spPr bwMode="auto">
            <a:xfrm>
              <a:off x="260" y="753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0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10 w 10"/>
                <a:gd name="T11" fmla="*/ 12 h 12"/>
                <a:gd name="T12" fmla="*/ 1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6" name="Freeform 47811"/>
            <p:cNvSpPr>
              <a:spLocks/>
            </p:cNvSpPr>
            <p:nvPr/>
          </p:nvSpPr>
          <p:spPr bwMode="auto">
            <a:xfrm>
              <a:off x="260" y="753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0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10 w 10"/>
                <a:gd name="T11" fmla="*/ 12 h 12"/>
                <a:gd name="T12" fmla="*/ 1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7" name="Freeform 47812"/>
            <p:cNvSpPr>
              <a:spLocks noEditPoints="1"/>
            </p:cNvSpPr>
            <p:nvPr/>
          </p:nvSpPr>
          <p:spPr bwMode="auto">
            <a:xfrm>
              <a:off x="282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8" name="Rectangle 47813"/>
            <p:cNvSpPr>
              <a:spLocks noChangeArrowheads="1"/>
            </p:cNvSpPr>
            <p:nvPr/>
          </p:nvSpPr>
          <p:spPr bwMode="auto">
            <a:xfrm>
              <a:off x="294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9" name="Rectangle 47814"/>
            <p:cNvSpPr>
              <a:spLocks noChangeArrowheads="1"/>
            </p:cNvSpPr>
            <p:nvPr/>
          </p:nvSpPr>
          <p:spPr bwMode="auto">
            <a:xfrm>
              <a:off x="282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0" name="Rectangle 47815"/>
            <p:cNvSpPr>
              <a:spLocks noChangeArrowheads="1"/>
            </p:cNvSpPr>
            <p:nvPr/>
          </p:nvSpPr>
          <p:spPr bwMode="auto">
            <a:xfrm>
              <a:off x="294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1" name="Rectangle 47816"/>
            <p:cNvSpPr>
              <a:spLocks noChangeArrowheads="1"/>
            </p:cNvSpPr>
            <p:nvPr/>
          </p:nvSpPr>
          <p:spPr bwMode="auto">
            <a:xfrm>
              <a:off x="294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2" name="Freeform 47817"/>
            <p:cNvSpPr>
              <a:spLocks noEditPoints="1"/>
            </p:cNvSpPr>
            <p:nvPr/>
          </p:nvSpPr>
          <p:spPr bwMode="auto">
            <a:xfrm>
              <a:off x="318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3" name="Rectangle 47818"/>
            <p:cNvSpPr>
              <a:spLocks noChangeArrowheads="1"/>
            </p:cNvSpPr>
            <p:nvPr/>
          </p:nvSpPr>
          <p:spPr bwMode="auto">
            <a:xfrm>
              <a:off x="330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4" name="Rectangle 47819"/>
            <p:cNvSpPr>
              <a:spLocks noChangeArrowheads="1"/>
            </p:cNvSpPr>
            <p:nvPr/>
          </p:nvSpPr>
          <p:spPr bwMode="auto">
            <a:xfrm>
              <a:off x="318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5" name="Rectangle 47820"/>
            <p:cNvSpPr>
              <a:spLocks noChangeArrowheads="1"/>
            </p:cNvSpPr>
            <p:nvPr/>
          </p:nvSpPr>
          <p:spPr bwMode="auto">
            <a:xfrm>
              <a:off x="330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6" name="Rectangle 47821"/>
            <p:cNvSpPr>
              <a:spLocks noChangeArrowheads="1"/>
            </p:cNvSpPr>
            <p:nvPr/>
          </p:nvSpPr>
          <p:spPr bwMode="auto">
            <a:xfrm>
              <a:off x="330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7" name="Freeform 47822"/>
            <p:cNvSpPr>
              <a:spLocks noEditPoints="1"/>
            </p:cNvSpPr>
            <p:nvPr/>
          </p:nvSpPr>
          <p:spPr bwMode="auto">
            <a:xfrm>
              <a:off x="354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8" name="Rectangle 47823"/>
            <p:cNvSpPr>
              <a:spLocks noChangeArrowheads="1"/>
            </p:cNvSpPr>
            <p:nvPr/>
          </p:nvSpPr>
          <p:spPr bwMode="auto">
            <a:xfrm>
              <a:off x="366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9" name="Rectangle 47824"/>
            <p:cNvSpPr>
              <a:spLocks noChangeArrowheads="1"/>
            </p:cNvSpPr>
            <p:nvPr/>
          </p:nvSpPr>
          <p:spPr bwMode="auto">
            <a:xfrm>
              <a:off x="354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0" name="Rectangle 47825"/>
            <p:cNvSpPr>
              <a:spLocks noChangeArrowheads="1"/>
            </p:cNvSpPr>
            <p:nvPr/>
          </p:nvSpPr>
          <p:spPr bwMode="auto">
            <a:xfrm>
              <a:off x="366" y="75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1" name="Rectangle 47826"/>
            <p:cNvSpPr>
              <a:spLocks noChangeArrowheads="1"/>
            </p:cNvSpPr>
            <p:nvPr/>
          </p:nvSpPr>
          <p:spPr bwMode="auto">
            <a:xfrm>
              <a:off x="366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2" name="Freeform 47827"/>
            <p:cNvSpPr>
              <a:spLocks noEditPoints="1"/>
            </p:cNvSpPr>
            <p:nvPr/>
          </p:nvSpPr>
          <p:spPr bwMode="auto">
            <a:xfrm>
              <a:off x="390" y="74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3" name="Rectangle 47828"/>
            <p:cNvSpPr>
              <a:spLocks noChangeArrowheads="1"/>
            </p:cNvSpPr>
            <p:nvPr/>
          </p:nvSpPr>
          <p:spPr bwMode="auto">
            <a:xfrm>
              <a:off x="402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4" name="Rectangle 47829"/>
            <p:cNvSpPr>
              <a:spLocks noChangeArrowheads="1"/>
            </p:cNvSpPr>
            <p:nvPr/>
          </p:nvSpPr>
          <p:spPr bwMode="auto">
            <a:xfrm>
              <a:off x="390" y="74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5" name="Rectangle 47830"/>
            <p:cNvSpPr>
              <a:spLocks noChangeArrowheads="1"/>
            </p:cNvSpPr>
            <p:nvPr/>
          </p:nvSpPr>
          <p:spPr bwMode="auto">
            <a:xfrm>
              <a:off x="402" y="75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6" name="Rectangle 47831"/>
            <p:cNvSpPr>
              <a:spLocks noChangeArrowheads="1"/>
            </p:cNvSpPr>
            <p:nvPr/>
          </p:nvSpPr>
          <p:spPr bwMode="auto">
            <a:xfrm>
              <a:off x="402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7" name="Freeform 47832"/>
            <p:cNvSpPr>
              <a:spLocks noEditPoints="1"/>
            </p:cNvSpPr>
            <p:nvPr/>
          </p:nvSpPr>
          <p:spPr bwMode="auto">
            <a:xfrm>
              <a:off x="424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8" name="Rectangle 47833"/>
            <p:cNvSpPr>
              <a:spLocks noChangeArrowheads="1"/>
            </p:cNvSpPr>
            <p:nvPr/>
          </p:nvSpPr>
          <p:spPr bwMode="auto">
            <a:xfrm>
              <a:off x="436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9" name="Rectangle 47834"/>
            <p:cNvSpPr>
              <a:spLocks noChangeArrowheads="1"/>
            </p:cNvSpPr>
            <p:nvPr/>
          </p:nvSpPr>
          <p:spPr bwMode="auto">
            <a:xfrm>
              <a:off x="424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0" name="Rectangle 47835"/>
            <p:cNvSpPr>
              <a:spLocks noChangeArrowheads="1"/>
            </p:cNvSpPr>
            <p:nvPr/>
          </p:nvSpPr>
          <p:spPr bwMode="auto">
            <a:xfrm>
              <a:off x="436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1" name="Rectangle 47836"/>
            <p:cNvSpPr>
              <a:spLocks noChangeArrowheads="1"/>
            </p:cNvSpPr>
            <p:nvPr/>
          </p:nvSpPr>
          <p:spPr bwMode="auto">
            <a:xfrm>
              <a:off x="436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2" name="Freeform 47837"/>
            <p:cNvSpPr>
              <a:spLocks noEditPoints="1"/>
            </p:cNvSpPr>
            <p:nvPr/>
          </p:nvSpPr>
          <p:spPr bwMode="auto">
            <a:xfrm>
              <a:off x="460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3" name="Rectangle 47838"/>
            <p:cNvSpPr>
              <a:spLocks noChangeArrowheads="1"/>
            </p:cNvSpPr>
            <p:nvPr/>
          </p:nvSpPr>
          <p:spPr bwMode="auto">
            <a:xfrm>
              <a:off x="472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4" name="Rectangle 47839"/>
            <p:cNvSpPr>
              <a:spLocks noChangeArrowheads="1"/>
            </p:cNvSpPr>
            <p:nvPr/>
          </p:nvSpPr>
          <p:spPr bwMode="auto">
            <a:xfrm>
              <a:off x="460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5" name="Rectangle 47840"/>
            <p:cNvSpPr>
              <a:spLocks noChangeArrowheads="1"/>
            </p:cNvSpPr>
            <p:nvPr/>
          </p:nvSpPr>
          <p:spPr bwMode="auto">
            <a:xfrm>
              <a:off x="472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6" name="Rectangle 47841"/>
            <p:cNvSpPr>
              <a:spLocks noChangeArrowheads="1"/>
            </p:cNvSpPr>
            <p:nvPr/>
          </p:nvSpPr>
          <p:spPr bwMode="auto">
            <a:xfrm>
              <a:off x="472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7" name="Freeform 47842"/>
            <p:cNvSpPr>
              <a:spLocks noEditPoints="1"/>
            </p:cNvSpPr>
            <p:nvPr/>
          </p:nvSpPr>
          <p:spPr bwMode="auto">
            <a:xfrm>
              <a:off x="496" y="74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8" name="Rectangle 47843"/>
            <p:cNvSpPr>
              <a:spLocks noChangeArrowheads="1"/>
            </p:cNvSpPr>
            <p:nvPr/>
          </p:nvSpPr>
          <p:spPr bwMode="auto">
            <a:xfrm>
              <a:off x="508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9" name="Rectangle 47844"/>
            <p:cNvSpPr>
              <a:spLocks noChangeArrowheads="1"/>
            </p:cNvSpPr>
            <p:nvPr/>
          </p:nvSpPr>
          <p:spPr bwMode="auto">
            <a:xfrm>
              <a:off x="496" y="74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0" name="Rectangle 47845"/>
            <p:cNvSpPr>
              <a:spLocks noChangeArrowheads="1"/>
            </p:cNvSpPr>
            <p:nvPr/>
          </p:nvSpPr>
          <p:spPr bwMode="auto">
            <a:xfrm>
              <a:off x="508" y="75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1" name="Rectangle 47846"/>
            <p:cNvSpPr>
              <a:spLocks noChangeArrowheads="1"/>
            </p:cNvSpPr>
            <p:nvPr/>
          </p:nvSpPr>
          <p:spPr bwMode="auto">
            <a:xfrm>
              <a:off x="508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2" name="Freeform 47847"/>
            <p:cNvSpPr>
              <a:spLocks noEditPoints="1"/>
            </p:cNvSpPr>
            <p:nvPr/>
          </p:nvSpPr>
          <p:spPr bwMode="auto">
            <a:xfrm>
              <a:off x="530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3" name="Rectangle 47848"/>
            <p:cNvSpPr>
              <a:spLocks noChangeArrowheads="1"/>
            </p:cNvSpPr>
            <p:nvPr/>
          </p:nvSpPr>
          <p:spPr bwMode="auto">
            <a:xfrm>
              <a:off x="542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4" name="Rectangle 47849"/>
            <p:cNvSpPr>
              <a:spLocks noChangeArrowheads="1"/>
            </p:cNvSpPr>
            <p:nvPr/>
          </p:nvSpPr>
          <p:spPr bwMode="auto">
            <a:xfrm>
              <a:off x="530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5" name="Rectangle 47850"/>
            <p:cNvSpPr>
              <a:spLocks noChangeArrowheads="1"/>
            </p:cNvSpPr>
            <p:nvPr/>
          </p:nvSpPr>
          <p:spPr bwMode="auto">
            <a:xfrm>
              <a:off x="542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6" name="Rectangle 47851"/>
            <p:cNvSpPr>
              <a:spLocks noChangeArrowheads="1"/>
            </p:cNvSpPr>
            <p:nvPr/>
          </p:nvSpPr>
          <p:spPr bwMode="auto">
            <a:xfrm>
              <a:off x="542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7" name="Freeform 47852"/>
            <p:cNvSpPr>
              <a:spLocks noEditPoints="1"/>
            </p:cNvSpPr>
            <p:nvPr/>
          </p:nvSpPr>
          <p:spPr bwMode="auto">
            <a:xfrm>
              <a:off x="566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8" name="Rectangle 47853"/>
            <p:cNvSpPr>
              <a:spLocks noChangeArrowheads="1"/>
            </p:cNvSpPr>
            <p:nvPr/>
          </p:nvSpPr>
          <p:spPr bwMode="auto">
            <a:xfrm>
              <a:off x="578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9" name="Rectangle 47854"/>
            <p:cNvSpPr>
              <a:spLocks noChangeArrowheads="1"/>
            </p:cNvSpPr>
            <p:nvPr/>
          </p:nvSpPr>
          <p:spPr bwMode="auto">
            <a:xfrm>
              <a:off x="566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0" name="Rectangle 47855"/>
            <p:cNvSpPr>
              <a:spLocks noChangeArrowheads="1"/>
            </p:cNvSpPr>
            <p:nvPr/>
          </p:nvSpPr>
          <p:spPr bwMode="auto">
            <a:xfrm>
              <a:off x="578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1" name="Rectangle 47856"/>
            <p:cNvSpPr>
              <a:spLocks noChangeArrowheads="1"/>
            </p:cNvSpPr>
            <p:nvPr/>
          </p:nvSpPr>
          <p:spPr bwMode="auto">
            <a:xfrm>
              <a:off x="578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2" name="Freeform 47857"/>
            <p:cNvSpPr>
              <a:spLocks noEditPoints="1"/>
            </p:cNvSpPr>
            <p:nvPr/>
          </p:nvSpPr>
          <p:spPr bwMode="auto">
            <a:xfrm>
              <a:off x="602" y="741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3" name="Rectangle 47858"/>
            <p:cNvSpPr>
              <a:spLocks noChangeArrowheads="1"/>
            </p:cNvSpPr>
            <p:nvPr/>
          </p:nvSpPr>
          <p:spPr bwMode="auto">
            <a:xfrm>
              <a:off x="613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4" name="Rectangle 47859"/>
            <p:cNvSpPr>
              <a:spLocks noChangeArrowheads="1"/>
            </p:cNvSpPr>
            <p:nvPr/>
          </p:nvSpPr>
          <p:spPr bwMode="auto">
            <a:xfrm>
              <a:off x="602" y="741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5" name="Rectangle 47860"/>
            <p:cNvSpPr>
              <a:spLocks noChangeArrowheads="1"/>
            </p:cNvSpPr>
            <p:nvPr/>
          </p:nvSpPr>
          <p:spPr bwMode="auto">
            <a:xfrm>
              <a:off x="613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6" name="Rectangle 47861"/>
            <p:cNvSpPr>
              <a:spLocks noChangeArrowheads="1"/>
            </p:cNvSpPr>
            <p:nvPr/>
          </p:nvSpPr>
          <p:spPr bwMode="auto">
            <a:xfrm>
              <a:off x="613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7" name="Freeform 47862"/>
            <p:cNvSpPr>
              <a:spLocks noEditPoints="1"/>
            </p:cNvSpPr>
            <p:nvPr/>
          </p:nvSpPr>
          <p:spPr bwMode="auto">
            <a:xfrm>
              <a:off x="637" y="74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8" name="Rectangle 47863"/>
            <p:cNvSpPr>
              <a:spLocks noChangeArrowheads="1"/>
            </p:cNvSpPr>
            <p:nvPr/>
          </p:nvSpPr>
          <p:spPr bwMode="auto">
            <a:xfrm>
              <a:off x="649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9" name="Rectangle 47864"/>
            <p:cNvSpPr>
              <a:spLocks noChangeArrowheads="1"/>
            </p:cNvSpPr>
            <p:nvPr/>
          </p:nvSpPr>
          <p:spPr bwMode="auto">
            <a:xfrm>
              <a:off x="637" y="74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0" name="Rectangle 47865"/>
            <p:cNvSpPr>
              <a:spLocks noChangeArrowheads="1"/>
            </p:cNvSpPr>
            <p:nvPr/>
          </p:nvSpPr>
          <p:spPr bwMode="auto">
            <a:xfrm>
              <a:off x="649" y="75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1" name="Rectangle 47866"/>
            <p:cNvSpPr>
              <a:spLocks noChangeArrowheads="1"/>
            </p:cNvSpPr>
            <p:nvPr/>
          </p:nvSpPr>
          <p:spPr bwMode="auto">
            <a:xfrm>
              <a:off x="649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2" name="Freeform 47867"/>
            <p:cNvSpPr>
              <a:spLocks noEditPoints="1"/>
            </p:cNvSpPr>
            <p:nvPr/>
          </p:nvSpPr>
          <p:spPr bwMode="auto">
            <a:xfrm>
              <a:off x="671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3" name="Rectangle 47868"/>
            <p:cNvSpPr>
              <a:spLocks noChangeArrowheads="1"/>
            </p:cNvSpPr>
            <p:nvPr/>
          </p:nvSpPr>
          <p:spPr bwMode="auto">
            <a:xfrm>
              <a:off x="683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4" name="Rectangle 47869"/>
            <p:cNvSpPr>
              <a:spLocks noChangeArrowheads="1"/>
            </p:cNvSpPr>
            <p:nvPr/>
          </p:nvSpPr>
          <p:spPr bwMode="auto">
            <a:xfrm>
              <a:off x="671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5" name="Rectangle 47870"/>
            <p:cNvSpPr>
              <a:spLocks noChangeArrowheads="1"/>
            </p:cNvSpPr>
            <p:nvPr/>
          </p:nvSpPr>
          <p:spPr bwMode="auto">
            <a:xfrm>
              <a:off x="683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6" name="Rectangle 47871"/>
            <p:cNvSpPr>
              <a:spLocks noChangeArrowheads="1"/>
            </p:cNvSpPr>
            <p:nvPr/>
          </p:nvSpPr>
          <p:spPr bwMode="auto">
            <a:xfrm>
              <a:off x="683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7" name="Freeform 47872"/>
            <p:cNvSpPr>
              <a:spLocks noEditPoints="1"/>
            </p:cNvSpPr>
            <p:nvPr/>
          </p:nvSpPr>
          <p:spPr bwMode="auto">
            <a:xfrm>
              <a:off x="707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8" name="Rectangle 47873"/>
            <p:cNvSpPr>
              <a:spLocks noChangeArrowheads="1"/>
            </p:cNvSpPr>
            <p:nvPr/>
          </p:nvSpPr>
          <p:spPr bwMode="auto">
            <a:xfrm>
              <a:off x="719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9" name="Rectangle 47874"/>
            <p:cNvSpPr>
              <a:spLocks noChangeArrowheads="1"/>
            </p:cNvSpPr>
            <p:nvPr/>
          </p:nvSpPr>
          <p:spPr bwMode="auto">
            <a:xfrm>
              <a:off x="707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0" name="Rectangle 47875"/>
            <p:cNvSpPr>
              <a:spLocks noChangeArrowheads="1"/>
            </p:cNvSpPr>
            <p:nvPr/>
          </p:nvSpPr>
          <p:spPr bwMode="auto">
            <a:xfrm>
              <a:off x="719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1" name="Rectangle 47876"/>
            <p:cNvSpPr>
              <a:spLocks noChangeArrowheads="1"/>
            </p:cNvSpPr>
            <p:nvPr/>
          </p:nvSpPr>
          <p:spPr bwMode="auto">
            <a:xfrm>
              <a:off x="719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2" name="Freeform 47877"/>
            <p:cNvSpPr>
              <a:spLocks noEditPoints="1"/>
            </p:cNvSpPr>
            <p:nvPr/>
          </p:nvSpPr>
          <p:spPr bwMode="auto">
            <a:xfrm>
              <a:off x="743" y="74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3" name="Rectangle 47878"/>
            <p:cNvSpPr>
              <a:spLocks noChangeArrowheads="1"/>
            </p:cNvSpPr>
            <p:nvPr/>
          </p:nvSpPr>
          <p:spPr bwMode="auto">
            <a:xfrm>
              <a:off x="755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4" name="Rectangle 47879"/>
            <p:cNvSpPr>
              <a:spLocks noChangeArrowheads="1"/>
            </p:cNvSpPr>
            <p:nvPr/>
          </p:nvSpPr>
          <p:spPr bwMode="auto">
            <a:xfrm>
              <a:off x="743" y="74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5" name="Rectangle 47880"/>
            <p:cNvSpPr>
              <a:spLocks noChangeArrowheads="1"/>
            </p:cNvSpPr>
            <p:nvPr/>
          </p:nvSpPr>
          <p:spPr bwMode="auto">
            <a:xfrm>
              <a:off x="755" y="75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6" name="Rectangle 47881"/>
            <p:cNvSpPr>
              <a:spLocks noChangeArrowheads="1"/>
            </p:cNvSpPr>
            <p:nvPr/>
          </p:nvSpPr>
          <p:spPr bwMode="auto">
            <a:xfrm>
              <a:off x="755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7" name="Freeform 47882"/>
            <p:cNvSpPr>
              <a:spLocks noEditPoints="1"/>
            </p:cNvSpPr>
            <p:nvPr/>
          </p:nvSpPr>
          <p:spPr bwMode="auto">
            <a:xfrm>
              <a:off x="777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8" name="Rectangle 47883"/>
            <p:cNvSpPr>
              <a:spLocks noChangeArrowheads="1"/>
            </p:cNvSpPr>
            <p:nvPr/>
          </p:nvSpPr>
          <p:spPr bwMode="auto">
            <a:xfrm>
              <a:off x="789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9" name="Rectangle 47884"/>
            <p:cNvSpPr>
              <a:spLocks noChangeArrowheads="1"/>
            </p:cNvSpPr>
            <p:nvPr/>
          </p:nvSpPr>
          <p:spPr bwMode="auto">
            <a:xfrm>
              <a:off x="777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0" name="Rectangle 47885"/>
            <p:cNvSpPr>
              <a:spLocks noChangeArrowheads="1"/>
            </p:cNvSpPr>
            <p:nvPr/>
          </p:nvSpPr>
          <p:spPr bwMode="auto">
            <a:xfrm>
              <a:off x="789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1" name="Rectangle 47886"/>
            <p:cNvSpPr>
              <a:spLocks noChangeArrowheads="1"/>
            </p:cNvSpPr>
            <p:nvPr/>
          </p:nvSpPr>
          <p:spPr bwMode="auto">
            <a:xfrm>
              <a:off x="789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2" name="Freeform 47887"/>
            <p:cNvSpPr>
              <a:spLocks noEditPoints="1"/>
            </p:cNvSpPr>
            <p:nvPr/>
          </p:nvSpPr>
          <p:spPr bwMode="auto">
            <a:xfrm>
              <a:off x="813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3" name="Rectangle 47888"/>
            <p:cNvSpPr>
              <a:spLocks noChangeArrowheads="1"/>
            </p:cNvSpPr>
            <p:nvPr/>
          </p:nvSpPr>
          <p:spPr bwMode="auto">
            <a:xfrm>
              <a:off x="825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4" name="Rectangle 47889"/>
            <p:cNvSpPr>
              <a:spLocks noChangeArrowheads="1"/>
            </p:cNvSpPr>
            <p:nvPr/>
          </p:nvSpPr>
          <p:spPr bwMode="auto">
            <a:xfrm>
              <a:off x="813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5" name="Rectangle 47890"/>
            <p:cNvSpPr>
              <a:spLocks noChangeArrowheads="1"/>
            </p:cNvSpPr>
            <p:nvPr/>
          </p:nvSpPr>
          <p:spPr bwMode="auto">
            <a:xfrm>
              <a:off x="825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6" name="Rectangle 47891"/>
            <p:cNvSpPr>
              <a:spLocks noChangeArrowheads="1"/>
            </p:cNvSpPr>
            <p:nvPr/>
          </p:nvSpPr>
          <p:spPr bwMode="auto">
            <a:xfrm>
              <a:off x="825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7" name="Freeform 47892"/>
            <p:cNvSpPr>
              <a:spLocks noEditPoints="1"/>
            </p:cNvSpPr>
            <p:nvPr/>
          </p:nvSpPr>
          <p:spPr bwMode="auto">
            <a:xfrm>
              <a:off x="849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8" name="Rectangle 47893"/>
            <p:cNvSpPr>
              <a:spLocks noChangeArrowheads="1"/>
            </p:cNvSpPr>
            <p:nvPr/>
          </p:nvSpPr>
          <p:spPr bwMode="auto">
            <a:xfrm>
              <a:off x="861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9" name="Rectangle 47894"/>
            <p:cNvSpPr>
              <a:spLocks noChangeArrowheads="1"/>
            </p:cNvSpPr>
            <p:nvPr/>
          </p:nvSpPr>
          <p:spPr bwMode="auto">
            <a:xfrm>
              <a:off x="849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0" name="Rectangle 47895"/>
            <p:cNvSpPr>
              <a:spLocks noChangeArrowheads="1"/>
            </p:cNvSpPr>
            <p:nvPr/>
          </p:nvSpPr>
          <p:spPr bwMode="auto">
            <a:xfrm>
              <a:off x="861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1" name="Rectangle 47896"/>
            <p:cNvSpPr>
              <a:spLocks noChangeArrowheads="1"/>
            </p:cNvSpPr>
            <p:nvPr/>
          </p:nvSpPr>
          <p:spPr bwMode="auto">
            <a:xfrm>
              <a:off x="861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2" name="Freeform 47897"/>
            <p:cNvSpPr>
              <a:spLocks noEditPoints="1"/>
            </p:cNvSpPr>
            <p:nvPr/>
          </p:nvSpPr>
          <p:spPr bwMode="auto">
            <a:xfrm>
              <a:off x="885" y="74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3" name="Rectangle 47898"/>
            <p:cNvSpPr>
              <a:spLocks noChangeArrowheads="1"/>
            </p:cNvSpPr>
            <p:nvPr/>
          </p:nvSpPr>
          <p:spPr bwMode="auto">
            <a:xfrm>
              <a:off x="897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4" name="Rectangle 47899"/>
            <p:cNvSpPr>
              <a:spLocks noChangeArrowheads="1"/>
            </p:cNvSpPr>
            <p:nvPr/>
          </p:nvSpPr>
          <p:spPr bwMode="auto">
            <a:xfrm>
              <a:off x="885" y="74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5" name="Rectangle 47900"/>
            <p:cNvSpPr>
              <a:spLocks noChangeArrowheads="1"/>
            </p:cNvSpPr>
            <p:nvPr/>
          </p:nvSpPr>
          <p:spPr bwMode="auto">
            <a:xfrm>
              <a:off x="897" y="75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6" name="Rectangle 47901"/>
            <p:cNvSpPr>
              <a:spLocks noChangeArrowheads="1"/>
            </p:cNvSpPr>
            <p:nvPr/>
          </p:nvSpPr>
          <p:spPr bwMode="auto">
            <a:xfrm>
              <a:off x="897" y="75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7" name="Freeform 47902"/>
            <p:cNvSpPr>
              <a:spLocks noEditPoints="1"/>
            </p:cNvSpPr>
            <p:nvPr/>
          </p:nvSpPr>
          <p:spPr bwMode="auto">
            <a:xfrm>
              <a:off x="919" y="74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8" name="Rectangle 47903"/>
            <p:cNvSpPr>
              <a:spLocks noChangeArrowheads="1"/>
            </p:cNvSpPr>
            <p:nvPr/>
          </p:nvSpPr>
          <p:spPr bwMode="auto">
            <a:xfrm>
              <a:off x="931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9" name="Rectangle 47904"/>
            <p:cNvSpPr>
              <a:spLocks noChangeArrowheads="1"/>
            </p:cNvSpPr>
            <p:nvPr/>
          </p:nvSpPr>
          <p:spPr bwMode="auto">
            <a:xfrm>
              <a:off x="919" y="74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0" name="Rectangle 47905"/>
            <p:cNvSpPr>
              <a:spLocks noChangeArrowheads="1"/>
            </p:cNvSpPr>
            <p:nvPr/>
          </p:nvSpPr>
          <p:spPr bwMode="auto">
            <a:xfrm>
              <a:off x="931" y="75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1" name="Rectangle 47906"/>
            <p:cNvSpPr>
              <a:spLocks noChangeArrowheads="1"/>
            </p:cNvSpPr>
            <p:nvPr/>
          </p:nvSpPr>
          <p:spPr bwMode="auto">
            <a:xfrm>
              <a:off x="931" y="7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2" name="Freeform 47907"/>
            <p:cNvSpPr>
              <a:spLocks/>
            </p:cNvSpPr>
            <p:nvPr/>
          </p:nvSpPr>
          <p:spPr bwMode="auto">
            <a:xfrm>
              <a:off x="955" y="741"/>
              <a:ext cx="20" cy="36"/>
            </a:xfrm>
            <a:custGeom>
              <a:avLst/>
              <a:gdLst>
                <a:gd name="T0" fmla="*/ 20 w 20"/>
                <a:gd name="T1" fmla="*/ 0 h 36"/>
                <a:gd name="T2" fmla="*/ 0 w 20"/>
                <a:gd name="T3" fmla="*/ 0 h 36"/>
                <a:gd name="T4" fmla="*/ 0 w 20"/>
                <a:gd name="T5" fmla="*/ 36 h 36"/>
                <a:gd name="T6" fmla="*/ 8 w 20"/>
                <a:gd name="T7" fmla="*/ 36 h 36"/>
                <a:gd name="T8" fmla="*/ 8 w 20"/>
                <a:gd name="T9" fmla="*/ 36 h 36"/>
                <a:gd name="T10" fmla="*/ 12 w 20"/>
                <a:gd name="T11" fmla="*/ 22 h 36"/>
                <a:gd name="T12" fmla="*/ 12 w 20"/>
                <a:gd name="T13" fmla="*/ 12 h 36"/>
                <a:gd name="T14" fmla="*/ 16 w 20"/>
                <a:gd name="T15" fmla="*/ 12 h 36"/>
                <a:gd name="T16" fmla="*/ 16 w 20"/>
                <a:gd name="T17" fmla="*/ 12 h 36"/>
                <a:gd name="T18" fmla="*/ 20 w 20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3" name="Freeform 47908"/>
            <p:cNvSpPr>
              <a:spLocks/>
            </p:cNvSpPr>
            <p:nvPr/>
          </p:nvSpPr>
          <p:spPr bwMode="auto">
            <a:xfrm>
              <a:off x="955" y="741"/>
              <a:ext cx="20" cy="36"/>
            </a:xfrm>
            <a:custGeom>
              <a:avLst/>
              <a:gdLst>
                <a:gd name="T0" fmla="*/ 20 w 20"/>
                <a:gd name="T1" fmla="*/ 0 h 36"/>
                <a:gd name="T2" fmla="*/ 0 w 20"/>
                <a:gd name="T3" fmla="*/ 0 h 36"/>
                <a:gd name="T4" fmla="*/ 0 w 20"/>
                <a:gd name="T5" fmla="*/ 36 h 36"/>
                <a:gd name="T6" fmla="*/ 8 w 20"/>
                <a:gd name="T7" fmla="*/ 36 h 36"/>
                <a:gd name="T8" fmla="*/ 8 w 20"/>
                <a:gd name="T9" fmla="*/ 36 h 36"/>
                <a:gd name="T10" fmla="*/ 12 w 20"/>
                <a:gd name="T11" fmla="*/ 22 h 36"/>
                <a:gd name="T12" fmla="*/ 12 w 20"/>
                <a:gd name="T13" fmla="*/ 12 h 36"/>
                <a:gd name="T14" fmla="*/ 16 w 20"/>
                <a:gd name="T15" fmla="*/ 12 h 36"/>
                <a:gd name="T16" fmla="*/ 16 w 20"/>
                <a:gd name="T17" fmla="*/ 12 h 36"/>
                <a:gd name="T18" fmla="*/ 20 w 20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4" name="Freeform 47909"/>
            <p:cNvSpPr>
              <a:spLocks/>
            </p:cNvSpPr>
            <p:nvPr/>
          </p:nvSpPr>
          <p:spPr bwMode="auto">
            <a:xfrm>
              <a:off x="967" y="753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0 w 4"/>
                <a:gd name="T3" fmla="*/ 0 h 10"/>
                <a:gd name="T4" fmla="*/ 0 w 4"/>
                <a:gd name="T5" fmla="*/ 10 h 10"/>
                <a:gd name="T6" fmla="*/ 0 w 4"/>
                <a:gd name="T7" fmla="*/ 10 h 10"/>
                <a:gd name="T8" fmla="*/ 4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5" name="Freeform 47910"/>
            <p:cNvSpPr>
              <a:spLocks/>
            </p:cNvSpPr>
            <p:nvPr/>
          </p:nvSpPr>
          <p:spPr bwMode="auto">
            <a:xfrm>
              <a:off x="967" y="753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0 w 4"/>
                <a:gd name="T3" fmla="*/ 0 h 10"/>
                <a:gd name="T4" fmla="*/ 0 w 4"/>
                <a:gd name="T5" fmla="*/ 10 h 10"/>
                <a:gd name="T6" fmla="*/ 0 w 4"/>
                <a:gd name="T7" fmla="*/ 10 h 10"/>
                <a:gd name="T8" fmla="*/ 4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6" name="Freeform 47911"/>
            <p:cNvSpPr>
              <a:spLocks/>
            </p:cNvSpPr>
            <p:nvPr/>
          </p:nvSpPr>
          <p:spPr bwMode="auto">
            <a:xfrm>
              <a:off x="244" y="707"/>
              <a:ext cx="4" cy="16"/>
            </a:xfrm>
            <a:custGeom>
              <a:avLst/>
              <a:gdLst>
                <a:gd name="T0" fmla="*/ 4 w 4"/>
                <a:gd name="T1" fmla="*/ 0 h 16"/>
                <a:gd name="T2" fmla="*/ 0 w 4"/>
                <a:gd name="T3" fmla="*/ 0 h 16"/>
                <a:gd name="T4" fmla="*/ 0 w 4"/>
                <a:gd name="T5" fmla="*/ 0 h 16"/>
                <a:gd name="T6" fmla="*/ 4 w 4"/>
                <a:gd name="T7" fmla="*/ 16 h 16"/>
                <a:gd name="T8" fmla="*/ 4 w 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7" name="Freeform 47912"/>
            <p:cNvSpPr>
              <a:spLocks/>
            </p:cNvSpPr>
            <p:nvPr/>
          </p:nvSpPr>
          <p:spPr bwMode="auto">
            <a:xfrm>
              <a:off x="244" y="707"/>
              <a:ext cx="4" cy="16"/>
            </a:xfrm>
            <a:custGeom>
              <a:avLst/>
              <a:gdLst>
                <a:gd name="T0" fmla="*/ 4 w 4"/>
                <a:gd name="T1" fmla="*/ 0 h 16"/>
                <a:gd name="T2" fmla="*/ 0 w 4"/>
                <a:gd name="T3" fmla="*/ 0 h 16"/>
                <a:gd name="T4" fmla="*/ 0 w 4"/>
                <a:gd name="T5" fmla="*/ 0 h 16"/>
                <a:gd name="T6" fmla="*/ 4 w 4"/>
                <a:gd name="T7" fmla="*/ 16 h 16"/>
                <a:gd name="T8" fmla="*/ 4 w 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8" name="Freeform 47913"/>
            <p:cNvSpPr>
              <a:spLocks noEditPoints="1"/>
            </p:cNvSpPr>
            <p:nvPr/>
          </p:nvSpPr>
          <p:spPr bwMode="auto">
            <a:xfrm>
              <a:off x="248" y="707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16 h 34"/>
                <a:gd name="T16" fmla="*/ 0 w 34"/>
                <a:gd name="T17" fmla="*/ 16 h 34"/>
                <a:gd name="T18" fmla="*/ 4 w 34"/>
                <a:gd name="T19" fmla="*/ 34 h 34"/>
                <a:gd name="T20" fmla="*/ 34 w 34"/>
                <a:gd name="T21" fmla="*/ 34 h 34"/>
                <a:gd name="T22" fmla="*/ 34 w 34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9" name="Rectangle 47914"/>
            <p:cNvSpPr>
              <a:spLocks noChangeArrowheads="1"/>
            </p:cNvSpPr>
            <p:nvPr/>
          </p:nvSpPr>
          <p:spPr bwMode="auto">
            <a:xfrm>
              <a:off x="260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0" name="Freeform 47915"/>
            <p:cNvSpPr>
              <a:spLocks/>
            </p:cNvSpPr>
            <p:nvPr/>
          </p:nvSpPr>
          <p:spPr bwMode="auto">
            <a:xfrm>
              <a:off x="248" y="707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0 h 34"/>
                <a:gd name="T4" fmla="*/ 0 w 34"/>
                <a:gd name="T5" fmla="*/ 16 h 34"/>
                <a:gd name="T6" fmla="*/ 0 w 34"/>
                <a:gd name="T7" fmla="*/ 16 h 34"/>
                <a:gd name="T8" fmla="*/ 4 w 34"/>
                <a:gd name="T9" fmla="*/ 34 h 34"/>
                <a:gd name="T10" fmla="*/ 34 w 34"/>
                <a:gd name="T11" fmla="*/ 34 h 34"/>
                <a:gd name="T12" fmla="*/ 34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34"/>
                  </a:lnTo>
                  <a:lnTo>
                    <a:pt x="34" y="3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1" name="Rectangle 47916"/>
            <p:cNvSpPr>
              <a:spLocks noChangeArrowheads="1"/>
            </p:cNvSpPr>
            <p:nvPr/>
          </p:nvSpPr>
          <p:spPr bwMode="auto">
            <a:xfrm>
              <a:off x="260" y="719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2" name="Rectangle 47917"/>
            <p:cNvSpPr>
              <a:spLocks noChangeArrowheads="1"/>
            </p:cNvSpPr>
            <p:nvPr/>
          </p:nvSpPr>
          <p:spPr bwMode="auto">
            <a:xfrm>
              <a:off x="260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3" name="Freeform 47918"/>
            <p:cNvSpPr>
              <a:spLocks noEditPoints="1"/>
            </p:cNvSpPr>
            <p:nvPr/>
          </p:nvSpPr>
          <p:spPr bwMode="auto">
            <a:xfrm>
              <a:off x="282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4" name="Rectangle 47919"/>
            <p:cNvSpPr>
              <a:spLocks noChangeArrowheads="1"/>
            </p:cNvSpPr>
            <p:nvPr/>
          </p:nvSpPr>
          <p:spPr bwMode="auto">
            <a:xfrm>
              <a:off x="294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5" name="Rectangle 47920"/>
            <p:cNvSpPr>
              <a:spLocks noChangeArrowheads="1"/>
            </p:cNvSpPr>
            <p:nvPr/>
          </p:nvSpPr>
          <p:spPr bwMode="auto">
            <a:xfrm>
              <a:off x="282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6" name="Rectangle 47921"/>
            <p:cNvSpPr>
              <a:spLocks noChangeArrowheads="1"/>
            </p:cNvSpPr>
            <p:nvPr/>
          </p:nvSpPr>
          <p:spPr bwMode="auto">
            <a:xfrm>
              <a:off x="294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7" name="Rectangle 47922"/>
            <p:cNvSpPr>
              <a:spLocks noChangeArrowheads="1"/>
            </p:cNvSpPr>
            <p:nvPr/>
          </p:nvSpPr>
          <p:spPr bwMode="auto">
            <a:xfrm>
              <a:off x="294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8" name="Freeform 47923"/>
            <p:cNvSpPr>
              <a:spLocks noEditPoints="1"/>
            </p:cNvSpPr>
            <p:nvPr/>
          </p:nvSpPr>
          <p:spPr bwMode="auto">
            <a:xfrm>
              <a:off x="318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9" name="Rectangle 47924"/>
            <p:cNvSpPr>
              <a:spLocks noChangeArrowheads="1"/>
            </p:cNvSpPr>
            <p:nvPr/>
          </p:nvSpPr>
          <p:spPr bwMode="auto">
            <a:xfrm>
              <a:off x="330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0" name="Rectangle 47925"/>
            <p:cNvSpPr>
              <a:spLocks noChangeArrowheads="1"/>
            </p:cNvSpPr>
            <p:nvPr/>
          </p:nvSpPr>
          <p:spPr bwMode="auto">
            <a:xfrm>
              <a:off x="318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1" name="Rectangle 47926"/>
            <p:cNvSpPr>
              <a:spLocks noChangeArrowheads="1"/>
            </p:cNvSpPr>
            <p:nvPr/>
          </p:nvSpPr>
          <p:spPr bwMode="auto">
            <a:xfrm>
              <a:off x="330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2" name="Rectangle 47927"/>
            <p:cNvSpPr>
              <a:spLocks noChangeArrowheads="1"/>
            </p:cNvSpPr>
            <p:nvPr/>
          </p:nvSpPr>
          <p:spPr bwMode="auto">
            <a:xfrm>
              <a:off x="330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3" name="Freeform 47928"/>
            <p:cNvSpPr>
              <a:spLocks noEditPoints="1"/>
            </p:cNvSpPr>
            <p:nvPr/>
          </p:nvSpPr>
          <p:spPr bwMode="auto">
            <a:xfrm>
              <a:off x="354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2 w 36"/>
                <a:gd name="T5" fmla="*/ 12 h 34"/>
                <a:gd name="T6" fmla="*/ 22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4" name="Rectangle 47929"/>
            <p:cNvSpPr>
              <a:spLocks noChangeArrowheads="1"/>
            </p:cNvSpPr>
            <p:nvPr/>
          </p:nvSpPr>
          <p:spPr bwMode="auto">
            <a:xfrm>
              <a:off x="366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5" name="Rectangle 47930"/>
            <p:cNvSpPr>
              <a:spLocks noChangeArrowheads="1"/>
            </p:cNvSpPr>
            <p:nvPr/>
          </p:nvSpPr>
          <p:spPr bwMode="auto">
            <a:xfrm>
              <a:off x="354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6" name="Rectangle 47931"/>
            <p:cNvSpPr>
              <a:spLocks noChangeArrowheads="1"/>
            </p:cNvSpPr>
            <p:nvPr/>
          </p:nvSpPr>
          <p:spPr bwMode="auto">
            <a:xfrm>
              <a:off x="366" y="719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7" name="Rectangle 47932"/>
            <p:cNvSpPr>
              <a:spLocks noChangeArrowheads="1"/>
            </p:cNvSpPr>
            <p:nvPr/>
          </p:nvSpPr>
          <p:spPr bwMode="auto">
            <a:xfrm>
              <a:off x="366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8" name="Freeform 47933"/>
            <p:cNvSpPr>
              <a:spLocks noEditPoints="1"/>
            </p:cNvSpPr>
            <p:nvPr/>
          </p:nvSpPr>
          <p:spPr bwMode="auto">
            <a:xfrm>
              <a:off x="390" y="707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9" name="Rectangle 47934"/>
            <p:cNvSpPr>
              <a:spLocks noChangeArrowheads="1"/>
            </p:cNvSpPr>
            <p:nvPr/>
          </p:nvSpPr>
          <p:spPr bwMode="auto">
            <a:xfrm>
              <a:off x="402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0" name="Rectangle 47935"/>
            <p:cNvSpPr>
              <a:spLocks noChangeArrowheads="1"/>
            </p:cNvSpPr>
            <p:nvPr/>
          </p:nvSpPr>
          <p:spPr bwMode="auto">
            <a:xfrm>
              <a:off x="390" y="707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1" name="Rectangle 47936"/>
            <p:cNvSpPr>
              <a:spLocks noChangeArrowheads="1"/>
            </p:cNvSpPr>
            <p:nvPr/>
          </p:nvSpPr>
          <p:spPr bwMode="auto">
            <a:xfrm>
              <a:off x="402" y="719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2" name="Rectangle 47937"/>
            <p:cNvSpPr>
              <a:spLocks noChangeArrowheads="1"/>
            </p:cNvSpPr>
            <p:nvPr/>
          </p:nvSpPr>
          <p:spPr bwMode="auto">
            <a:xfrm>
              <a:off x="402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3" name="Freeform 47938"/>
            <p:cNvSpPr>
              <a:spLocks noEditPoints="1"/>
            </p:cNvSpPr>
            <p:nvPr/>
          </p:nvSpPr>
          <p:spPr bwMode="auto">
            <a:xfrm>
              <a:off x="424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4" name="Rectangle 47939"/>
            <p:cNvSpPr>
              <a:spLocks noChangeArrowheads="1"/>
            </p:cNvSpPr>
            <p:nvPr/>
          </p:nvSpPr>
          <p:spPr bwMode="auto">
            <a:xfrm>
              <a:off x="436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5" name="Rectangle 47940"/>
            <p:cNvSpPr>
              <a:spLocks noChangeArrowheads="1"/>
            </p:cNvSpPr>
            <p:nvPr/>
          </p:nvSpPr>
          <p:spPr bwMode="auto">
            <a:xfrm>
              <a:off x="424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6" name="Rectangle 47941"/>
            <p:cNvSpPr>
              <a:spLocks noChangeArrowheads="1"/>
            </p:cNvSpPr>
            <p:nvPr/>
          </p:nvSpPr>
          <p:spPr bwMode="auto">
            <a:xfrm>
              <a:off x="436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7" name="Rectangle 47942"/>
            <p:cNvSpPr>
              <a:spLocks noChangeArrowheads="1"/>
            </p:cNvSpPr>
            <p:nvPr/>
          </p:nvSpPr>
          <p:spPr bwMode="auto">
            <a:xfrm>
              <a:off x="436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8" name="Freeform 47943"/>
            <p:cNvSpPr>
              <a:spLocks noEditPoints="1"/>
            </p:cNvSpPr>
            <p:nvPr/>
          </p:nvSpPr>
          <p:spPr bwMode="auto">
            <a:xfrm>
              <a:off x="460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9" name="Rectangle 47944"/>
            <p:cNvSpPr>
              <a:spLocks noChangeArrowheads="1"/>
            </p:cNvSpPr>
            <p:nvPr/>
          </p:nvSpPr>
          <p:spPr bwMode="auto">
            <a:xfrm>
              <a:off x="472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0" name="Rectangle 47945"/>
            <p:cNvSpPr>
              <a:spLocks noChangeArrowheads="1"/>
            </p:cNvSpPr>
            <p:nvPr/>
          </p:nvSpPr>
          <p:spPr bwMode="auto">
            <a:xfrm>
              <a:off x="460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1" name="Rectangle 47946"/>
            <p:cNvSpPr>
              <a:spLocks noChangeArrowheads="1"/>
            </p:cNvSpPr>
            <p:nvPr/>
          </p:nvSpPr>
          <p:spPr bwMode="auto">
            <a:xfrm>
              <a:off x="472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2" name="Rectangle 47947"/>
            <p:cNvSpPr>
              <a:spLocks noChangeArrowheads="1"/>
            </p:cNvSpPr>
            <p:nvPr/>
          </p:nvSpPr>
          <p:spPr bwMode="auto">
            <a:xfrm>
              <a:off x="472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3" name="Freeform 47948"/>
            <p:cNvSpPr>
              <a:spLocks noEditPoints="1"/>
            </p:cNvSpPr>
            <p:nvPr/>
          </p:nvSpPr>
          <p:spPr bwMode="auto">
            <a:xfrm>
              <a:off x="496" y="707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4" name="Rectangle 47949"/>
            <p:cNvSpPr>
              <a:spLocks noChangeArrowheads="1"/>
            </p:cNvSpPr>
            <p:nvPr/>
          </p:nvSpPr>
          <p:spPr bwMode="auto">
            <a:xfrm>
              <a:off x="508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5" name="Rectangle 47950"/>
            <p:cNvSpPr>
              <a:spLocks noChangeArrowheads="1"/>
            </p:cNvSpPr>
            <p:nvPr/>
          </p:nvSpPr>
          <p:spPr bwMode="auto">
            <a:xfrm>
              <a:off x="496" y="707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2" name="Group 48152"/>
          <p:cNvGrpSpPr>
            <a:grpSpLocks/>
          </p:cNvGrpSpPr>
          <p:nvPr/>
        </p:nvGrpSpPr>
        <p:grpSpPr bwMode="auto">
          <a:xfrm>
            <a:off x="360598" y="1008063"/>
            <a:ext cx="1191806" cy="168275"/>
            <a:chOff x="238" y="635"/>
            <a:chExt cx="749" cy="106"/>
          </a:xfrm>
        </p:grpSpPr>
        <p:sp>
          <p:nvSpPr>
            <p:cNvPr id="21116" name="Rectangle 47952"/>
            <p:cNvSpPr>
              <a:spLocks noChangeArrowheads="1"/>
            </p:cNvSpPr>
            <p:nvPr/>
          </p:nvSpPr>
          <p:spPr bwMode="auto">
            <a:xfrm>
              <a:off x="508" y="719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7" name="Rectangle 47953"/>
            <p:cNvSpPr>
              <a:spLocks noChangeArrowheads="1"/>
            </p:cNvSpPr>
            <p:nvPr/>
          </p:nvSpPr>
          <p:spPr bwMode="auto">
            <a:xfrm>
              <a:off x="508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8" name="Freeform 47954"/>
            <p:cNvSpPr>
              <a:spLocks noEditPoints="1"/>
            </p:cNvSpPr>
            <p:nvPr/>
          </p:nvSpPr>
          <p:spPr bwMode="auto">
            <a:xfrm>
              <a:off x="530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9" name="Rectangle 47955"/>
            <p:cNvSpPr>
              <a:spLocks noChangeArrowheads="1"/>
            </p:cNvSpPr>
            <p:nvPr/>
          </p:nvSpPr>
          <p:spPr bwMode="auto">
            <a:xfrm>
              <a:off x="542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0" name="Rectangle 47956"/>
            <p:cNvSpPr>
              <a:spLocks noChangeArrowheads="1"/>
            </p:cNvSpPr>
            <p:nvPr/>
          </p:nvSpPr>
          <p:spPr bwMode="auto">
            <a:xfrm>
              <a:off x="530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1" name="Rectangle 47957"/>
            <p:cNvSpPr>
              <a:spLocks noChangeArrowheads="1"/>
            </p:cNvSpPr>
            <p:nvPr/>
          </p:nvSpPr>
          <p:spPr bwMode="auto">
            <a:xfrm>
              <a:off x="542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2" name="Rectangle 47958"/>
            <p:cNvSpPr>
              <a:spLocks noChangeArrowheads="1"/>
            </p:cNvSpPr>
            <p:nvPr/>
          </p:nvSpPr>
          <p:spPr bwMode="auto">
            <a:xfrm>
              <a:off x="542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3" name="Freeform 47959"/>
            <p:cNvSpPr>
              <a:spLocks noEditPoints="1"/>
            </p:cNvSpPr>
            <p:nvPr/>
          </p:nvSpPr>
          <p:spPr bwMode="auto">
            <a:xfrm>
              <a:off x="566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4" name="Rectangle 47960"/>
            <p:cNvSpPr>
              <a:spLocks noChangeArrowheads="1"/>
            </p:cNvSpPr>
            <p:nvPr/>
          </p:nvSpPr>
          <p:spPr bwMode="auto">
            <a:xfrm>
              <a:off x="578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5" name="Rectangle 47961"/>
            <p:cNvSpPr>
              <a:spLocks noChangeArrowheads="1"/>
            </p:cNvSpPr>
            <p:nvPr/>
          </p:nvSpPr>
          <p:spPr bwMode="auto">
            <a:xfrm>
              <a:off x="566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6" name="Rectangle 47962"/>
            <p:cNvSpPr>
              <a:spLocks noChangeArrowheads="1"/>
            </p:cNvSpPr>
            <p:nvPr/>
          </p:nvSpPr>
          <p:spPr bwMode="auto">
            <a:xfrm>
              <a:off x="578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7" name="Rectangle 47963"/>
            <p:cNvSpPr>
              <a:spLocks noChangeArrowheads="1"/>
            </p:cNvSpPr>
            <p:nvPr/>
          </p:nvSpPr>
          <p:spPr bwMode="auto">
            <a:xfrm>
              <a:off x="578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8" name="Freeform 47964"/>
            <p:cNvSpPr>
              <a:spLocks noEditPoints="1"/>
            </p:cNvSpPr>
            <p:nvPr/>
          </p:nvSpPr>
          <p:spPr bwMode="auto">
            <a:xfrm>
              <a:off x="602" y="707"/>
              <a:ext cx="35" cy="34"/>
            </a:xfrm>
            <a:custGeom>
              <a:avLst/>
              <a:gdLst>
                <a:gd name="T0" fmla="*/ 11 w 35"/>
                <a:gd name="T1" fmla="*/ 22 h 34"/>
                <a:gd name="T2" fmla="*/ 11 w 35"/>
                <a:gd name="T3" fmla="*/ 12 h 34"/>
                <a:gd name="T4" fmla="*/ 23 w 35"/>
                <a:gd name="T5" fmla="*/ 12 h 34"/>
                <a:gd name="T6" fmla="*/ 23 w 35"/>
                <a:gd name="T7" fmla="*/ 22 h 34"/>
                <a:gd name="T8" fmla="*/ 11 w 35"/>
                <a:gd name="T9" fmla="*/ 22 h 34"/>
                <a:gd name="T10" fmla="*/ 35 w 35"/>
                <a:gd name="T11" fmla="*/ 0 h 34"/>
                <a:gd name="T12" fmla="*/ 0 w 35"/>
                <a:gd name="T13" fmla="*/ 0 h 34"/>
                <a:gd name="T14" fmla="*/ 0 w 35"/>
                <a:gd name="T15" fmla="*/ 34 h 34"/>
                <a:gd name="T16" fmla="*/ 35 w 35"/>
                <a:gd name="T17" fmla="*/ 34 h 34"/>
                <a:gd name="T18" fmla="*/ 35 w 35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1" y="22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2"/>
                  </a:lnTo>
                  <a:lnTo>
                    <a:pt x="11" y="22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9" name="Rectangle 47965"/>
            <p:cNvSpPr>
              <a:spLocks noChangeArrowheads="1"/>
            </p:cNvSpPr>
            <p:nvPr/>
          </p:nvSpPr>
          <p:spPr bwMode="auto">
            <a:xfrm>
              <a:off x="613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0" name="Rectangle 47966"/>
            <p:cNvSpPr>
              <a:spLocks noChangeArrowheads="1"/>
            </p:cNvSpPr>
            <p:nvPr/>
          </p:nvSpPr>
          <p:spPr bwMode="auto">
            <a:xfrm>
              <a:off x="602" y="707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1" name="Rectangle 47967"/>
            <p:cNvSpPr>
              <a:spLocks noChangeArrowheads="1"/>
            </p:cNvSpPr>
            <p:nvPr/>
          </p:nvSpPr>
          <p:spPr bwMode="auto">
            <a:xfrm>
              <a:off x="613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2" name="Rectangle 47968"/>
            <p:cNvSpPr>
              <a:spLocks noChangeArrowheads="1"/>
            </p:cNvSpPr>
            <p:nvPr/>
          </p:nvSpPr>
          <p:spPr bwMode="auto">
            <a:xfrm>
              <a:off x="613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3" name="Freeform 47969"/>
            <p:cNvSpPr>
              <a:spLocks noEditPoints="1"/>
            </p:cNvSpPr>
            <p:nvPr/>
          </p:nvSpPr>
          <p:spPr bwMode="auto">
            <a:xfrm>
              <a:off x="637" y="707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4" name="Rectangle 47970"/>
            <p:cNvSpPr>
              <a:spLocks noChangeArrowheads="1"/>
            </p:cNvSpPr>
            <p:nvPr/>
          </p:nvSpPr>
          <p:spPr bwMode="auto">
            <a:xfrm>
              <a:off x="649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5" name="Rectangle 47971"/>
            <p:cNvSpPr>
              <a:spLocks noChangeArrowheads="1"/>
            </p:cNvSpPr>
            <p:nvPr/>
          </p:nvSpPr>
          <p:spPr bwMode="auto">
            <a:xfrm>
              <a:off x="637" y="707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6" name="Rectangle 47972"/>
            <p:cNvSpPr>
              <a:spLocks noChangeArrowheads="1"/>
            </p:cNvSpPr>
            <p:nvPr/>
          </p:nvSpPr>
          <p:spPr bwMode="auto">
            <a:xfrm>
              <a:off x="649" y="719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7" name="Rectangle 47973"/>
            <p:cNvSpPr>
              <a:spLocks noChangeArrowheads="1"/>
            </p:cNvSpPr>
            <p:nvPr/>
          </p:nvSpPr>
          <p:spPr bwMode="auto">
            <a:xfrm>
              <a:off x="649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8" name="Freeform 47974"/>
            <p:cNvSpPr>
              <a:spLocks noEditPoints="1"/>
            </p:cNvSpPr>
            <p:nvPr/>
          </p:nvSpPr>
          <p:spPr bwMode="auto">
            <a:xfrm>
              <a:off x="671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9" name="Rectangle 47975"/>
            <p:cNvSpPr>
              <a:spLocks noChangeArrowheads="1"/>
            </p:cNvSpPr>
            <p:nvPr/>
          </p:nvSpPr>
          <p:spPr bwMode="auto">
            <a:xfrm>
              <a:off x="683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0" name="Rectangle 47976"/>
            <p:cNvSpPr>
              <a:spLocks noChangeArrowheads="1"/>
            </p:cNvSpPr>
            <p:nvPr/>
          </p:nvSpPr>
          <p:spPr bwMode="auto">
            <a:xfrm>
              <a:off x="671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1" name="Rectangle 47977"/>
            <p:cNvSpPr>
              <a:spLocks noChangeArrowheads="1"/>
            </p:cNvSpPr>
            <p:nvPr/>
          </p:nvSpPr>
          <p:spPr bwMode="auto">
            <a:xfrm>
              <a:off x="683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2" name="Rectangle 47978"/>
            <p:cNvSpPr>
              <a:spLocks noChangeArrowheads="1"/>
            </p:cNvSpPr>
            <p:nvPr/>
          </p:nvSpPr>
          <p:spPr bwMode="auto">
            <a:xfrm>
              <a:off x="683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3" name="Freeform 47979"/>
            <p:cNvSpPr>
              <a:spLocks noEditPoints="1"/>
            </p:cNvSpPr>
            <p:nvPr/>
          </p:nvSpPr>
          <p:spPr bwMode="auto">
            <a:xfrm>
              <a:off x="707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4" name="Rectangle 47980"/>
            <p:cNvSpPr>
              <a:spLocks noChangeArrowheads="1"/>
            </p:cNvSpPr>
            <p:nvPr/>
          </p:nvSpPr>
          <p:spPr bwMode="auto">
            <a:xfrm>
              <a:off x="719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5" name="Rectangle 47981"/>
            <p:cNvSpPr>
              <a:spLocks noChangeArrowheads="1"/>
            </p:cNvSpPr>
            <p:nvPr/>
          </p:nvSpPr>
          <p:spPr bwMode="auto">
            <a:xfrm>
              <a:off x="707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6" name="Rectangle 47982"/>
            <p:cNvSpPr>
              <a:spLocks noChangeArrowheads="1"/>
            </p:cNvSpPr>
            <p:nvPr/>
          </p:nvSpPr>
          <p:spPr bwMode="auto">
            <a:xfrm>
              <a:off x="719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7" name="Rectangle 47983"/>
            <p:cNvSpPr>
              <a:spLocks noChangeArrowheads="1"/>
            </p:cNvSpPr>
            <p:nvPr/>
          </p:nvSpPr>
          <p:spPr bwMode="auto">
            <a:xfrm>
              <a:off x="719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8" name="Freeform 47984"/>
            <p:cNvSpPr>
              <a:spLocks noEditPoints="1"/>
            </p:cNvSpPr>
            <p:nvPr/>
          </p:nvSpPr>
          <p:spPr bwMode="auto">
            <a:xfrm>
              <a:off x="743" y="707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9" name="Rectangle 47985"/>
            <p:cNvSpPr>
              <a:spLocks noChangeArrowheads="1"/>
            </p:cNvSpPr>
            <p:nvPr/>
          </p:nvSpPr>
          <p:spPr bwMode="auto">
            <a:xfrm>
              <a:off x="755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0" name="Rectangle 47986"/>
            <p:cNvSpPr>
              <a:spLocks noChangeArrowheads="1"/>
            </p:cNvSpPr>
            <p:nvPr/>
          </p:nvSpPr>
          <p:spPr bwMode="auto">
            <a:xfrm>
              <a:off x="743" y="707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1" name="Rectangle 47987"/>
            <p:cNvSpPr>
              <a:spLocks noChangeArrowheads="1"/>
            </p:cNvSpPr>
            <p:nvPr/>
          </p:nvSpPr>
          <p:spPr bwMode="auto">
            <a:xfrm>
              <a:off x="755" y="719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2" name="Rectangle 47988"/>
            <p:cNvSpPr>
              <a:spLocks noChangeArrowheads="1"/>
            </p:cNvSpPr>
            <p:nvPr/>
          </p:nvSpPr>
          <p:spPr bwMode="auto">
            <a:xfrm>
              <a:off x="755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3" name="Freeform 47989"/>
            <p:cNvSpPr>
              <a:spLocks noEditPoints="1"/>
            </p:cNvSpPr>
            <p:nvPr/>
          </p:nvSpPr>
          <p:spPr bwMode="auto">
            <a:xfrm>
              <a:off x="777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4" name="Rectangle 47990"/>
            <p:cNvSpPr>
              <a:spLocks noChangeArrowheads="1"/>
            </p:cNvSpPr>
            <p:nvPr/>
          </p:nvSpPr>
          <p:spPr bwMode="auto">
            <a:xfrm>
              <a:off x="789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5" name="Rectangle 47991"/>
            <p:cNvSpPr>
              <a:spLocks noChangeArrowheads="1"/>
            </p:cNvSpPr>
            <p:nvPr/>
          </p:nvSpPr>
          <p:spPr bwMode="auto">
            <a:xfrm>
              <a:off x="777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6" name="Rectangle 47992"/>
            <p:cNvSpPr>
              <a:spLocks noChangeArrowheads="1"/>
            </p:cNvSpPr>
            <p:nvPr/>
          </p:nvSpPr>
          <p:spPr bwMode="auto">
            <a:xfrm>
              <a:off x="789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7" name="Rectangle 47993"/>
            <p:cNvSpPr>
              <a:spLocks noChangeArrowheads="1"/>
            </p:cNvSpPr>
            <p:nvPr/>
          </p:nvSpPr>
          <p:spPr bwMode="auto">
            <a:xfrm>
              <a:off x="789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8" name="Freeform 47994"/>
            <p:cNvSpPr>
              <a:spLocks noEditPoints="1"/>
            </p:cNvSpPr>
            <p:nvPr/>
          </p:nvSpPr>
          <p:spPr bwMode="auto">
            <a:xfrm>
              <a:off x="813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9" name="Rectangle 47995"/>
            <p:cNvSpPr>
              <a:spLocks noChangeArrowheads="1"/>
            </p:cNvSpPr>
            <p:nvPr/>
          </p:nvSpPr>
          <p:spPr bwMode="auto">
            <a:xfrm>
              <a:off x="825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0" name="Rectangle 47996"/>
            <p:cNvSpPr>
              <a:spLocks noChangeArrowheads="1"/>
            </p:cNvSpPr>
            <p:nvPr/>
          </p:nvSpPr>
          <p:spPr bwMode="auto">
            <a:xfrm>
              <a:off x="813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1" name="Rectangle 47997"/>
            <p:cNvSpPr>
              <a:spLocks noChangeArrowheads="1"/>
            </p:cNvSpPr>
            <p:nvPr/>
          </p:nvSpPr>
          <p:spPr bwMode="auto">
            <a:xfrm>
              <a:off x="825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2" name="Rectangle 47998"/>
            <p:cNvSpPr>
              <a:spLocks noChangeArrowheads="1"/>
            </p:cNvSpPr>
            <p:nvPr/>
          </p:nvSpPr>
          <p:spPr bwMode="auto">
            <a:xfrm>
              <a:off x="825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3" name="Freeform 47999"/>
            <p:cNvSpPr>
              <a:spLocks noEditPoints="1"/>
            </p:cNvSpPr>
            <p:nvPr/>
          </p:nvSpPr>
          <p:spPr bwMode="auto">
            <a:xfrm>
              <a:off x="849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4" name="Rectangle 48000"/>
            <p:cNvSpPr>
              <a:spLocks noChangeArrowheads="1"/>
            </p:cNvSpPr>
            <p:nvPr/>
          </p:nvSpPr>
          <p:spPr bwMode="auto">
            <a:xfrm>
              <a:off x="861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5" name="Rectangle 48001"/>
            <p:cNvSpPr>
              <a:spLocks noChangeArrowheads="1"/>
            </p:cNvSpPr>
            <p:nvPr/>
          </p:nvSpPr>
          <p:spPr bwMode="auto">
            <a:xfrm>
              <a:off x="849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6" name="Rectangle 48002"/>
            <p:cNvSpPr>
              <a:spLocks noChangeArrowheads="1"/>
            </p:cNvSpPr>
            <p:nvPr/>
          </p:nvSpPr>
          <p:spPr bwMode="auto">
            <a:xfrm>
              <a:off x="861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7" name="Rectangle 48003"/>
            <p:cNvSpPr>
              <a:spLocks noChangeArrowheads="1"/>
            </p:cNvSpPr>
            <p:nvPr/>
          </p:nvSpPr>
          <p:spPr bwMode="auto">
            <a:xfrm>
              <a:off x="861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8" name="Freeform 48004"/>
            <p:cNvSpPr>
              <a:spLocks noEditPoints="1"/>
            </p:cNvSpPr>
            <p:nvPr/>
          </p:nvSpPr>
          <p:spPr bwMode="auto">
            <a:xfrm>
              <a:off x="885" y="707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9" name="Rectangle 48005"/>
            <p:cNvSpPr>
              <a:spLocks noChangeArrowheads="1"/>
            </p:cNvSpPr>
            <p:nvPr/>
          </p:nvSpPr>
          <p:spPr bwMode="auto">
            <a:xfrm>
              <a:off x="897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0" name="Rectangle 48006"/>
            <p:cNvSpPr>
              <a:spLocks noChangeArrowheads="1"/>
            </p:cNvSpPr>
            <p:nvPr/>
          </p:nvSpPr>
          <p:spPr bwMode="auto">
            <a:xfrm>
              <a:off x="885" y="707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1" name="Rectangle 48007"/>
            <p:cNvSpPr>
              <a:spLocks noChangeArrowheads="1"/>
            </p:cNvSpPr>
            <p:nvPr/>
          </p:nvSpPr>
          <p:spPr bwMode="auto">
            <a:xfrm>
              <a:off x="897" y="719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2" name="Rectangle 48008"/>
            <p:cNvSpPr>
              <a:spLocks noChangeArrowheads="1"/>
            </p:cNvSpPr>
            <p:nvPr/>
          </p:nvSpPr>
          <p:spPr bwMode="auto">
            <a:xfrm>
              <a:off x="897" y="719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3" name="Freeform 48009"/>
            <p:cNvSpPr>
              <a:spLocks noEditPoints="1"/>
            </p:cNvSpPr>
            <p:nvPr/>
          </p:nvSpPr>
          <p:spPr bwMode="auto">
            <a:xfrm>
              <a:off x="919" y="707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4" name="Rectangle 48010"/>
            <p:cNvSpPr>
              <a:spLocks noChangeArrowheads="1"/>
            </p:cNvSpPr>
            <p:nvPr/>
          </p:nvSpPr>
          <p:spPr bwMode="auto">
            <a:xfrm>
              <a:off x="931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5" name="Rectangle 48011"/>
            <p:cNvSpPr>
              <a:spLocks noChangeArrowheads="1"/>
            </p:cNvSpPr>
            <p:nvPr/>
          </p:nvSpPr>
          <p:spPr bwMode="auto">
            <a:xfrm>
              <a:off x="919" y="707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6" name="Rectangle 48012"/>
            <p:cNvSpPr>
              <a:spLocks noChangeArrowheads="1"/>
            </p:cNvSpPr>
            <p:nvPr/>
          </p:nvSpPr>
          <p:spPr bwMode="auto">
            <a:xfrm>
              <a:off x="931" y="719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7" name="Rectangle 48013"/>
            <p:cNvSpPr>
              <a:spLocks noChangeArrowheads="1"/>
            </p:cNvSpPr>
            <p:nvPr/>
          </p:nvSpPr>
          <p:spPr bwMode="auto">
            <a:xfrm>
              <a:off x="931" y="719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8" name="Freeform 48014"/>
            <p:cNvSpPr>
              <a:spLocks/>
            </p:cNvSpPr>
            <p:nvPr/>
          </p:nvSpPr>
          <p:spPr bwMode="auto">
            <a:xfrm>
              <a:off x="955" y="707"/>
              <a:ext cx="28" cy="34"/>
            </a:xfrm>
            <a:custGeom>
              <a:avLst/>
              <a:gdLst>
                <a:gd name="T0" fmla="*/ 28 w 28"/>
                <a:gd name="T1" fmla="*/ 0 h 34"/>
                <a:gd name="T2" fmla="*/ 0 w 28"/>
                <a:gd name="T3" fmla="*/ 0 h 34"/>
                <a:gd name="T4" fmla="*/ 0 w 28"/>
                <a:gd name="T5" fmla="*/ 34 h 34"/>
                <a:gd name="T6" fmla="*/ 20 w 28"/>
                <a:gd name="T7" fmla="*/ 34 h 34"/>
                <a:gd name="T8" fmla="*/ 20 w 28"/>
                <a:gd name="T9" fmla="*/ 34 h 34"/>
                <a:gd name="T10" fmla="*/ 22 w 28"/>
                <a:gd name="T11" fmla="*/ 22 h 34"/>
                <a:gd name="T12" fmla="*/ 12 w 28"/>
                <a:gd name="T13" fmla="*/ 22 h 34"/>
                <a:gd name="T14" fmla="*/ 12 w 28"/>
                <a:gd name="T15" fmla="*/ 12 h 34"/>
                <a:gd name="T16" fmla="*/ 24 w 28"/>
                <a:gd name="T17" fmla="*/ 12 h 34"/>
                <a:gd name="T18" fmla="*/ 24 w 28"/>
                <a:gd name="T19" fmla="*/ 20 h 34"/>
                <a:gd name="T20" fmla="*/ 24 w 28"/>
                <a:gd name="T21" fmla="*/ 20 h 34"/>
                <a:gd name="T22" fmla="*/ 28 w 28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4">
                  <a:moveTo>
                    <a:pt x="28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2" y="22"/>
                  </a:lnTo>
                  <a:lnTo>
                    <a:pt x="12" y="2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9" name="Freeform 48015"/>
            <p:cNvSpPr>
              <a:spLocks/>
            </p:cNvSpPr>
            <p:nvPr/>
          </p:nvSpPr>
          <p:spPr bwMode="auto">
            <a:xfrm>
              <a:off x="955" y="707"/>
              <a:ext cx="28" cy="34"/>
            </a:xfrm>
            <a:custGeom>
              <a:avLst/>
              <a:gdLst>
                <a:gd name="T0" fmla="*/ 28 w 28"/>
                <a:gd name="T1" fmla="*/ 0 h 34"/>
                <a:gd name="T2" fmla="*/ 0 w 28"/>
                <a:gd name="T3" fmla="*/ 0 h 34"/>
                <a:gd name="T4" fmla="*/ 0 w 28"/>
                <a:gd name="T5" fmla="*/ 34 h 34"/>
                <a:gd name="T6" fmla="*/ 20 w 28"/>
                <a:gd name="T7" fmla="*/ 34 h 34"/>
                <a:gd name="T8" fmla="*/ 20 w 28"/>
                <a:gd name="T9" fmla="*/ 34 h 34"/>
                <a:gd name="T10" fmla="*/ 22 w 28"/>
                <a:gd name="T11" fmla="*/ 22 h 34"/>
                <a:gd name="T12" fmla="*/ 12 w 28"/>
                <a:gd name="T13" fmla="*/ 22 h 34"/>
                <a:gd name="T14" fmla="*/ 12 w 28"/>
                <a:gd name="T15" fmla="*/ 12 h 34"/>
                <a:gd name="T16" fmla="*/ 24 w 28"/>
                <a:gd name="T17" fmla="*/ 12 h 34"/>
                <a:gd name="T18" fmla="*/ 24 w 28"/>
                <a:gd name="T19" fmla="*/ 20 h 34"/>
                <a:gd name="T20" fmla="*/ 24 w 28"/>
                <a:gd name="T21" fmla="*/ 20 h 34"/>
                <a:gd name="T22" fmla="*/ 28 w 28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4">
                  <a:moveTo>
                    <a:pt x="28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2" y="22"/>
                  </a:lnTo>
                  <a:lnTo>
                    <a:pt x="12" y="2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0" name="Freeform 48016"/>
            <p:cNvSpPr>
              <a:spLocks/>
            </p:cNvSpPr>
            <p:nvPr/>
          </p:nvSpPr>
          <p:spPr bwMode="auto">
            <a:xfrm>
              <a:off x="967" y="719"/>
              <a:ext cx="12" cy="10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0 w 12"/>
                <a:gd name="T5" fmla="*/ 10 h 10"/>
                <a:gd name="T6" fmla="*/ 10 w 12"/>
                <a:gd name="T7" fmla="*/ 10 h 10"/>
                <a:gd name="T8" fmla="*/ 10 w 12"/>
                <a:gd name="T9" fmla="*/ 10 h 10"/>
                <a:gd name="T10" fmla="*/ 12 w 12"/>
                <a:gd name="T11" fmla="*/ 8 h 10"/>
                <a:gd name="T12" fmla="*/ 12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1" name="Freeform 48017"/>
            <p:cNvSpPr>
              <a:spLocks/>
            </p:cNvSpPr>
            <p:nvPr/>
          </p:nvSpPr>
          <p:spPr bwMode="auto">
            <a:xfrm>
              <a:off x="967" y="719"/>
              <a:ext cx="12" cy="10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0 w 12"/>
                <a:gd name="T5" fmla="*/ 10 h 10"/>
                <a:gd name="T6" fmla="*/ 10 w 12"/>
                <a:gd name="T7" fmla="*/ 10 h 10"/>
                <a:gd name="T8" fmla="*/ 10 w 12"/>
                <a:gd name="T9" fmla="*/ 10 h 10"/>
                <a:gd name="T10" fmla="*/ 12 w 12"/>
                <a:gd name="T11" fmla="*/ 8 h 10"/>
                <a:gd name="T12" fmla="*/ 12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2" name="Freeform 48018"/>
            <p:cNvSpPr>
              <a:spLocks/>
            </p:cNvSpPr>
            <p:nvPr/>
          </p:nvSpPr>
          <p:spPr bwMode="auto">
            <a:xfrm>
              <a:off x="238" y="671"/>
              <a:ext cx="10" cy="36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0 h 36"/>
                <a:gd name="T6" fmla="*/ 6 w 10"/>
                <a:gd name="T7" fmla="*/ 36 h 36"/>
                <a:gd name="T8" fmla="*/ 10 w 10"/>
                <a:gd name="T9" fmla="*/ 36 h 36"/>
                <a:gd name="T10" fmla="*/ 10 w 1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3" name="Freeform 48019"/>
            <p:cNvSpPr>
              <a:spLocks/>
            </p:cNvSpPr>
            <p:nvPr/>
          </p:nvSpPr>
          <p:spPr bwMode="auto">
            <a:xfrm>
              <a:off x="238" y="671"/>
              <a:ext cx="10" cy="36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0 h 36"/>
                <a:gd name="T6" fmla="*/ 6 w 10"/>
                <a:gd name="T7" fmla="*/ 36 h 36"/>
                <a:gd name="T8" fmla="*/ 10 w 10"/>
                <a:gd name="T9" fmla="*/ 36 h 36"/>
                <a:gd name="T10" fmla="*/ 10 w 1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4" name="Freeform 48020"/>
            <p:cNvSpPr>
              <a:spLocks noEditPoints="1"/>
            </p:cNvSpPr>
            <p:nvPr/>
          </p:nvSpPr>
          <p:spPr bwMode="auto">
            <a:xfrm>
              <a:off x="248" y="67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5" name="Rectangle 48021"/>
            <p:cNvSpPr>
              <a:spLocks noChangeArrowheads="1"/>
            </p:cNvSpPr>
            <p:nvPr/>
          </p:nvSpPr>
          <p:spPr bwMode="auto">
            <a:xfrm>
              <a:off x="260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6" name="Rectangle 48022"/>
            <p:cNvSpPr>
              <a:spLocks noChangeArrowheads="1"/>
            </p:cNvSpPr>
            <p:nvPr/>
          </p:nvSpPr>
          <p:spPr bwMode="auto">
            <a:xfrm>
              <a:off x="248" y="67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7" name="Rectangle 48023"/>
            <p:cNvSpPr>
              <a:spLocks noChangeArrowheads="1"/>
            </p:cNvSpPr>
            <p:nvPr/>
          </p:nvSpPr>
          <p:spPr bwMode="auto">
            <a:xfrm>
              <a:off x="260" y="68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8" name="Rectangle 48024"/>
            <p:cNvSpPr>
              <a:spLocks noChangeArrowheads="1"/>
            </p:cNvSpPr>
            <p:nvPr/>
          </p:nvSpPr>
          <p:spPr bwMode="auto">
            <a:xfrm>
              <a:off x="260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9" name="Freeform 48025"/>
            <p:cNvSpPr>
              <a:spLocks noEditPoints="1"/>
            </p:cNvSpPr>
            <p:nvPr/>
          </p:nvSpPr>
          <p:spPr bwMode="auto">
            <a:xfrm>
              <a:off x="282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0" name="Rectangle 48026"/>
            <p:cNvSpPr>
              <a:spLocks noChangeArrowheads="1"/>
            </p:cNvSpPr>
            <p:nvPr/>
          </p:nvSpPr>
          <p:spPr bwMode="auto">
            <a:xfrm>
              <a:off x="294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1" name="Rectangle 48027"/>
            <p:cNvSpPr>
              <a:spLocks noChangeArrowheads="1"/>
            </p:cNvSpPr>
            <p:nvPr/>
          </p:nvSpPr>
          <p:spPr bwMode="auto">
            <a:xfrm>
              <a:off x="282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2" name="Rectangle 48028"/>
            <p:cNvSpPr>
              <a:spLocks noChangeArrowheads="1"/>
            </p:cNvSpPr>
            <p:nvPr/>
          </p:nvSpPr>
          <p:spPr bwMode="auto">
            <a:xfrm>
              <a:off x="294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3" name="Rectangle 48029"/>
            <p:cNvSpPr>
              <a:spLocks noChangeArrowheads="1"/>
            </p:cNvSpPr>
            <p:nvPr/>
          </p:nvSpPr>
          <p:spPr bwMode="auto">
            <a:xfrm>
              <a:off x="294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4" name="Freeform 48030"/>
            <p:cNvSpPr>
              <a:spLocks noEditPoints="1"/>
            </p:cNvSpPr>
            <p:nvPr/>
          </p:nvSpPr>
          <p:spPr bwMode="auto">
            <a:xfrm>
              <a:off x="318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5" name="Rectangle 48031"/>
            <p:cNvSpPr>
              <a:spLocks noChangeArrowheads="1"/>
            </p:cNvSpPr>
            <p:nvPr/>
          </p:nvSpPr>
          <p:spPr bwMode="auto">
            <a:xfrm>
              <a:off x="330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6" name="Rectangle 48032"/>
            <p:cNvSpPr>
              <a:spLocks noChangeArrowheads="1"/>
            </p:cNvSpPr>
            <p:nvPr/>
          </p:nvSpPr>
          <p:spPr bwMode="auto">
            <a:xfrm>
              <a:off x="318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7" name="Rectangle 48033"/>
            <p:cNvSpPr>
              <a:spLocks noChangeArrowheads="1"/>
            </p:cNvSpPr>
            <p:nvPr/>
          </p:nvSpPr>
          <p:spPr bwMode="auto">
            <a:xfrm>
              <a:off x="330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8" name="Rectangle 48034"/>
            <p:cNvSpPr>
              <a:spLocks noChangeArrowheads="1"/>
            </p:cNvSpPr>
            <p:nvPr/>
          </p:nvSpPr>
          <p:spPr bwMode="auto">
            <a:xfrm>
              <a:off x="330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9" name="Freeform 48035"/>
            <p:cNvSpPr>
              <a:spLocks noEditPoints="1"/>
            </p:cNvSpPr>
            <p:nvPr/>
          </p:nvSpPr>
          <p:spPr bwMode="auto">
            <a:xfrm>
              <a:off x="354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0" name="Rectangle 48036"/>
            <p:cNvSpPr>
              <a:spLocks noChangeArrowheads="1"/>
            </p:cNvSpPr>
            <p:nvPr/>
          </p:nvSpPr>
          <p:spPr bwMode="auto">
            <a:xfrm>
              <a:off x="366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1" name="Rectangle 48037"/>
            <p:cNvSpPr>
              <a:spLocks noChangeArrowheads="1"/>
            </p:cNvSpPr>
            <p:nvPr/>
          </p:nvSpPr>
          <p:spPr bwMode="auto">
            <a:xfrm>
              <a:off x="354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2" name="Rectangle 48038"/>
            <p:cNvSpPr>
              <a:spLocks noChangeArrowheads="1"/>
            </p:cNvSpPr>
            <p:nvPr/>
          </p:nvSpPr>
          <p:spPr bwMode="auto">
            <a:xfrm>
              <a:off x="366" y="68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3" name="Rectangle 48039"/>
            <p:cNvSpPr>
              <a:spLocks noChangeArrowheads="1"/>
            </p:cNvSpPr>
            <p:nvPr/>
          </p:nvSpPr>
          <p:spPr bwMode="auto">
            <a:xfrm>
              <a:off x="366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4" name="Freeform 48040"/>
            <p:cNvSpPr>
              <a:spLocks noEditPoints="1"/>
            </p:cNvSpPr>
            <p:nvPr/>
          </p:nvSpPr>
          <p:spPr bwMode="auto">
            <a:xfrm>
              <a:off x="390" y="67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5" name="Rectangle 48041"/>
            <p:cNvSpPr>
              <a:spLocks noChangeArrowheads="1"/>
            </p:cNvSpPr>
            <p:nvPr/>
          </p:nvSpPr>
          <p:spPr bwMode="auto">
            <a:xfrm>
              <a:off x="402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6" name="Rectangle 48042"/>
            <p:cNvSpPr>
              <a:spLocks noChangeArrowheads="1"/>
            </p:cNvSpPr>
            <p:nvPr/>
          </p:nvSpPr>
          <p:spPr bwMode="auto">
            <a:xfrm>
              <a:off x="390" y="67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7" name="Rectangle 48043"/>
            <p:cNvSpPr>
              <a:spLocks noChangeArrowheads="1"/>
            </p:cNvSpPr>
            <p:nvPr/>
          </p:nvSpPr>
          <p:spPr bwMode="auto">
            <a:xfrm>
              <a:off x="402" y="68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8" name="Rectangle 48044"/>
            <p:cNvSpPr>
              <a:spLocks noChangeArrowheads="1"/>
            </p:cNvSpPr>
            <p:nvPr/>
          </p:nvSpPr>
          <p:spPr bwMode="auto">
            <a:xfrm>
              <a:off x="402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9" name="Freeform 48045"/>
            <p:cNvSpPr>
              <a:spLocks noEditPoints="1"/>
            </p:cNvSpPr>
            <p:nvPr/>
          </p:nvSpPr>
          <p:spPr bwMode="auto">
            <a:xfrm>
              <a:off x="424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0" name="Rectangle 48046"/>
            <p:cNvSpPr>
              <a:spLocks noChangeArrowheads="1"/>
            </p:cNvSpPr>
            <p:nvPr/>
          </p:nvSpPr>
          <p:spPr bwMode="auto">
            <a:xfrm>
              <a:off x="436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1" name="Rectangle 48047"/>
            <p:cNvSpPr>
              <a:spLocks noChangeArrowheads="1"/>
            </p:cNvSpPr>
            <p:nvPr/>
          </p:nvSpPr>
          <p:spPr bwMode="auto">
            <a:xfrm>
              <a:off x="424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2" name="Rectangle 48048"/>
            <p:cNvSpPr>
              <a:spLocks noChangeArrowheads="1"/>
            </p:cNvSpPr>
            <p:nvPr/>
          </p:nvSpPr>
          <p:spPr bwMode="auto">
            <a:xfrm>
              <a:off x="436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3" name="Rectangle 48049"/>
            <p:cNvSpPr>
              <a:spLocks noChangeArrowheads="1"/>
            </p:cNvSpPr>
            <p:nvPr/>
          </p:nvSpPr>
          <p:spPr bwMode="auto">
            <a:xfrm>
              <a:off x="436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4" name="Freeform 48050"/>
            <p:cNvSpPr>
              <a:spLocks noEditPoints="1"/>
            </p:cNvSpPr>
            <p:nvPr/>
          </p:nvSpPr>
          <p:spPr bwMode="auto">
            <a:xfrm>
              <a:off x="460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5" name="Rectangle 48051"/>
            <p:cNvSpPr>
              <a:spLocks noChangeArrowheads="1"/>
            </p:cNvSpPr>
            <p:nvPr/>
          </p:nvSpPr>
          <p:spPr bwMode="auto">
            <a:xfrm>
              <a:off x="472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6" name="Rectangle 48052"/>
            <p:cNvSpPr>
              <a:spLocks noChangeArrowheads="1"/>
            </p:cNvSpPr>
            <p:nvPr/>
          </p:nvSpPr>
          <p:spPr bwMode="auto">
            <a:xfrm>
              <a:off x="460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7" name="Rectangle 48053"/>
            <p:cNvSpPr>
              <a:spLocks noChangeArrowheads="1"/>
            </p:cNvSpPr>
            <p:nvPr/>
          </p:nvSpPr>
          <p:spPr bwMode="auto">
            <a:xfrm>
              <a:off x="472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8" name="Rectangle 48054"/>
            <p:cNvSpPr>
              <a:spLocks noChangeArrowheads="1"/>
            </p:cNvSpPr>
            <p:nvPr/>
          </p:nvSpPr>
          <p:spPr bwMode="auto">
            <a:xfrm>
              <a:off x="472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9" name="Freeform 48055"/>
            <p:cNvSpPr>
              <a:spLocks noEditPoints="1"/>
            </p:cNvSpPr>
            <p:nvPr/>
          </p:nvSpPr>
          <p:spPr bwMode="auto">
            <a:xfrm>
              <a:off x="496" y="67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0" name="Rectangle 48056"/>
            <p:cNvSpPr>
              <a:spLocks noChangeArrowheads="1"/>
            </p:cNvSpPr>
            <p:nvPr/>
          </p:nvSpPr>
          <p:spPr bwMode="auto">
            <a:xfrm>
              <a:off x="508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1" name="Rectangle 48057"/>
            <p:cNvSpPr>
              <a:spLocks noChangeArrowheads="1"/>
            </p:cNvSpPr>
            <p:nvPr/>
          </p:nvSpPr>
          <p:spPr bwMode="auto">
            <a:xfrm>
              <a:off x="496" y="67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2" name="Rectangle 48058"/>
            <p:cNvSpPr>
              <a:spLocks noChangeArrowheads="1"/>
            </p:cNvSpPr>
            <p:nvPr/>
          </p:nvSpPr>
          <p:spPr bwMode="auto">
            <a:xfrm>
              <a:off x="508" y="68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3" name="Rectangle 48059"/>
            <p:cNvSpPr>
              <a:spLocks noChangeArrowheads="1"/>
            </p:cNvSpPr>
            <p:nvPr/>
          </p:nvSpPr>
          <p:spPr bwMode="auto">
            <a:xfrm>
              <a:off x="508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4" name="Freeform 48060"/>
            <p:cNvSpPr>
              <a:spLocks noEditPoints="1"/>
            </p:cNvSpPr>
            <p:nvPr/>
          </p:nvSpPr>
          <p:spPr bwMode="auto">
            <a:xfrm>
              <a:off x="530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5" name="Rectangle 48061"/>
            <p:cNvSpPr>
              <a:spLocks noChangeArrowheads="1"/>
            </p:cNvSpPr>
            <p:nvPr/>
          </p:nvSpPr>
          <p:spPr bwMode="auto">
            <a:xfrm>
              <a:off x="542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6" name="Rectangle 48062"/>
            <p:cNvSpPr>
              <a:spLocks noChangeArrowheads="1"/>
            </p:cNvSpPr>
            <p:nvPr/>
          </p:nvSpPr>
          <p:spPr bwMode="auto">
            <a:xfrm>
              <a:off x="530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7" name="Rectangle 48063"/>
            <p:cNvSpPr>
              <a:spLocks noChangeArrowheads="1"/>
            </p:cNvSpPr>
            <p:nvPr/>
          </p:nvSpPr>
          <p:spPr bwMode="auto">
            <a:xfrm>
              <a:off x="542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8" name="Rectangle 48064"/>
            <p:cNvSpPr>
              <a:spLocks noChangeArrowheads="1"/>
            </p:cNvSpPr>
            <p:nvPr/>
          </p:nvSpPr>
          <p:spPr bwMode="auto">
            <a:xfrm>
              <a:off x="542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9" name="Freeform 48065"/>
            <p:cNvSpPr>
              <a:spLocks noEditPoints="1"/>
            </p:cNvSpPr>
            <p:nvPr/>
          </p:nvSpPr>
          <p:spPr bwMode="auto">
            <a:xfrm>
              <a:off x="566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0" name="Rectangle 48066"/>
            <p:cNvSpPr>
              <a:spLocks noChangeArrowheads="1"/>
            </p:cNvSpPr>
            <p:nvPr/>
          </p:nvSpPr>
          <p:spPr bwMode="auto">
            <a:xfrm>
              <a:off x="578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1" name="Rectangle 48067"/>
            <p:cNvSpPr>
              <a:spLocks noChangeArrowheads="1"/>
            </p:cNvSpPr>
            <p:nvPr/>
          </p:nvSpPr>
          <p:spPr bwMode="auto">
            <a:xfrm>
              <a:off x="566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2" name="Rectangle 48068"/>
            <p:cNvSpPr>
              <a:spLocks noChangeArrowheads="1"/>
            </p:cNvSpPr>
            <p:nvPr/>
          </p:nvSpPr>
          <p:spPr bwMode="auto">
            <a:xfrm>
              <a:off x="578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3" name="Rectangle 48069"/>
            <p:cNvSpPr>
              <a:spLocks noChangeArrowheads="1"/>
            </p:cNvSpPr>
            <p:nvPr/>
          </p:nvSpPr>
          <p:spPr bwMode="auto">
            <a:xfrm>
              <a:off x="578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4" name="Freeform 48070"/>
            <p:cNvSpPr>
              <a:spLocks noEditPoints="1"/>
            </p:cNvSpPr>
            <p:nvPr/>
          </p:nvSpPr>
          <p:spPr bwMode="auto">
            <a:xfrm>
              <a:off x="602" y="671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5" name="Rectangle 48071"/>
            <p:cNvSpPr>
              <a:spLocks noChangeArrowheads="1"/>
            </p:cNvSpPr>
            <p:nvPr/>
          </p:nvSpPr>
          <p:spPr bwMode="auto">
            <a:xfrm>
              <a:off x="613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6" name="Rectangle 48072"/>
            <p:cNvSpPr>
              <a:spLocks noChangeArrowheads="1"/>
            </p:cNvSpPr>
            <p:nvPr/>
          </p:nvSpPr>
          <p:spPr bwMode="auto">
            <a:xfrm>
              <a:off x="602" y="671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7" name="Rectangle 48073"/>
            <p:cNvSpPr>
              <a:spLocks noChangeArrowheads="1"/>
            </p:cNvSpPr>
            <p:nvPr/>
          </p:nvSpPr>
          <p:spPr bwMode="auto">
            <a:xfrm>
              <a:off x="613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8" name="Rectangle 48074"/>
            <p:cNvSpPr>
              <a:spLocks noChangeArrowheads="1"/>
            </p:cNvSpPr>
            <p:nvPr/>
          </p:nvSpPr>
          <p:spPr bwMode="auto">
            <a:xfrm>
              <a:off x="613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9" name="Freeform 48075"/>
            <p:cNvSpPr>
              <a:spLocks noEditPoints="1"/>
            </p:cNvSpPr>
            <p:nvPr/>
          </p:nvSpPr>
          <p:spPr bwMode="auto">
            <a:xfrm>
              <a:off x="637" y="67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0" name="Rectangle 48076"/>
            <p:cNvSpPr>
              <a:spLocks noChangeArrowheads="1"/>
            </p:cNvSpPr>
            <p:nvPr/>
          </p:nvSpPr>
          <p:spPr bwMode="auto">
            <a:xfrm>
              <a:off x="649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1" name="Rectangle 48077"/>
            <p:cNvSpPr>
              <a:spLocks noChangeArrowheads="1"/>
            </p:cNvSpPr>
            <p:nvPr/>
          </p:nvSpPr>
          <p:spPr bwMode="auto">
            <a:xfrm>
              <a:off x="637" y="67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2" name="Rectangle 48078"/>
            <p:cNvSpPr>
              <a:spLocks noChangeArrowheads="1"/>
            </p:cNvSpPr>
            <p:nvPr/>
          </p:nvSpPr>
          <p:spPr bwMode="auto">
            <a:xfrm>
              <a:off x="649" y="68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3" name="Rectangle 48079"/>
            <p:cNvSpPr>
              <a:spLocks noChangeArrowheads="1"/>
            </p:cNvSpPr>
            <p:nvPr/>
          </p:nvSpPr>
          <p:spPr bwMode="auto">
            <a:xfrm>
              <a:off x="649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4" name="Freeform 48080"/>
            <p:cNvSpPr>
              <a:spLocks noEditPoints="1"/>
            </p:cNvSpPr>
            <p:nvPr/>
          </p:nvSpPr>
          <p:spPr bwMode="auto">
            <a:xfrm>
              <a:off x="671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5" name="Rectangle 48081"/>
            <p:cNvSpPr>
              <a:spLocks noChangeArrowheads="1"/>
            </p:cNvSpPr>
            <p:nvPr/>
          </p:nvSpPr>
          <p:spPr bwMode="auto">
            <a:xfrm>
              <a:off x="683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6" name="Rectangle 48082"/>
            <p:cNvSpPr>
              <a:spLocks noChangeArrowheads="1"/>
            </p:cNvSpPr>
            <p:nvPr/>
          </p:nvSpPr>
          <p:spPr bwMode="auto">
            <a:xfrm>
              <a:off x="671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7" name="Rectangle 48083"/>
            <p:cNvSpPr>
              <a:spLocks noChangeArrowheads="1"/>
            </p:cNvSpPr>
            <p:nvPr/>
          </p:nvSpPr>
          <p:spPr bwMode="auto">
            <a:xfrm>
              <a:off x="683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8" name="Rectangle 48084"/>
            <p:cNvSpPr>
              <a:spLocks noChangeArrowheads="1"/>
            </p:cNvSpPr>
            <p:nvPr/>
          </p:nvSpPr>
          <p:spPr bwMode="auto">
            <a:xfrm>
              <a:off x="683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9" name="Freeform 48085"/>
            <p:cNvSpPr>
              <a:spLocks noEditPoints="1"/>
            </p:cNvSpPr>
            <p:nvPr/>
          </p:nvSpPr>
          <p:spPr bwMode="auto">
            <a:xfrm>
              <a:off x="707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0" name="Rectangle 48086"/>
            <p:cNvSpPr>
              <a:spLocks noChangeArrowheads="1"/>
            </p:cNvSpPr>
            <p:nvPr/>
          </p:nvSpPr>
          <p:spPr bwMode="auto">
            <a:xfrm>
              <a:off x="719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1" name="Rectangle 48087"/>
            <p:cNvSpPr>
              <a:spLocks noChangeArrowheads="1"/>
            </p:cNvSpPr>
            <p:nvPr/>
          </p:nvSpPr>
          <p:spPr bwMode="auto">
            <a:xfrm>
              <a:off x="707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2" name="Rectangle 48088"/>
            <p:cNvSpPr>
              <a:spLocks noChangeArrowheads="1"/>
            </p:cNvSpPr>
            <p:nvPr/>
          </p:nvSpPr>
          <p:spPr bwMode="auto">
            <a:xfrm>
              <a:off x="719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3" name="Rectangle 48089"/>
            <p:cNvSpPr>
              <a:spLocks noChangeArrowheads="1"/>
            </p:cNvSpPr>
            <p:nvPr/>
          </p:nvSpPr>
          <p:spPr bwMode="auto">
            <a:xfrm>
              <a:off x="719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4" name="Freeform 48090"/>
            <p:cNvSpPr>
              <a:spLocks noEditPoints="1"/>
            </p:cNvSpPr>
            <p:nvPr/>
          </p:nvSpPr>
          <p:spPr bwMode="auto">
            <a:xfrm>
              <a:off x="743" y="67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5" name="Rectangle 48091"/>
            <p:cNvSpPr>
              <a:spLocks noChangeArrowheads="1"/>
            </p:cNvSpPr>
            <p:nvPr/>
          </p:nvSpPr>
          <p:spPr bwMode="auto">
            <a:xfrm>
              <a:off x="755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6" name="Rectangle 48092"/>
            <p:cNvSpPr>
              <a:spLocks noChangeArrowheads="1"/>
            </p:cNvSpPr>
            <p:nvPr/>
          </p:nvSpPr>
          <p:spPr bwMode="auto">
            <a:xfrm>
              <a:off x="743" y="67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7" name="Rectangle 48093"/>
            <p:cNvSpPr>
              <a:spLocks noChangeArrowheads="1"/>
            </p:cNvSpPr>
            <p:nvPr/>
          </p:nvSpPr>
          <p:spPr bwMode="auto">
            <a:xfrm>
              <a:off x="755" y="68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8" name="Rectangle 48094"/>
            <p:cNvSpPr>
              <a:spLocks noChangeArrowheads="1"/>
            </p:cNvSpPr>
            <p:nvPr/>
          </p:nvSpPr>
          <p:spPr bwMode="auto">
            <a:xfrm>
              <a:off x="755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9" name="Freeform 48095"/>
            <p:cNvSpPr>
              <a:spLocks noEditPoints="1"/>
            </p:cNvSpPr>
            <p:nvPr/>
          </p:nvSpPr>
          <p:spPr bwMode="auto">
            <a:xfrm>
              <a:off x="777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0" name="Rectangle 48096"/>
            <p:cNvSpPr>
              <a:spLocks noChangeArrowheads="1"/>
            </p:cNvSpPr>
            <p:nvPr/>
          </p:nvSpPr>
          <p:spPr bwMode="auto">
            <a:xfrm>
              <a:off x="789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1" name="Rectangle 48097"/>
            <p:cNvSpPr>
              <a:spLocks noChangeArrowheads="1"/>
            </p:cNvSpPr>
            <p:nvPr/>
          </p:nvSpPr>
          <p:spPr bwMode="auto">
            <a:xfrm>
              <a:off x="777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2" name="Rectangle 48098"/>
            <p:cNvSpPr>
              <a:spLocks noChangeArrowheads="1"/>
            </p:cNvSpPr>
            <p:nvPr/>
          </p:nvSpPr>
          <p:spPr bwMode="auto">
            <a:xfrm>
              <a:off x="789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3" name="Rectangle 48099"/>
            <p:cNvSpPr>
              <a:spLocks noChangeArrowheads="1"/>
            </p:cNvSpPr>
            <p:nvPr/>
          </p:nvSpPr>
          <p:spPr bwMode="auto">
            <a:xfrm>
              <a:off x="789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4" name="Freeform 48100"/>
            <p:cNvSpPr>
              <a:spLocks noEditPoints="1"/>
            </p:cNvSpPr>
            <p:nvPr/>
          </p:nvSpPr>
          <p:spPr bwMode="auto">
            <a:xfrm>
              <a:off x="813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5" name="Rectangle 48101"/>
            <p:cNvSpPr>
              <a:spLocks noChangeArrowheads="1"/>
            </p:cNvSpPr>
            <p:nvPr/>
          </p:nvSpPr>
          <p:spPr bwMode="auto">
            <a:xfrm>
              <a:off x="825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6" name="Rectangle 48102"/>
            <p:cNvSpPr>
              <a:spLocks noChangeArrowheads="1"/>
            </p:cNvSpPr>
            <p:nvPr/>
          </p:nvSpPr>
          <p:spPr bwMode="auto">
            <a:xfrm>
              <a:off x="813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7" name="Rectangle 48103"/>
            <p:cNvSpPr>
              <a:spLocks noChangeArrowheads="1"/>
            </p:cNvSpPr>
            <p:nvPr/>
          </p:nvSpPr>
          <p:spPr bwMode="auto">
            <a:xfrm>
              <a:off x="825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8" name="Rectangle 48104"/>
            <p:cNvSpPr>
              <a:spLocks noChangeArrowheads="1"/>
            </p:cNvSpPr>
            <p:nvPr/>
          </p:nvSpPr>
          <p:spPr bwMode="auto">
            <a:xfrm>
              <a:off x="825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9" name="Freeform 48105"/>
            <p:cNvSpPr>
              <a:spLocks noEditPoints="1"/>
            </p:cNvSpPr>
            <p:nvPr/>
          </p:nvSpPr>
          <p:spPr bwMode="auto">
            <a:xfrm>
              <a:off x="849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0" name="Rectangle 48106"/>
            <p:cNvSpPr>
              <a:spLocks noChangeArrowheads="1"/>
            </p:cNvSpPr>
            <p:nvPr/>
          </p:nvSpPr>
          <p:spPr bwMode="auto">
            <a:xfrm>
              <a:off x="861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1" name="Rectangle 48107"/>
            <p:cNvSpPr>
              <a:spLocks noChangeArrowheads="1"/>
            </p:cNvSpPr>
            <p:nvPr/>
          </p:nvSpPr>
          <p:spPr bwMode="auto">
            <a:xfrm>
              <a:off x="849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2" name="Rectangle 48108"/>
            <p:cNvSpPr>
              <a:spLocks noChangeArrowheads="1"/>
            </p:cNvSpPr>
            <p:nvPr/>
          </p:nvSpPr>
          <p:spPr bwMode="auto">
            <a:xfrm>
              <a:off x="861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3" name="Rectangle 48109"/>
            <p:cNvSpPr>
              <a:spLocks noChangeArrowheads="1"/>
            </p:cNvSpPr>
            <p:nvPr/>
          </p:nvSpPr>
          <p:spPr bwMode="auto">
            <a:xfrm>
              <a:off x="861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4" name="Freeform 48110"/>
            <p:cNvSpPr>
              <a:spLocks noEditPoints="1"/>
            </p:cNvSpPr>
            <p:nvPr/>
          </p:nvSpPr>
          <p:spPr bwMode="auto">
            <a:xfrm>
              <a:off x="885" y="671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5" name="Rectangle 48111"/>
            <p:cNvSpPr>
              <a:spLocks noChangeArrowheads="1"/>
            </p:cNvSpPr>
            <p:nvPr/>
          </p:nvSpPr>
          <p:spPr bwMode="auto">
            <a:xfrm>
              <a:off x="897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6" name="Rectangle 48112"/>
            <p:cNvSpPr>
              <a:spLocks noChangeArrowheads="1"/>
            </p:cNvSpPr>
            <p:nvPr/>
          </p:nvSpPr>
          <p:spPr bwMode="auto">
            <a:xfrm>
              <a:off x="885" y="671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7" name="Rectangle 48113"/>
            <p:cNvSpPr>
              <a:spLocks noChangeArrowheads="1"/>
            </p:cNvSpPr>
            <p:nvPr/>
          </p:nvSpPr>
          <p:spPr bwMode="auto">
            <a:xfrm>
              <a:off x="897" y="683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8" name="Rectangle 48114"/>
            <p:cNvSpPr>
              <a:spLocks noChangeArrowheads="1"/>
            </p:cNvSpPr>
            <p:nvPr/>
          </p:nvSpPr>
          <p:spPr bwMode="auto">
            <a:xfrm>
              <a:off x="897" y="683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9" name="Freeform 48115"/>
            <p:cNvSpPr>
              <a:spLocks noEditPoints="1"/>
            </p:cNvSpPr>
            <p:nvPr/>
          </p:nvSpPr>
          <p:spPr bwMode="auto">
            <a:xfrm>
              <a:off x="919" y="671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0" name="Rectangle 48116"/>
            <p:cNvSpPr>
              <a:spLocks noChangeArrowheads="1"/>
            </p:cNvSpPr>
            <p:nvPr/>
          </p:nvSpPr>
          <p:spPr bwMode="auto">
            <a:xfrm>
              <a:off x="931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1" name="Rectangle 48117"/>
            <p:cNvSpPr>
              <a:spLocks noChangeArrowheads="1"/>
            </p:cNvSpPr>
            <p:nvPr/>
          </p:nvSpPr>
          <p:spPr bwMode="auto">
            <a:xfrm>
              <a:off x="919" y="671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2" name="Rectangle 48118"/>
            <p:cNvSpPr>
              <a:spLocks noChangeArrowheads="1"/>
            </p:cNvSpPr>
            <p:nvPr/>
          </p:nvSpPr>
          <p:spPr bwMode="auto">
            <a:xfrm>
              <a:off x="931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3" name="Rectangle 48119"/>
            <p:cNvSpPr>
              <a:spLocks noChangeArrowheads="1"/>
            </p:cNvSpPr>
            <p:nvPr/>
          </p:nvSpPr>
          <p:spPr bwMode="auto">
            <a:xfrm>
              <a:off x="931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4" name="Freeform 48120"/>
            <p:cNvSpPr>
              <a:spLocks noEditPoints="1"/>
            </p:cNvSpPr>
            <p:nvPr/>
          </p:nvSpPr>
          <p:spPr bwMode="auto">
            <a:xfrm>
              <a:off x="955" y="671"/>
              <a:ext cx="32" cy="36"/>
            </a:xfrm>
            <a:custGeom>
              <a:avLst/>
              <a:gdLst>
                <a:gd name="T0" fmla="*/ 12 w 32"/>
                <a:gd name="T1" fmla="*/ 24 h 36"/>
                <a:gd name="T2" fmla="*/ 12 w 32"/>
                <a:gd name="T3" fmla="*/ 12 h 36"/>
                <a:gd name="T4" fmla="*/ 24 w 32"/>
                <a:gd name="T5" fmla="*/ 12 h 36"/>
                <a:gd name="T6" fmla="*/ 24 w 32"/>
                <a:gd name="T7" fmla="*/ 24 h 36"/>
                <a:gd name="T8" fmla="*/ 12 w 32"/>
                <a:gd name="T9" fmla="*/ 24 h 36"/>
                <a:gd name="T10" fmla="*/ 32 w 32"/>
                <a:gd name="T11" fmla="*/ 0 h 36"/>
                <a:gd name="T12" fmla="*/ 0 w 32"/>
                <a:gd name="T13" fmla="*/ 0 h 36"/>
                <a:gd name="T14" fmla="*/ 0 w 32"/>
                <a:gd name="T15" fmla="*/ 36 h 36"/>
                <a:gd name="T16" fmla="*/ 28 w 32"/>
                <a:gd name="T17" fmla="*/ 36 h 36"/>
                <a:gd name="T18" fmla="*/ 28 w 32"/>
                <a:gd name="T19" fmla="*/ 36 h 36"/>
                <a:gd name="T20" fmla="*/ 32 w 32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2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5" name="Rectangle 48121"/>
            <p:cNvSpPr>
              <a:spLocks noChangeArrowheads="1"/>
            </p:cNvSpPr>
            <p:nvPr/>
          </p:nvSpPr>
          <p:spPr bwMode="auto">
            <a:xfrm>
              <a:off x="967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6" name="Freeform 48122"/>
            <p:cNvSpPr>
              <a:spLocks/>
            </p:cNvSpPr>
            <p:nvPr/>
          </p:nvSpPr>
          <p:spPr bwMode="auto">
            <a:xfrm>
              <a:off x="955" y="671"/>
              <a:ext cx="32" cy="36"/>
            </a:xfrm>
            <a:custGeom>
              <a:avLst/>
              <a:gdLst>
                <a:gd name="T0" fmla="*/ 32 w 32"/>
                <a:gd name="T1" fmla="*/ 0 h 36"/>
                <a:gd name="T2" fmla="*/ 0 w 32"/>
                <a:gd name="T3" fmla="*/ 0 h 36"/>
                <a:gd name="T4" fmla="*/ 0 w 32"/>
                <a:gd name="T5" fmla="*/ 36 h 36"/>
                <a:gd name="T6" fmla="*/ 28 w 32"/>
                <a:gd name="T7" fmla="*/ 36 h 36"/>
                <a:gd name="T8" fmla="*/ 28 w 32"/>
                <a:gd name="T9" fmla="*/ 36 h 36"/>
                <a:gd name="T10" fmla="*/ 32 w 3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6">
                  <a:moveTo>
                    <a:pt x="32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7" name="Rectangle 48123"/>
            <p:cNvSpPr>
              <a:spLocks noChangeArrowheads="1"/>
            </p:cNvSpPr>
            <p:nvPr/>
          </p:nvSpPr>
          <p:spPr bwMode="auto">
            <a:xfrm>
              <a:off x="967" y="683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8" name="Rectangle 48124"/>
            <p:cNvSpPr>
              <a:spLocks noChangeArrowheads="1"/>
            </p:cNvSpPr>
            <p:nvPr/>
          </p:nvSpPr>
          <p:spPr bwMode="auto">
            <a:xfrm>
              <a:off x="967" y="68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9" name="Freeform 48125"/>
            <p:cNvSpPr>
              <a:spLocks/>
            </p:cNvSpPr>
            <p:nvPr/>
          </p:nvSpPr>
          <p:spPr bwMode="auto">
            <a:xfrm>
              <a:off x="238" y="635"/>
              <a:ext cx="10" cy="36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0 h 36"/>
                <a:gd name="T6" fmla="*/ 0 w 10"/>
                <a:gd name="T7" fmla="*/ 2 h 36"/>
                <a:gd name="T8" fmla="*/ 0 w 10"/>
                <a:gd name="T9" fmla="*/ 2 h 36"/>
                <a:gd name="T10" fmla="*/ 0 w 10"/>
                <a:gd name="T11" fmla="*/ 36 h 36"/>
                <a:gd name="T12" fmla="*/ 10 w 10"/>
                <a:gd name="T13" fmla="*/ 36 h 36"/>
                <a:gd name="T14" fmla="*/ 10 w 10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0" name="Freeform 48126"/>
            <p:cNvSpPr>
              <a:spLocks/>
            </p:cNvSpPr>
            <p:nvPr/>
          </p:nvSpPr>
          <p:spPr bwMode="auto">
            <a:xfrm>
              <a:off x="238" y="635"/>
              <a:ext cx="10" cy="36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0 h 36"/>
                <a:gd name="T6" fmla="*/ 0 w 10"/>
                <a:gd name="T7" fmla="*/ 2 h 36"/>
                <a:gd name="T8" fmla="*/ 0 w 10"/>
                <a:gd name="T9" fmla="*/ 2 h 36"/>
                <a:gd name="T10" fmla="*/ 0 w 10"/>
                <a:gd name="T11" fmla="*/ 36 h 36"/>
                <a:gd name="T12" fmla="*/ 10 w 10"/>
                <a:gd name="T13" fmla="*/ 36 h 36"/>
                <a:gd name="T14" fmla="*/ 10 w 10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1" name="Freeform 48127"/>
            <p:cNvSpPr>
              <a:spLocks noEditPoints="1"/>
            </p:cNvSpPr>
            <p:nvPr/>
          </p:nvSpPr>
          <p:spPr bwMode="auto">
            <a:xfrm>
              <a:off x="248" y="635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2" name="Rectangle 48128"/>
            <p:cNvSpPr>
              <a:spLocks noChangeArrowheads="1"/>
            </p:cNvSpPr>
            <p:nvPr/>
          </p:nvSpPr>
          <p:spPr bwMode="auto">
            <a:xfrm>
              <a:off x="260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3" name="Rectangle 48129"/>
            <p:cNvSpPr>
              <a:spLocks noChangeArrowheads="1"/>
            </p:cNvSpPr>
            <p:nvPr/>
          </p:nvSpPr>
          <p:spPr bwMode="auto">
            <a:xfrm>
              <a:off x="248" y="635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4" name="Rectangle 48130"/>
            <p:cNvSpPr>
              <a:spLocks noChangeArrowheads="1"/>
            </p:cNvSpPr>
            <p:nvPr/>
          </p:nvSpPr>
          <p:spPr bwMode="auto">
            <a:xfrm>
              <a:off x="260" y="647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5" name="Rectangle 48131"/>
            <p:cNvSpPr>
              <a:spLocks noChangeArrowheads="1"/>
            </p:cNvSpPr>
            <p:nvPr/>
          </p:nvSpPr>
          <p:spPr bwMode="auto">
            <a:xfrm>
              <a:off x="260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6" name="Freeform 48132"/>
            <p:cNvSpPr>
              <a:spLocks noEditPoints="1"/>
            </p:cNvSpPr>
            <p:nvPr/>
          </p:nvSpPr>
          <p:spPr bwMode="auto">
            <a:xfrm>
              <a:off x="282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7" name="Rectangle 48133"/>
            <p:cNvSpPr>
              <a:spLocks noChangeArrowheads="1"/>
            </p:cNvSpPr>
            <p:nvPr/>
          </p:nvSpPr>
          <p:spPr bwMode="auto">
            <a:xfrm>
              <a:off x="294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8" name="Rectangle 48134"/>
            <p:cNvSpPr>
              <a:spLocks noChangeArrowheads="1"/>
            </p:cNvSpPr>
            <p:nvPr/>
          </p:nvSpPr>
          <p:spPr bwMode="auto">
            <a:xfrm>
              <a:off x="282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9" name="Rectangle 48135"/>
            <p:cNvSpPr>
              <a:spLocks noChangeArrowheads="1"/>
            </p:cNvSpPr>
            <p:nvPr/>
          </p:nvSpPr>
          <p:spPr bwMode="auto">
            <a:xfrm>
              <a:off x="294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0" name="Rectangle 48136"/>
            <p:cNvSpPr>
              <a:spLocks noChangeArrowheads="1"/>
            </p:cNvSpPr>
            <p:nvPr/>
          </p:nvSpPr>
          <p:spPr bwMode="auto">
            <a:xfrm>
              <a:off x="294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1" name="Freeform 48137"/>
            <p:cNvSpPr>
              <a:spLocks noEditPoints="1"/>
            </p:cNvSpPr>
            <p:nvPr/>
          </p:nvSpPr>
          <p:spPr bwMode="auto">
            <a:xfrm>
              <a:off x="318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2" name="Rectangle 48138"/>
            <p:cNvSpPr>
              <a:spLocks noChangeArrowheads="1"/>
            </p:cNvSpPr>
            <p:nvPr/>
          </p:nvSpPr>
          <p:spPr bwMode="auto">
            <a:xfrm>
              <a:off x="330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3" name="Rectangle 48139"/>
            <p:cNvSpPr>
              <a:spLocks noChangeArrowheads="1"/>
            </p:cNvSpPr>
            <p:nvPr/>
          </p:nvSpPr>
          <p:spPr bwMode="auto">
            <a:xfrm>
              <a:off x="318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4" name="Rectangle 48140"/>
            <p:cNvSpPr>
              <a:spLocks noChangeArrowheads="1"/>
            </p:cNvSpPr>
            <p:nvPr/>
          </p:nvSpPr>
          <p:spPr bwMode="auto">
            <a:xfrm>
              <a:off x="330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5" name="Rectangle 48141"/>
            <p:cNvSpPr>
              <a:spLocks noChangeArrowheads="1"/>
            </p:cNvSpPr>
            <p:nvPr/>
          </p:nvSpPr>
          <p:spPr bwMode="auto">
            <a:xfrm>
              <a:off x="330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6" name="Freeform 48142"/>
            <p:cNvSpPr>
              <a:spLocks noEditPoints="1"/>
            </p:cNvSpPr>
            <p:nvPr/>
          </p:nvSpPr>
          <p:spPr bwMode="auto">
            <a:xfrm>
              <a:off x="354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7" name="Rectangle 48143"/>
            <p:cNvSpPr>
              <a:spLocks noChangeArrowheads="1"/>
            </p:cNvSpPr>
            <p:nvPr/>
          </p:nvSpPr>
          <p:spPr bwMode="auto">
            <a:xfrm>
              <a:off x="366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8" name="Rectangle 48144"/>
            <p:cNvSpPr>
              <a:spLocks noChangeArrowheads="1"/>
            </p:cNvSpPr>
            <p:nvPr/>
          </p:nvSpPr>
          <p:spPr bwMode="auto">
            <a:xfrm>
              <a:off x="354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9" name="Rectangle 48145"/>
            <p:cNvSpPr>
              <a:spLocks noChangeArrowheads="1"/>
            </p:cNvSpPr>
            <p:nvPr/>
          </p:nvSpPr>
          <p:spPr bwMode="auto">
            <a:xfrm>
              <a:off x="366" y="647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0" name="Rectangle 48146"/>
            <p:cNvSpPr>
              <a:spLocks noChangeArrowheads="1"/>
            </p:cNvSpPr>
            <p:nvPr/>
          </p:nvSpPr>
          <p:spPr bwMode="auto">
            <a:xfrm>
              <a:off x="366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1" name="Freeform 48147"/>
            <p:cNvSpPr>
              <a:spLocks noEditPoints="1"/>
            </p:cNvSpPr>
            <p:nvPr/>
          </p:nvSpPr>
          <p:spPr bwMode="auto">
            <a:xfrm>
              <a:off x="390" y="635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2" name="Rectangle 48148"/>
            <p:cNvSpPr>
              <a:spLocks noChangeArrowheads="1"/>
            </p:cNvSpPr>
            <p:nvPr/>
          </p:nvSpPr>
          <p:spPr bwMode="auto">
            <a:xfrm>
              <a:off x="402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3" name="Rectangle 48149"/>
            <p:cNvSpPr>
              <a:spLocks noChangeArrowheads="1"/>
            </p:cNvSpPr>
            <p:nvPr/>
          </p:nvSpPr>
          <p:spPr bwMode="auto">
            <a:xfrm>
              <a:off x="390" y="635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4" name="Rectangle 48150"/>
            <p:cNvSpPr>
              <a:spLocks noChangeArrowheads="1"/>
            </p:cNvSpPr>
            <p:nvPr/>
          </p:nvSpPr>
          <p:spPr bwMode="auto">
            <a:xfrm>
              <a:off x="402" y="647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5" name="Rectangle 48151"/>
            <p:cNvSpPr>
              <a:spLocks noChangeArrowheads="1"/>
            </p:cNvSpPr>
            <p:nvPr/>
          </p:nvSpPr>
          <p:spPr bwMode="auto">
            <a:xfrm>
              <a:off x="402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3" name="Group 48353"/>
          <p:cNvGrpSpPr>
            <a:grpSpLocks/>
          </p:cNvGrpSpPr>
          <p:nvPr/>
        </p:nvGrpSpPr>
        <p:grpSpPr bwMode="auto">
          <a:xfrm>
            <a:off x="360598" y="898525"/>
            <a:ext cx="1194988" cy="166688"/>
            <a:chOff x="238" y="566"/>
            <a:chExt cx="751" cy="105"/>
          </a:xfrm>
        </p:grpSpPr>
        <p:sp>
          <p:nvSpPr>
            <p:cNvPr id="20916" name="Freeform 48153"/>
            <p:cNvSpPr>
              <a:spLocks noEditPoints="1"/>
            </p:cNvSpPr>
            <p:nvPr/>
          </p:nvSpPr>
          <p:spPr bwMode="auto">
            <a:xfrm>
              <a:off x="424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7" name="Rectangle 48154"/>
            <p:cNvSpPr>
              <a:spLocks noChangeArrowheads="1"/>
            </p:cNvSpPr>
            <p:nvPr/>
          </p:nvSpPr>
          <p:spPr bwMode="auto">
            <a:xfrm>
              <a:off x="436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8" name="Rectangle 48155"/>
            <p:cNvSpPr>
              <a:spLocks noChangeArrowheads="1"/>
            </p:cNvSpPr>
            <p:nvPr/>
          </p:nvSpPr>
          <p:spPr bwMode="auto">
            <a:xfrm>
              <a:off x="424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9" name="Rectangle 48156"/>
            <p:cNvSpPr>
              <a:spLocks noChangeArrowheads="1"/>
            </p:cNvSpPr>
            <p:nvPr/>
          </p:nvSpPr>
          <p:spPr bwMode="auto">
            <a:xfrm>
              <a:off x="436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0" name="Rectangle 48157"/>
            <p:cNvSpPr>
              <a:spLocks noChangeArrowheads="1"/>
            </p:cNvSpPr>
            <p:nvPr/>
          </p:nvSpPr>
          <p:spPr bwMode="auto">
            <a:xfrm>
              <a:off x="436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1" name="Freeform 48158"/>
            <p:cNvSpPr>
              <a:spLocks noEditPoints="1"/>
            </p:cNvSpPr>
            <p:nvPr/>
          </p:nvSpPr>
          <p:spPr bwMode="auto">
            <a:xfrm>
              <a:off x="460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2" name="Rectangle 48159"/>
            <p:cNvSpPr>
              <a:spLocks noChangeArrowheads="1"/>
            </p:cNvSpPr>
            <p:nvPr/>
          </p:nvSpPr>
          <p:spPr bwMode="auto">
            <a:xfrm>
              <a:off x="472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3" name="Rectangle 48160"/>
            <p:cNvSpPr>
              <a:spLocks noChangeArrowheads="1"/>
            </p:cNvSpPr>
            <p:nvPr/>
          </p:nvSpPr>
          <p:spPr bwMode="auto">
            <a:xfrm>
              <a:off x="460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4" name="Rectangle 48161"/>
            <p:cNvSpPr>
              <a:spLocks noChangeArrowheads="1"/>
            </p:cNvSpPr>
            <p:nvPr/>
          </p:nvSpPr>
          <p:spPr bwMode="auto">
            <a:xfrm>
              <a:off x="472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5" name="Rectangle 48162"/>
            <p:cNvSpPr>
              <a:spLocks noChangeArrowheads="1"/>
            </p:cNvSpPr>
            <p:nvPr/>
          </p:nvSpPr>
          <p:spPr bwMode="auto">
            <a:xfrm>
              <a:off x="472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6" name="Freeform 48163"/>
            <p:cNvSpPr>
              <a:spLocks noEditPoints="1"/>
            </p:cNvSpPr>
            <p:nvPr/>
          </p:nvSpPr>
          <p:spPr bwMode="auto">
            <a:xfrm>
              <a:off x="496" y="635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7" name="Rectangle 48164"/>
            <p:cNvSpPr>
              <a:spLocks noChangeArrowheads="1"/>
            </p:cNvSpPr>
            <p:nvPr/>
          </p:nvSpPr>
          <p:spPr bwMode="auto">
            <a:xfrm>
              <a:off x="508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8" name="Rectangle 48165"/>
            <p:cNvSpPr>
              <a:spLocks noChangeArrowheads="1"/>
            </p:cNvSpPr>
            <p:nvPr/>
          </p:nvSpPr>
          <p:spPr bwMode="auto">
            <a:xfrm>
              <a:off x="496" y="635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9" name="Rectangle 48166"/>
            <p:cNvSpPr>
              <a:spLocks noChangeArrowheads="1"/>
            </p:cNvSpPr>
            <p:nvPr/>
          </p:nvSpPr>
          <p:spPr bwMode="auto">
            <a:xfrm>
              <a:off x="508" y="647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0" name="Rectangle 48167"/>
            <p:cNvSpPr>
              <a:spLocks noChangeArrowheads="1"/>
            </p:cNvSpPr>
            <p:nvPr/>
          </p:nvSpPr>
          <p:spPr bwMode="auto">
            <a:xfrm>
              <a:off x="508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1" name="Freeform 48168"/>
            <p:cNvSpPr>
              <a:spLocks noEditPoints="1"/>
            </p:cNvSpPr>
            <p:nvPr/>
          </p:nvSpPr>
          <p:spPr bwMode="auto">
            <a:xfrm>
              <a:off x="530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2" name="Rectangle 48169"/>
            <p:cNvSpPr>
              <a:spLocks noChangeArrowheads="1"/>
            </p:cNvSpPr>
            <p:nvPr/>
          </p:nvSpPr>
          <p:spPr bwMode="auto">
            <a:xfrm>
              <a:off x="542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3" name="Rectangle 48170"/>
            <p:cNvSpPr>
              <a:spLocks noChangeArrowheads="1"/>
            </p:cNvSpPr>
            <p:nvPr/>
          </p:nvSpPr>
          <p:spPr bwMode="auto">
            <a:xfrm>
              <a:off x="530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4" name="Rectangle 48171"/>
            <p:cNvSpPr>
              <a:spLocks noChangeArrowheads="1"/>
            </p:cNvSpPr>
            <p:nvPr/>
          </p:nvSpPr>
          <p:spPr bwMode="auto">
            <a:xfrm>
              <a:off x="542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5" name="Rectangle 48172"/>
            <p:cNvSpPr>
              <a:spLocks noChangeArrowheads="1"/>
            </p:cNvSpPr>
            <p:nvPr/>
          </p:nvSpPr>
          <p:spPr bwMode="auto">
            <a:xfrm>
              <a:off x="542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6" name="Freeform 48173"/>
            <p:cNvSpPr>
              <a:spLocks noEditPoints="1"/>
            </p:cNvSpPr>
            <p:nvPr/>
          </p:nvSpPr>
          <p:spPr bwMode="auto">
            <a:xfrm>
              <a:off x="566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7" name="Rectangle 48174"/>
            <p:cNvSpPr>
              <a:spLocks noChangeArrowheads="1"/>
            </p:cNvSpPr>
            <p:nvPr/>
          </p:nvSpPr>
          <p:spPr bwMode="auto">
            <a:xfrm>
              <a:off x="578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8" name="Rectangle 48175"/>
            <p:cNvSpPr>
              <a:spLocks noChangeArrowheads="1"/>
            </p:cNvSpPr>
            <p:nvPr/>
          </p:nvSpPr>
          <p:spPr bwMode="auto">
            <a:xfrm>
              <a:off x="566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9" name="Rectangle 48176"/>
            <p:cNvSpPr>
              <a:spLocks noChangeArrowheads="1"/>
            </p:cNvSpPr>
            <p:nvPr/>
          </p:nvSpPr>
          <p:spPr bwMode="auto">
            <a:xfrm>
              <a:off x="578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0" name="Rectangle 48177"/>
            <p:cNvSpPr>
              <a:spLocks noChangeArrowheads="1"/>
            </p:cNvSpPr>
            <p:nvPr/>
          </p:nvSpPr>
          <p:spPr bwMode="auto">
            <a:xfrm>
              <a:off x="578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1" name="Freeform 48178"/>
            <p:cNvSpPr>
              <a:spLocks noEditPoints="1"/>
            </p:cNvSpPr>
            <p:nvPr/>
          </p:nvSpPr>
          <p:spPr bwMode="auto">
            <a:xfrm>
              <a:off x="602" y="635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2" name="Rectangle 48179"/>
            <p:cNvSpPr>
              <a:spLocks noChangeArrowheads="1"/>
            </p:cNvSpPr>
            <p:nvPr/>
          </p:nvSpPr>
          <p:spPr bwMode="auto">
            <a:xfrm>
              <a:off x="613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3" name="Rectangle 48180"/>
            <p:cNvSpPr>
              <a:spLocks noChangeArrowheads="1"/>
            </p:cNvSpPr>
            <p:nvPr/>
          </p:nvSpPr>
          <p:spPr bwMode="auto">
            <a:xfrm>
              <a:off x="602" y="635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4" name="Rectangle 48181"/>
            <p:cNvSpPr>
              <a:spLocks noChangeArrowheads="1"/>
            </p:cNvSpPr>
            <p:nvPr/>
          </p:nvSpPr>
          <p:spPr bwMode="auto">
            <a:xfrm>
              <a:off x="613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5" name="Rectangle 48182"/>
            <p:cNvSpPr>
              <a:spLocks noChangeArrowheads="1"/>
            </p:cNvSpPr>
            <p:nvPr/>
          </p:nvSpPr>
          <p:spPr bwMode="auto">
            <a:xfrm>
              <a:off x="613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6" name="Freeform 48183"/>
            <p:cNvSpPr>
              <a:spLocks noEditPoints="1"/>
            </p:cNvSpPr>
            <p:nvPr/>
          </p:nvSpPr>
          <p:spPr bwMode="auto">
            <a:xfrm>
              <a:off x="637" y="635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7" name="Rectangle 48184"/>
            <p:cNvSpPr>
              <a:spLocks noChangeArrowheads="1"/>
            </p:cNvSpPr>
            <p:nvPr/>
          </p:nvSpPr>
          <p:spPr bwMode="auto">
            <a:xfrm>
              <a:off x="649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8" name="Rectangle 48185"/>
            <p:cNvSpPr>
              <a:spLocks noChangeArrowheads="1"/>
            </p:cNvSpPr>
            <p:nvPr/>
          </p:nvSpPr>
          <p:spPr bwMode="auto">
            <a:xfrm>
              <a:off x="637" y="635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9" name="Rectangle 48186"/>
            <p:cNvSpPr>
              <a:spLocks noChangeArrowheads="1"/>
            </p:cNvSpPr>
            <p:nvPr/>
          </p:nvSpPr>
          <p:spPr bwMode="auto">
            <a:xfrm>
              <a:off x="649" y="647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0" name="Rectangle 48187"/>
            <p:cNvSpPr>
              <a:spLocks noChangeArrowheads="1"/>
            </p:cNvSpPr>
            <p:nvPr/>
          </p:nvSpPr>
          <p:spPr bwMode="auto">
            <a:xfrm>
              <a:off x="649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1" name="Freeform 48188"/>
            <p:cNvSpPr>
              <a:spLocks noEditPoints="1"/>
            </p:cNvSpPr>
            <p:nvPr/>
          </p:nvSpPr>
          <p:spPr bwMode="auto">
            <a:xfrm>
              <a:off x="671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2" name="Rectangle 48189"/>
            <p:cNvSpPr>
              <a:spLocks noChangeArrowheads="1"/>
            </p:cNvSpPr>
            <p:nvPr/>
          </p:nvSpPr>
          <p:spPr bwMode="auto">
            <a:xfrm>
              <a:off x="683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3" name="Rectangle 48190"/>
            <p:cNvSpPr>
              <a:spLocks noChangeArrowheads="1"/>
            </p:cNvSpPr>
            <p:nvPr/>
          </p:nvSpPr>
          <p:spPr bwMode="auto">
            <a:xfrm>
              <a:off x="671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4" name="Rectangle 48191"/>
            <p:cNvSpPr>
              <a:spLocks noChangeArrowheads="1"/>
            </p:cNvSpPr>
            <p:nvPr/>
          </p:nvSpPr>
          <p:spPr bwMode="auto">
            <a:xfrm>
              <a:off x="683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5" name="Rectangle 48192"/>
            <p:cNvSpPr>
              <a:spLocks noChangeArrowheads="1"/>
            </p:cNvSpPr>
            <p:nvPr/>
          </p:nvSpPr>
          <p:spPr bwMode="auto">
            <a:xfrm>
              <a:off x="683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6" name="Freeform 48193"/>
            <p:cNvSpPr>
              <a:spLocks noEditPoints="1"/>
            </p:cNvSpPr>
            <p:nvPr/>
          </p:nvSpPr>
          <p:spPr bwMode="auto">
            <a:xfrm>
              <a:off x="707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7" name="Rectangle 48194"/>
            <p:cNvSpPr>
              <a:spLocks noChangeArrowheads="1"/>
            </p:cNvSpPr>
            <p:nvPr/>
          </p:nvSpPr>
          <p:spPr bwMode="auto">
            <a:xfrm>
              <a:off x="719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8" name="Rectangle 48195"/>
            <p:cNvSpPr>
              <a:spLocks noChangeArrowheads="1"/>
            </p:cNvSpPr>
            <p:nvPr/>
          </p:nvSpPr>
          <p:spPr bwMode="auto">
            <a:xfrm>
              <a:off x="707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9" name="Rectangle 48196"/>
            <p:cNvSpPr>
              <a:spLocks noChangeArrowheads="1"/>
            </p:cNvSpPr>
            <p:nvPr/>
          </p:nvSpPr>
          <p:spPr bwMode="auto">
            <a:xfrm>
              <a:off x="719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0" name="Rectangle 48197"/>
            <p:cNvSpPr>
              <a:spLocks noChangeArrowheads="1"/>
            </p:cNvSpPr>
            <p:nvPr/>
          </p:nvSpPr>
          <p:spPr bwMode="auto">
            <a:xfrm>
              <a:off x="719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1" name="Freeform 48198"/>
            <p:cNvSpPr>
              <a:spLocks noEditPoints="1"/>
            </p:cNvSpPr>
            <p:nvPr/>
          </p:nvSpPr>
          <p:spPr bwMode="auto">
            <a:xfrm>
              <a:off x="743" y="635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2" name="Rectangle 48199"/>
            <p:cNvSpPr>
              <a:spLocks noChangeArrowheads="1"/>
            </p:cNvSpPr>
            <p:nvPr/>
          </p:nvSpPr>
          <p:spPr bwMode="auto">
            <a:xfrm>
              <a:off x="755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3" name="Rectangle 48200"/>
            <p:cNvSpPr>
              <a:spLocks noChangeArrowheads="1"/>
            </p:cNvSpPr>
            <p:nvPr/>
          </p:nvSpPr>
          <p:spPr bwMode="auto">
            <a:xfrm>
              <a:off x="743" y="635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4" name="Rectangle 48201"/>
            <p:cNvSpPr>
              <a:spLocks noChangeArrowheads="1"/>
            </p:cNvSpPr>
            <p:nvPr/>
          </p:nvSpPr>
          <p:spPr bwMode="auto">
            <a:xfrm>
              <a:off x="755" y="647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5" name="Rectangle 48202"/>
            <p:cNvSpPr>
              <a:spLocks noChangeArrowheads="1"/>
            </p:cNvSpPr>
            <p:nvPr/>
          </p:nvSpPr>
          <p:spPr bwMode="auto">
            <a:xfrm>
              <a:off x="755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6" name="Freeform 48203"/>
            <p:cNvSpPr>
              <a:spLocks noEditPoints="1"/>
            </p:cNvSpPr>
            <p:nvPr/>
          </p:nvSpPr>
          <p:spPr bwMode="auto">
            <a:xfrm>
              <a:off x="777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7" name="Rectangle 48204"/>
            <p:cNvSpPr>
              <a:spLocks noChangeArrowheads="1"/>
            </p:cNvSpPr>
            <p:nvPr/>
          </p:nvSpPr>
          <p:spPr bwMode="auto">
            <a:xfrm>
              <a:off x="789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8" name="Rectangle 48205"/>
            <p:cNvSpPr>
              <a:spLocks noChangeArrowheads="1"/>
            </p:cNvSpPr>
            <p:nvPr/>
          </p:nvSpPr>
          <p:spPr bwMode="auto">
            <a:xfrm>
              <a:off x="777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9" name="Rectangle 48206"/>
            <p:cNvSpPr>
              <a:spLocks noChangeArrowheads="1"/>
            </p:cNvSpPr>
            <p:nvPr/>
          </p:nvSpPr>
          <p:spPr bwMode="auto">
            <a:xfrm>
              <a:off x="789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0" name="Rectangle 48207"/>
            <p:cNvSpPr>
              <a:spLocks noChangeArrowheads="1"/>
            </p:cNvSpPr>
            <p:nvPr/>
          </p:nvSpPr>
          <p:spPr bwMode="auto">
            <a:xfrm>
              <a:off x="789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1" name="Freeform 48208"/>
            <p:cNvSpPr>
              <a:spLocks noEditPoints="1"/>
            </p:cNvSpPr>
            <p:nvPr/>
          </p:nvSpPr>
          <p:spPr bwMode="auto">
            <a:xfrm>
              <a:off x="813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2" name="Rectangle 48209"/>
            <p:cNvSpPr>
              <a:spLocks noChangeArrowheads="1"/>
            </p:cNvSpPr>
            <p:nvPr/>
          </p:nvSpPr>
          <p:spPr bwMode="auto">
            <a:xfrm>
              <a:off x="825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3" name="Rectangle 48210"/>
            <p:cNvSpPr>
              <a:spLocks noChangeArrowheads="1"/>
            </p:cNvSpPr>
            <p:nvPr/>
          </p:nvSpPr>
          <p:spPr bwMode="auto">
            <a:xfrm>
              <a:off x="813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4" name="Rectangle 48211"/>
            <p:cNvSpPr>
              <a:spLocks noChangeArrowheads="1"/>
            </p:cNvSpPr>
            <p:nvPr/>
          </p:nvSpPr>
          <p:spPr bwMode="auto">
            <a:xfrm>
              <a:off x="825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5" name="Rectangle 48212"/>
            <p:cNvSpPr>
              <a:spLocks noChangeArrowheads="1"/>
            </p:cNvSpPr>
            <p:nvPr/>
          </p:nvSpPr>
          <p:spPr bwMode="auto">
            <a:xfrm>
              <a:off x="825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6" name="Freeform 48213"/>
            <p:cNvSpPr>
              <a:spLocks noEditPoints="1"/>
            </p:cNvSpPr>
            <p:nvPr/>
          </p:nvSpPr>
          <p:spPr bwMode="auto">
            <a:xfrm>
              <a:off x="849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7" name="Rectangle 48214"/>
            <p:cNvSpPr>
              <a:spLocks noChangeArrowheads="1"/>
            </p:cNvSpPr>
            <p:nvPr/>
          </p:nvSpPr>
          <p:spPr bwMode="auto">
            <a:xfrm>
              <a:off x="861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8" name="Rectangle 48215"/>
            <p:cNvSpPr>
              <a:spLocks noChangeArrowheads="1"/>
            </p:cNvSpPr>
            <p:nvPr/>
          </p:nvSpPr>
          <p:spPr bwMode="auto">
            <a:xfrm>
              <a:off x="849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9" name="Rectangle 48216"/>
            <p:cNvSpPr>
              <a:spLocks noChangeArrowheads="1"/>
            </p:cNvSpPr>
            <p:nvPr/>
          </p:nvSpPr>
          <p:spPr bwMode="auto">
            <a:xfrm>
              <a:off x="861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0" name="Rectangle 48217"/>
            <p:cNvSpPr>
              <a:spLocks noChangeArrowheads="1"/>
            </p:cNvSpPr>
            <p:nvPr/>
          </p:nvSpPr>
          <p:spPr bwMode="auto">
            <a:xfrm>
              <a:off x="861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1" name="Freeform 48218"/>
            <p:cNvSpPr>
              <a:spLocks noEditPoints="1"/>
            </p:cNvSpPr>
            <p:nvPr/>
          </p:nvSpPr>
          <p:spPr bwMode="auto">
            <a:xfrm>
              <a:off x="885" y="635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2" name="Rectangle 48219"/>
            <p:cNvSpPr>
              <a:spLocks noChangeArrowheads="1"/>
            </p:cNvSpPr>
            <p:nvPr/>
          </p:nvSpPr>
          <p:spPr bwMode="auto">
            <a:xfrm>
              <a:off x="897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3" name="Rectangle 48220"/>
            <p:cNvSpPr>
              <a:spLocks noChangeArrowheads="1"/>
            </p:cNvSpPr>
            <p:nvPr/>
          </p:nvSpPr>
          <p:spPr bwMode="auto">
            <a:xfrm>
              <a:off x="885" y="635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4" name="Rectangle 48221"/>
            <p:cNvSpPr>
              <a:spLocks noChangeArrowheads="1"/>
            </p:cNvSpPr>
            <p:nvPr/>
          </p:nvSpPr>
          <p:spPr bwMode="auto">
            <a:xfrm>
              <a:off x="897" y="647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5" name="Rectangle 48222"/>
            <p:cNvSpPr>
              <a:spLocks noChangeArrowheads="1"/>
            </p:cNvSpPr>
            <p:nvPr/>
          </p:nvSpPr>
          <p:spPr bwMode="auto">
            <a:xfrm>
              <a:off x="897" y="647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6" name="Freeform 48223"/>
            <p:cNvSpPr>
              <a:spLocks noEditPoints="1"/>
            </p:cNvSpPr>
            <p:nvPr/>
          </p:nvSpPr>
          <p:spPr bwMode="auto">
            <a:xfrm>
              <a:off x="919" y="635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7" name="Rectangle 48224"/>
            <p:cNvSpPr>
              <a:spLocks noChangeArrowheads="1"/>
            </p:cNvSpPr>
            <p:nvPr/>
          </p:nvSpPr>
          <p:spPr bwMode="auto">
            <a:xfrm>
              <a:off x="931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8" name="Rectangle 48225"/>
            <p:cNvSpPr>
              <a:spLocks noChangeArrowheads="1"/>
            </p:cNvSpPr>
            <p:nvPr/>
          </p:nvSpPr>
          <p:spPr bwMode="auto">
            <a:xfrm>
              <a:off x="919" y="635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9" name="Rectangle 48226"/>
            <p:cNvSpPr>
              <a:spLocks noChangeArrowheads="1"/>
            </p:cNvSpPr>
            <p:nvPr/>
          </p:nvSpPr>
          <p:spPr bwMode="auto">
            <a:xfrm>
              <a:off x="931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0" name="Rectangle 48227"/>
            <p:cNvSpPr>
              <a:spLocks noChangeArrowheads="1"/>
            </p:cNvSpPr>
            <p:nvPr/>
          </p:nvSpPr>
          <p:spPr bwMode="auto">
            <a:xfrm>
              <a:off x="931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1" name="Freeform 48228"/>
            <p:cNvSpPr>
              <a:spLocks noEditPoints="1"/>
            </p:cNvSpPr>
            <p:nvPr/>
          </p:nvSpPr>
          <p:spPr bwMode="auto">
            <a:xfrm>
              <a:off x="955" y="635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4 w 34"/>
                <a:gd name="T5" fmla="*/ 12 h 36"/>
                <a:gd name="T6" fmla="*/ 24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2 w 34"/>
                <a:gd name="T17" fmla="*/ 36 h 36"/>
                <a:gd name="T18" fmla="*/ 32 w 34"/>
                <a:gd name="T19" fmla="*/ 36 h 36"/>
                <a:gd name="T20" fmla="*/ 34 w 34"/>
                <a:gd name="T21" fmla="*/ 2 h 36"/>
                <a:gd name="T22" fmla="*/ 34 w 34"/>
                <a:gd name="T23" fmla="*/ 2 h 36"/>
                <a:gd name="T24" fmla="*/ 34 w 34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2" name="Rectangle 48229"/>
            <p:cNvSpPr>
              <a:spLocks noChangeArrowheads="1"/>
            </p:cNvSpPr>
            <p:nvPr/>
          </p:nvSpPr>
          <p:spPr bwMode="auto">
            <a:xfrm>
              <a:off x="967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3" name="Freeform 48230"/>
            <p:cNvSpPr>
              <a:spLocks/>
            </p:cNvSpPr>
            <p:nvPr/>
          </p:nvSpPr>
          <p:spPr bwMode="auto">
            <a:xfrm>
              <a:off x="955" y="635"/>
              <a:ext cx="34" cy="36"/>
            </a:xfrm>
            <a:custGeom>
              <a:avLst/>
              <a:gdLst>
                <a:gd name="T0" fmla="*/ 34 w 34"/>
                <a:gd name="T1" fmla="*/ 0 h 36"/>
                <a:gd name="T2" fmla="*/ 0 w 34"/>
                <a:gd name="T3" fmla="*/ 0 h 36"/>
                <a:gd name="T4" fmla="*/ 0 w 34"/>
                <a:gd name="T5" fmla="*/ 36 h 36"/>
                <a:gd name="T6" fmla="*/ 32 w 34"/>
                <a:gd name="T7" fmla="*/ 36 h 36"/>
                <a:gd name="T8" fmla="*/ 32 w 34"/>
                <a:gd name="T9" fmla="*/ 36 h 36"/>
                <a:gd name="T10" fmla="*/ 34 w 34"/>
                <a:gd name="T11" fmla="*/ 2 h 36"/>
                <a:gd name="T12" fmla="*/ 34 w 34"/>
                <a:gd name="T13" fmla="*/ 2 h 36"/>
                <a:gd name="T14" fmla="*/ 34 w 34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4" name="Rectangle 48231"/>
            <p:cNvSpPr>
              <a:spLocks noChangeArrowheads="1"/>
            </p:cNvSpPr>
            <p:nvPr/>
          </p:nvSpPr>
          <p:spPr bwMode="auto">
            <a:xfrm>
              <a:off x="967" y="647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5" name="Rectangle 48232"/>
            <p:cNvSpPr>
              <a:spLocks noChangeArrowheads="1"/>
            </p:cNvSpPr>
            <p:nvPr/>
          </p:nvSpPr>
          <p:spPr bwMode="auto">
            <a:xfrm>
              <a:off x="967" y="647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6" name="Freeform 48233"/>
            <p:cNvSpPr>
              <a:spLocks/>
            </p:cNvSpPr>
            <p:nvPr/>
          </p:nvSpPr>
          <p:spPr bwMode="auto">
            <a:xfrm>
              <a:off x="238" y="601"/>
              <a:ext cx="10" cy="34"/>
            </a:xfrm>
            <a:custGeom>
              <a:avLst/>
              <a:gdLst>
                <a:gd name="T0" fmla="*/ 10 w 10"/>
                <a:gd name="T1" fmla="*/ 0 h 34"/>
                <a:gd name="T2" fmla="*/ 2 w 10"/>
                <a:gd name="T3" fmla="*/ 0 h 34"/>
                <a:gd name="T4" fmla="*/ 2 w 10"/>
                <a:gd name="T5" fmla="*/ 0 h 34"/>
                <a:gd name="T6" fmla="*/ 0 w 10"/>
                <a:gd name="T7" fmla="*/ 34 h 34"/>
                <a:gd name="T8" fmla="*/ 10 w 10"/>
                <a:gd name="T9" fmla="*/ 34 h 34"/>
                <a:gd name="T10" fmla="*/ 10 w 1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4">
                  <a:moveTo>
                    <a:pt x="1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7" name="Freeform 48234"/>
            <p:cNvSpPr>
              <a:spLocks/>
            </p:cNvSpPr>
            <p:nvPr/>
          </p:nvSpPr>
          <p:spPr bwMode="auto">
            <a:xfrm>
              <a:off x="238" y="601"/>
              <a:ext cx="10" cy="34"/>
            </a:xfrm>
            <a:custGeom>
              <a:avLst/>
              <a:gdLst>
                <a:gd name="T0" fmla="*/ 10 w 10"/>
                <a:gd name="T1" fmla="*/ 0 h 34"/>
                <a:gd name="T2" fmla="*/ 2 w 10"/>
                <a:gd name="T3" fmla="*/ 0 h 34"/>
                <a:gd name="T4" fmla="*/ 2 w 10"/>
                <a:gd name="T5" fmla="*/ 0 h 34"/>
                <a:gd name="T6" fmla="*/ 0 w 10"/>
                <a:gd name="T7" fmla="*/ 34 h 34"/>
                <a:gd name="T8" fmla="*/ 10 w 10"/>
                <a:gd name="T9" fmla="*/ 34 h 34"/>
                <a:gd name="T10" fmla="*/ 10 w 1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4">
                  <a:moveTo>
                    <a:pt x="1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8" name="Freeform 48235"/>
            <p:cNvSpPr>
              <a:spLocks noEditPoints="1"/>
            </p:cNvSpPr>
            <p:nvPr/>
          </p:nvSpPr>
          <p:spPr bwMode="auto">
            <a:xfrm>
              <a:off x="248" y="601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9" name="Rectangle 48236"/>
            <p:cNvSpPr>
              <a:spLocks noChangeArrowheads="1"/>
            </p:cNvSpPr>
            <p:nvPr/>
          </p:nvSpPr>
          <p:spPr bwMode="auto">
            <a:xfrm>
              <a:off x="260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0" name="Rectangle 48237"/>
            <p:cNvSpPr>
              <a:spLocks noChangeArrowheads="1"/>
            </p:cNvSpPr>
            <p:nvPr/>
          </p:nvSpPr>
          <p:spPr bwMode="auto">
            <a:xfrm>
              <a:off x="248" y="601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1" name="Rectangle 48238"/>
            <p:cNvSpPr>
              <a:spLocks noChangeArrowheads="1"/>
            </p:cNvSpPr>
            <p:nvPr/>
          </p:nvSpPr>
          <p:spPr bwMode="auto">
            <a:xfrm>
              <a:off x="260" y="613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2" name="Rectangle 48239"/>
            <p:cNvSpPr>
              <a:spLocks noChangeArrowheads="1"/>
            </p:cNvSpPr>
            <p:nvPr/>
          </p:nvSpPr>
          <p:spPr bwMode="auto">
            <a:xfrm>
              <a:off x="260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3" name="Freeform 48240"/>
            <p:cNvSpPr>
              <a:spLocks noEditPoints="1"/>
            </p:cNvSpPr>
            <p:nvPr/>
          </p:nvSpPr>
          <p:spPr bwMode="auto">
            <a:xfrm>
              <a:off x="282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4" name="Rectangle 48241"/>
            <p:cNvSpPr>
              <a:spLocks noChangeArrowheads="1"/>
            </p:cNvSpPr>
            <p:nvPr/>
          </p:nvSpPr>
          <p:spPr bwMode="auto">
            <a:xfrm>
              <a:off x="294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5" name="Rectangle 48242"/>
            <p:cNvSpPr>
              <a:spLocks noChangeArrowheads="1"/>
            </p:cNvSpPr>
            <p:nvPr/>
          </p:nvSpPr>
          <p:spPr bwMode="auto">
            <a:xfrm>
              <a:off x="282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6" name="Rectangle 48243"/>
            <p:cNvSpPr>
              <a:spLocks noChangeArrowheads="1"/>
            </p:cNvSpPr>
            <p:nvPr/>
          </p:nvSpPr>
          <p:spPr bwMode="auto">
            <a:xfrm>
              <a:off x="294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7" name="Rectangle 48244"/>
            <p:cNvSpPr>
              <a:spLocks noChangeArrowheads="1"/>
            </p:cNvSpPr>
            <p:nvPr/>
          </p:nvSpPr>
          <p:spPr bwMode="auto">
            <a:xfrm>
              <a:off x="294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8" name="Freeform 48245"/>
            <p:cNvSpPr>
              <a:spLocks noEditPoints="1"/>
            </p:cNvSpPr>
            <p:nvPr/>
          </p:nvSpPr>
          <p:spPr bwMode="auto">
            <a:xfrm>
              <a:off x="318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9" name="Rectangle 48246"/>
            <p:cNvSpPr>
              <a:spLocks noChangeArrowheads="1"/>
            </p:cNvSpPr>
            <p:nvPr/>
          </p:nvSpPr>
          <p:spPr bwMode="auto">
            <a:xfrm>
              <a:off x="330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0" name="Rectangle 48247"/>
            <p:cNvSpPr>
              <a:spLocks noChangeArrowheads="1"/>
            </p:cNvSpPr>
            <p:nvPr/>
          </p:nvSpPr>
          <p:spPr bwMode="auto">
            <a:xfrm>
              <a:off x="318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1" name="Rectangle 48248"/>
            <p:cNvSpPr>
              <a:spLocks noChangeArrowheads="1"/>
            </p:cNvSpPr>
            <p:nvPr/>
          </p:nvSpPr>
          <p:spPr bwMode="auto">
            <a:xfrm>
              <a:off x="330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2" name="Rectangle 48249"/>
            <p:cNvSpPr>
              <a:spLocks noChangeArrowheads="1"/>
            </p:cNvSpPr>
            <p:nvPr/>
          </p:nvSpPr>
          <p:spPr bwMode="auto">
            <a:xfrm>
              <a:off x="330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3" name="Freeform 48250"/>
            <p:cNvSpPr>
              <a:spLocks noEditPoints="1"/>
            </p:cNvSpPr>
            <p:nvPr/>
          </p:nvSpPr>
          <p:spPr bwMode="auto">
            <a:xfrm>
              <a:off x="354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2 w 36"/>
                <a:gd name="T5" fmla="*/ 12 h 34"/>
                <a:gd name="T6" fmla="*/ 22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4" name="Rectangle 48251"/>
            <p:cNvSpPr>
              <a:spLocks noChangeArrowheads="1"/>
            </p:cNvSpPr>
            <p:nvPr/>
          </p:nvSpPr>
          <p:spPr bwMode="auto">
            <a:xfrm>
              <a:off x="366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5" name="Rectangle 48252"/>
            <p:cNvSpPr>
              <a:spLocks noChangeArrowheads="1"/>
            </p:cNvSpPr>
            <p:nvPr/>
          </p:nvSpPr>
          <p:spPr bwMode="auto">
            <a:xfrm>
              <a:off x="354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6" name="Rectangle 48253"/>
            <p:cNvSpPr>
              <a:spLocks noChangeArrowheads="1"/>
            </p:cNvSpPr>
            <p:nvPr/>
          </p:nvSpPr>
          <p:spPr bwMode="auto">
            <a:xfrm>
              <a:off x="366" y="613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7" name="Rectangle 48254"/>
            <p:cNvSpPr>
              <a:spLocks noChangeArrowheads="1"/>
            </p:cNvSpPr>
            <p:nvPr/>
          </p:nvSpPr>
          <p:spPr bwMode="auto">
            <a:xfrm>
              <a:off x="366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8" name="Freeform 48255"/>
            <p:cNvSpPr>
              <a:spLocks noEditPoints="1"/>
            </p:cNvSpPr>
            <p:nvPr/>
          </p:nvSpPr>
          <p:spPr bwMode="auto">
            <a:xfrm>
              <a:off x="390" y="601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9" name="Rectangle 48256"/>
            <p:cNvSpPr>
              <a:spLocks noChangeArrowheads="1"/>
            </p:cNvSpPr>
            <p:nvPr/>
          </p:nvSpPr>
          <p:spPr bwMode="auto">
            <a:xfrm>
              <a:off x="402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0" name="Rectangle 48257"/>
            <p:cNvSpPr>
              <a:spLocks noChangeArrowheads="1"/>
            </p:cNvSpPr>
            <p:nvPr/>
          </p:nvSpPr>
          <p:spPr bwMode="auto">
            <a:xfrm>
              <a:off x="390" y="601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1" name="Rectangle 48258"/>
            <p:cNvSpPr>
              <a:spLocks noChangeArrowheads="1"/>
            </p:cNvSpPr>
            <p:nvPr/>
          </p:nvSpPr>
          <p:spPr bwMode="auto">
            <a:xfrm>
              <a:off x="402" y="613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2" name="Rectangle 48259"/>
            <p:cNvSpPr>
              <a:spLocks noChangeArrowheads="1"/>
            </p:cNvSpPr>
            <p:nvPr/>
          </p:nvSpPr>
          <p:spPr bwMode="auto">
            <a:xfrm>
              <a:off x="402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3" name="Freeform 48260"/>
            <p:cNvSpPr>
              <a:spLocks noEditPoints="1"/>
            </p:cNvSpPr>
            <p:nvPr/>
          </p:nvSpPr>
          <p:spPr bwMode="auto">
            <a:xfrm>
              <a:off x="424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4" name="Rectangle 48261"/>
            <p:cNvSpPr>
              <a:spLocks noChangeArrowheads="1"/>
            </p:cNvSpPr>
            <p:nvPr/>
          </p:nvSpPr>
          <p:spPr bwMode="auto">
            <a:xfrm>
              <a:off x="436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5" name="Rectangle 48262"/>
            <p:cNvSpPr>
              <a:spLocks noChangeArrowheads="1"/>
            </p:cNvSpPr>
            <p:nvPr/>
          </p:nvSpPr>
          <p:spPr bwMode="auto">
            <a:xfrm>
              <a:off x="424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6" name="Rectangle 48263"/>
            <p:cNvSpPr>
              <a:spLocks noChangeArrowheads="1"/>
            </p:cNvSpPr>
            <p:nvPr/>
          </p:nvSpPr>
          <p:spPr bwMode="auto">
            <a:xfrm>
              <a:off x="436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7" name="Rectangle 48264"/>
            <p:cNvSpPr>
              <a:spLocks noChangeArrowheads="1"/>
            </p:cNvSpPr>
            <p:nvPr/>
          </p:nvSpPr>
          <p:spPr bwMode="auto">
            <a:xfrm>
              <a:off x="436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8" name="Freeform 48265"/>
            <p:cNvSpPr>
              <a:spLocks noEditPoints="1"/>
            </p:cNvSpPr>
            <p:nvPr/>
          </p:nvSpPr>
          <p:spPr bwMode="auto">
            <a:xfrm>
              <a:off x="460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9" name="Rectangle 48266"/>
            <p:cNvSpPr>
              <a:spLocks noChangeArrowheads="1"/>
            </p:cNvSpPr>
            <p:nvPr/>
          </p:nvSpPr>
          <p:spPr bwMode="auto">
            <a:xfrm>
              <a:off x="472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0" name="Rectangle 48267"/>
            <p:cNvSpPr>
              <a:spLocks noChangeArrowheads="1"/>
            </p:cNvSpPr>
            <p:nvPr/>
          </p:nvSpPr>
          <p:spPr bwMode="auto">
            <a:xfrm>
              <a:off x="460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1" name="Rectangle 48268"/>
            <p:cNvSpPr>
              <a:spLocks noChangeArrowheads="1"/>
            </p:cNvSpPr>
            <p:nvPr/>
          </p:nvSpPr>
          <p:spPr bwMode="auto">
            <a:xfrm>
              <a:off x="472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2" name="Rectangle 48269"/>
            <p:cNvSpPr>
              <a:spLocks noChangeArrowheads="1"/>
            </p:cNvSpPr>
            <p:nvPr/>
          </p:nvSpPr>
          <p:spPr bwMode="auto">
            <a:xfrm>
              <a:off x="472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3" name="Freeform 48270"/>
            <p:cNvSpPr>
              <a:spLocks noEditPoints="1"/>
            </p:cNvSpPr>
            <p:nvPr/>
          </p:nvSpPr>
          <p:spPr bwMode="auto">
            <a:xfrm>
              <a:off x="496" y="601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4" name="Rectangle 48271"/>
            <p:cNvSpPr>
              <a:spLocks noChangeArrowheads="1"/>
            </p:cNvSpPr>
            <p:nvPr/>
          </p:nvSpPr>
          <p:spPr bwMode="auto">
            <a:xfrm>
              <a:off x="508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5" name="Rectangle 48272"/>
            <p:cNvSpPr>
              <a:spLocks noChangeArrowheads="1"/>
            </p:cNvSpPr>
            <p:nvPr/>
          </p:nvSpPr>
          <p:spPr bwMode="auto">
            <a:xfrm>
              <a:off x="496" y="601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6" name="Rectangle 48273"/>
            <p:cNvSpPr>
              <a:spLocks noChangeArrowheads="1"/>
            </p:cNvSpPr>
            <p:nvPr/>
          </p:nvSpPr>
          <p:spPr bwMode="auto">
            <a:xfrm>
              <a:off x="508" y="613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7" name="Rectangle 48274"/>
            <p:cNvSpPr>
              <a:spLocks noChangeArrowheads="1"/>
            </p:cNvSpPr>
            <p:nvPr/>
          </p:nvSpPr>
          <p:spPr bwMode="auto">
            <a:xfrm>
              <a:off x="508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8" name="Freeform 48275"/>
            <p:cNvSpPr>
              <a:spLocks noEditPoints="1"/>
            </p:cNvSpPr>
            <p:nvPr/>
          </p:nvSpPr>
          <p:spPr bwMode="auto">
            <a:xfrm>
              <a:off x="530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9" name="Rectangle 48276"/>
            <p:cNvSpPr>
              <a:spLocks noChangeArrowheads="1"/>
            </p:cNvSpPr>
            <p:nvPr/>
          </p:nvSpPr>
          <p:spPr bwMode="auto">
            <a:xfrm>
              <a:off x="542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0" name="Rectangle 48277"/>
            <p:cNvSpPr>
              <a:spLocks noChangeArrowheads="1"/>
            </p:cNvSpPr>
            <p:nvPr/>
          </p:nvSpPr>
          <p:spPr bwMode="auto">
            <a:xfrm>
              <a:off x="530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1" name="Rectangle 48278"/>
            <p:cNvSpPr>
              <a:spLocks noChangeArrowheads="1"/>
            </p:cNvSpPr>
            <p:nvPr/>
          </p:nvSpPr>
          <p:spPr bwMode="auto">
            <a:xfrm>
              <a:off x="542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2" name="Rectangle 48279"/>
            <p:cNvSpPr>
              <a:spLocks noChangeArrowheads="1"/>
            </p:cNvSpPr>
            <p:nvPr/>
          </p:nvSpPr>
          <p:spPr bwMode="auto">
            <a:xfrm>
              <a:off x="542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3" name="Freeform 48280"/>
            <p:cNvSpPr>
              <a:spLocks noEditPoints="1"/>
            </p:cNvSpPr>
            <p:nvPr/>
          </p:nvSpPr>
          <p:spPr bwMode="auto">
            <a:xfrm>
              <a:off x="566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4" name="Rectangle 48281"/>
            <p:cNvSpPr>
              <a:spLocks noChangeArrowheads="1"/>
            </p:cNvSpPr>
            <p:nvPr/>
          </p:nvSpPr>
          <p:spPr bwMode="auto">
            <a:xfrm>
              <a:off x="578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5" name="Rectangle 48282"/>
            <p:cNvSpPr>
              <a:spLocks noChangeArrowheads="1"/>
            </p:cNvSpPr>
            <p:nvPr/>
          </p:nvSpPr>
          <p:spPr bwMode="auto">
            <a:xfrm>
              <a:off x="566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6" name="Rectangle 48283"/>
            <p:cNvSpPr>
              <a:spLocks noChangeArrowheads="1"/>
            </p:cNvSpPr>
            <p:nvPr/>
          </p:nvSpPr>
          <p:spPr bwMode="auto">
            <a:xfrm>
              <a:off x="578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7" name="Rectangle 48284"/>
            <p:cNvSpPr>
              <a:spLocks noChangeArrowheads="1"/>
            </p:cNvSpPr>
            <p:nvPr/>
          </p:nvSpPr>
          <p:spPr bwMode="auto">
            <a:xfrm>
              <a:off x="578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8" name="Freeform 48285"/>
            <p:cNvSpPr>
              <a:spLocks noEditPoints="1"/>
            </p:cNvSpPr>
            <p:nvPr/>
          </p:nvSpPr>
          <p:spPr bwMode="auto">
            <a:xfrm>
              <a:off x="602" y="601"/>
              <a:ext cx="35" cy="34"/>
            </a:xfrm>
            <a:custGeom>
              <a:avLst/>
              <a:gdLst>
                <a:gd name="T0" fmla="*/ 11 w 35"/>
                <a:gd name="T1" fmla="*/ 22 h 34"/>
                <a:gd name="T2" fmla="*/ 11 w 35"/>
                <a:gd name="T3" fmla="*/ 12 h 34"/>
                <a:gd name="T4" fmla="*/ 23 w 35"/>
                <a:gd name="T5" fmla="*/ 12 h 34"/>
                <a:gd name="T6" fmla="*/ 23 w 35"/>
                <a:gd name="T7" fmla="*/ 22 h 34"/>
                <a:gd name="T8" fmla="*/ 11 w 35"/>
                <a:gd name="T9" fmla="*/ 22 h 34"/>
                <a:gd name="T10" fmla="*/ 35 w 35"/>
                <a:gd name="T11" fmla="*/ 0 h 34"/>
                <a:gd name="T12" fmla="*/ 0 w 35"/>
                <a:gd name="T13" fmla="*/ 0 h 34"/>
                <a:gd name="T14" fmla="*/ 0 w 35"/>
                <a:gd name="T15" fmla="*/ 34 h 34"/>
                <a:gd name="T16" fmla="*/ 35 w 35"/>
                <a:gd name="T17" fmla="*/ 34 h 34"/>
                <a:gd name="T18" fmla="*/ 35 w 35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1" y="22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2"/>
                  </a:lnTo>
                  <a:lnTo>
                    <a:pt x="11" y="22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9" name="Rectangle 48286"/>
            <p:cNvSpPr>
              <a:spLocks noChangeArrowheads="1"/>
            </p:cNvSpPr>
            <p:nvPr/>
          </p:nvSpPr>
          <p:spPr bwMode="auto">
            <a:xfrm>
              <a:off x="613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0" name="Rectangle 48287"/>
            <p:cNvSpPr>
              <a:spLocks noChangeArrowheads="1"/>
            </p:cNvSpPr>
            <p:nvPr/>
          </p:nvSpPr>
          <p:spPr bwMode="auto">
            <a:xfrm>
              <a:off x="602" y="601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1" name="Rectangle 48288"/>
            <p:cNvSpPr>
              <a:spLocks noChangeArrowheads="1"/>
            </p:cNvSpPr>
            <p:nvPr/>
          </p:nvSpPr>
          <p:spPr bwMode="auto">
            <a:xfrm>
              <a:off x="613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2" name="Rectangle 48289"/>
            <p:cNvSpPr>
              <a:spLocks noChangeArrowheads="1"/>
            </p:cNvSpPr>
            <p:nvPr/>
          </p:nvSpPr>
          <p:spPr bwMode="auto">
            <a:xfrm>
              <a:off x="613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3" name="Freeform 48290"/>
            <p:cNvSpPr>
              <a:spLocks noEditPoints="1"/>
            </p:cNvSpPr>
            <p:nvPr/>
          </p:nvSpPr>
          <p:spPr bwMode="auto">
            <a:xfrm>
              <a:off x="637" y="601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4" name="Rectangle 48291"/>
            <p:cNvSpPr>
              <a:spLocks noChangeArrowheads="1"/>
            </p:cNvSpPr>
            <p:nvPr/>
          </p:nvSpPr>
          <p:spPr bwMode="auto">
            <a:xfrm>
              <a:off x="649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5" name="Rectangle 48292"/>
            <p:cNvSpPr>
              <a:spLocks noChangeArrowheads="1"/>
            </p:cNvSpPr>
            <p:nvPr/>
          </p:nvSpPr>
          <p:spPr bwMode="auto">
            <a:xfrm>
              <a:off x="637" y="601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6" name="Rectangle 48293"/>
            <p:cNvSpPr>
              <a:spLocks noChangeArrowheads="1"/>
            </p:cNvSpPr>
            <p:nvPr/>
          </p:nvSpPr>
          <p:spPr bwMode="auto">
            <a:xfrm>
              <a:off x="649" y="613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7" name="Rectangle 48294"/>
            <p:cNvSpPr>
              <a:spLocks noChangeArrowheads="1"/>
            </p:cNvSpPr>
            <p:nvPr/>
          </p:nvSpPr>
          <p:spPr bwMode="auto">
            <a:xfrm>
              <a:off x="649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8" name="Freeform 48295"/>
            <p:cNvSpPr>
              <a:spLocks noEditPoints="1"/>
            </p:cNvSpPr>
            <p:nvPr/>
          </p:nvSpPr>
          <p:spPr bwMode="auto">
            <a:xfrm>
              <a:off x="671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9" name="Rectangle 48296"/>
            <p:cNvSpPr>
              <a:spLocks noChangeArrowheads="1"/>
            </p:cNvSpPr>
            <p:nvPr/>
          </p:nvSpPr>
          <p:spPr bwMode="auto">
            <a:xfrm>
              <a:off x="683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0" name="Rectangle 48297"/>
            <p:cNvSpPr>
              <a:spLocks noChangeArrowheads="1"/>
            </p:cNvSpPr>
            <p:nvPr/>
          </p:nvSpPr>
          <p:spPr bwMode="auto">
            <a:xfrm>
              <a:off x="671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1" name="Rectangle 48298"/>
            <p:cNvSpPr>
              <a:spLocks noChangeArrowheads="1"/>
            </p:cNvSpPr>
            <p:nvPr/>
          </p:nvSpPr>
          <p:spPr bwMode="auto">
            <a:xfrm>
              <a:off x="683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2" name="Rectangle 48299"/>
            <p:cNvSpPr>
              <a:spLocks noChangeArrowheads="1"/>
            </p:cNvSpPr>
            <p:nvPr/>
          </p:nvSpPr>
          <p:spPr bwMode="auto">
            <a:xfrm>
              <a:off x="683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3" name="Freeform 48300"/>
            <p:cNvSpPr>
              <a:spLocks noEditPoints="1"/>
            </p:cNvSpPr>
            <p:nvPr/>
          </p:nvSpPr>
          <p:spPr bwMode="auto">
            <a:xfrm>
              <a:off x="707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4" name="Rectangle 48301"/>
            <p:cNvSpPr>
              <a:spLocks noChangeArrowheads="1"/>
            </p:cNvSpPr>
            <p:nvPr/>
          </p:nvSpPr>
          <p:spPr bwMode="auto">
            <a:xfrm>
              <a:off x="719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5" name="Rectangle 48302"/>
            <p:cNvSpPr>
              <a:spLocks noChangeArrowheads="1"/>
            </p:cNvSpPr>
            <p:nvPr/>
          </p:nvSpPr>
          <p:spPr bwMode="auto">
            <a:xfrm>
              <a:off x="707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6" name="Rectangle 48303"/>
            <p:cNvSpPr>
              <a:spLocks noChangeArrowheads="1"/>
            </p:cNvSpPr>
            <p:nvPr/>
          </p:nvSpPr>
          <p:spPr bwMode="auto">
            <a:xfrm>
              <a:off x="719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7" name="Rectangle 48304"/>
            <p:cNvSpPr>
              <a:spLocks noChangeArrowheads="1"/>
            </p:cNvSpPr>
            <p:nvPr/>
          </p:nvSpPr>
          <p:spPr bwMode="auto">
            <a:xfrm>
              <a:off x="719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8" name="Freeform 48305"/>
            <p:cNvSpPr>
              <a:spLocks noEditPoints="1"/>
            </p:cNvSpPr>
            <p:nvPr/>
          </p:nvSpPr>
          <p:spPr bwMode="auto">
            <a:xfrm>
              <a:off x="743" y="601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9" name="Rectangle 48306"/>
            <p:cNvSpPr>
              <a:spLocks noChangeArrowheads="1"/>
            </p:cNvSpPr>
            <p:nvPr/>
          </p:nvSpPr>
          <p:spPr bwMode="auto">
            <a:xfrm>
              <a:off x="755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0" name="Rectangle 48307"/>
            <p:cNvSpPr>
              <a:spLocks noChangeArrowheads="1"/>
            </p:cNvSpPr>
            <p:nvPr/>
          </p:nvSpPr>
          <p:spPr bwMode="auto">
            <a:xfrm>
              <a:off x="743" y="601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1" name="Rectangle 48308"/>
            <p:cNvSpPr>
              <a:spLocks noChangeArrowheads="1"/>
            </p:cNvSpPr>
            <p:nvPr/>
          </p:nvSpPr>
          <p:spPr bwMode="auto">
            <a:xfrm>
              <a:off x="755" y="613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2" name="Rectangle 48309"/>
            <p:cNvSpPr>
              <a:spLocks noChangeArrowheads="1"/>
            </p:cNvSpPr>
            <p:nvPr/>
          </p:nvSpPr>
          <p:spPr bwMode="auto">
            <a:xfrm>
              <a:off x="755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3" name="Freeform 48310"/>
            <p:cNvSpPr>
              <a:spLocks noEditPoints="1"/>
            </p:cNvSpPr>
            <p:nvPr/>
          </p:nvSpPr>
          <p:spPr bwMode="auto">
            <a:xfrm>
              <a:off x="777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4" name="Rectangle 48311"/>
            <p:cNvSpPr>
              <a:spLocks noChangeArrowheads="1"/>
            </p:cNvSpPr>
            <p:nvPr/>
          </p:nvSpPr>
          <p:spPr bwMode="auto">
            <a:xfrm>
              <a:off x="789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5" name="Rectangle 48312"/>
            <p:cNvSpPr>
              <a:spLocks noChangeArrowheads="1"/>
            </p:cNvSpPr>
            <p:nvPr/>
          </p:nvSpPr>
          <p:spPr bwMode="auto">
            <a:xfrm>
              <a:off x="777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6" name="Rectangle 48313"/>
            <p:cNvSpPr>
              <a:spLocks noChangeArrowheads="1"/>
            </p:cNvSpPr>
            <p:nvPr/>
          </p:nvSpPr>
          <p:spPr bwMode="auto">
            <a:xfrm>
              <a:off x="789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7" name="Rectangle 48314"/>
            <p:cNvSpPr>
              <a:spLocks noChangeArrowheads="1"/>
            </p:cNvSpPr>
            <p:nvPr/>
          </p:nvSpPr>
          <p:spPr bwMode="auto">
            <a:xfrm>
              <a:off x="789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8" name="Freeform 48315"/>
            <p:cNvSpPr>
              <a:spLocks noEditPoints="1"/>
            </p:cNvSpPr>
            <p:nvPr/>
          </p:nvSpPr>
          <p:spPr bwMode="auto">
            <a:xfrm>
              <a:off x="813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9" name="Rectangle 48316"/>
            <p:cNvSpPr>
              <a:spLocks noChangeArrowheads="1"/>
            </p:cNvSpPr>
            <p:nvPr/>
          </p:nvSpPr>
          <p:spPr bwMode="auto">
            <a:xfrm>
              <a:off x="825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0" name="Rectangle 48317"/>
            <p:cNvSpPr>
              <a:spLocks noChangeArrowheads="1"/>
            </p:cNvSpPr>
            <p:nvPr/>
          </p:nvSpPr>
          <p:spPr bwMode="auto">
            <a:xfrm>
              <a:off x="813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1" name="Rectangle 48318"/>
            <p:cNvSpPr>
              <a:spLocks noChangeArrowheads="1"/>
            </p:cNvSpPr>
            <p:nvPr/>
          </p:nvSpPr>
          <p:spPr bwMode="auto">
            <a:xfrm>
              <a:off x="825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2" name="Rectangle 48319"/>
            <p:cNvSpPr>
              <a:spLocks noChangeArrowheads="1"/>
            </p:cNvSpPr>
            <p:nvPr/>
          </p:nvSpPr>
          <p:spPr bwMode="auto">
            <a:xfrm>
              <a:off x="825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3" name="Freeform 48320"/>
            <p:cNvSpPr>
              <a:spLocks noEditPoints="1"/>
            </p:cNvSpPr>
            <p:nvPr/>
          </p:nvSpPr>
          <p:spPr bwMode="auto">
            <a:xfrm>
              <a:off x="849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4" name="Rectangle 48321"/>
            <p:cNvSpPr>
              <a:spLocks noChangeArrowheads="1"/>
            </p:cNvSpPr>
            <p:nvPr/>
          </p:nvSpPr>
          <p:spPr bwMode="auto">
            <a:xfrm>
              <a:off x="861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5" name="Rectangle 48322"/>
            <p:cNvSpPr>
              <a:spLocks noChangeArrowheads="1"/>
            </p:cNvSpPr>
            <p:nvPr/>
          </p:nvSpPr>
          <p:spPr bwMode="auto">
            <a:xfrm>
              <a:off x="849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6" name="Rectangle 48323"/>
            <p:cNvSpPr>
              <a:spLocks noChangeArrowheads="1"/>
            </p:cNvSpPr>
            <p:nvPr/>
          </p:nvSpPr>
          <p:spPr bwMode="auto">
            <a:xfrm>
              <a:off x="861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7" name="Rectangle 48324"/>
            <p:cNvSpPr>
              <a:spLocks noChangeArrowheads="1"/>
            </p:cNvSpPr>
            <p:nvPr/>
          </p:nvSpPr>
          <p:spPr bwMode="auto">
            <a:xfrm>
              <a:off x="861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8" name="Freeform 48325"/>
            <p:cNvSpPr>
              <a:spLocks noEditPoints="1"/>
            </p:cNvSpPr>
            <p:nvPr/>
          </p:nvSpPr>
          <p:spPr bwMode="auto">
            <a:xfrm>
              <a:off x="885" y="601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9" name="Rectangle 48326"/>
            <p:cNvSpPr>
              <a:spLocks noChangeArrowheads="1"/>
            </p:cNvSpPr>
            <p:nvPr/>
          </p:nvSpPr>
          <p:spPr bwMode="auto">
            <a:xfrm>
              <a:off x="897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0" name="Rectangle 48327"/>
            <p:cNvSpPr>
              <a:spLocks noChangeArrowheads="1"/>
            </p:cNvSpPr>
            <p:nvPr/>
          </p:nvSpPr>
          <p:spPr bwMode="auto">
            <a:xfrm>
              <a:off x="885" y="601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1" name="Rectangle 48328"/>
            <p:cNvSpPr>
              <a:spLocks noChangeArrowheads="1"/>
            </p:cNvSpPr>
            <p:nvPr/>
          </p:nvSpPr>
          <p:spPr bwMode="auto">
            <a:xfrm>
              <a:off x="897" y="613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2" name="Rectangle 48329"/>
            <p:cNvSpPr>
              <a:spLocks noChangeArrowheads="1"/>
            </p:cNvSpPr>
            <p:nvPr/>
          </p:nvSpPr>
          <p:spPr bwMode="auto">
            <a:xfrm>
              <a:off x="897" y="613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3" name="Freeform 48330"/>
            <p:cNvSpPr>
              <a:spLocks noEditPoints="1"/>
            </p:cNvSpPr>
            <p:nvPr/>
          </p:nvSpPr>
          <p:spPr bwMode="auto">
            <a:xfrm>
              <a:off x="919" y="601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4" name="Rectangle 48331"/>
            <p:cNvSpPr>
              <a:spLocks noChangeArrowheads="1"/>
            </p:cNvSpPr>
            <p:nvPr/>
          </p:nvSpPr>
          <p:spPr bwMode="auto">
            <a:xfrm>
              <a:off x="931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5" name="Rectangle 48332"/>
            <p:cNvSpPr>
              <a:spLocks noChangeArrowheads="1"/>
            </p:cNvSpPr>
            <p:nvPr/>
          </p:nvSpPr>
          <p:spPr bwMode="auto">
            <a:xfrm>
              <a:off x="919" y="601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6" name="Rectangle 48333"/>
            <p:cNvSpPr>
              <a:spLocks noChangeArrowheads="1"/>
            </p:cNvSpPr>
            <p:nvPr/>
          </p:nvSpPr>
          <p:spPr bwMode="auto">
            <a:xfrm>
              <a:off x="931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7" name="Rectangle 48334"/>
            <p:cNvSpPr>
              <a:spLocks noChangeArrowheads="1"/>
            </p:cNvSpPr>
            <p:nvPr/>
          </p:nvSpPr>
          <p:spPr bwMode="auto">
            <a:xfrm>
              <a:off x="931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8" name="Freeform 48335"/>
            <p:cNvSpPr>
              <a:spLocks noEditPoints="1"/>
            </p:cNvSpPr>
            <p:nvPr/>
          </p:nvSpPr>
          <p:spPr bwMode="auto">
            <a:xfrm>
              <a:off x="955" y="601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4 w 34"/>
                <a:gd name="T5" fmla="*/ 12 h 34"/>
                <a:gd name="T6" fmla="*/ 24 w 34"/>
                <a:gd name="T7" fmla="*/ 22 h 34"/>
                <a:gd name="T8" fmla="*/ 12 w 34"/>
                <a:gd name="T9" fmla="*/ 22 h 34"/>
                <a:gd name="T10" fmla="*/ 32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34 h 34"/>
                <a:gd name="T20" fmla="*/ 32 w 34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2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9" name="Rectangle 48336"/>
            <p:cNvSpPr>
              <a:spLocks noChangeArrowheads="1"/>
            </p:cNvSpPr>
            <p:nvPr/>
          </p:nvSpPr>
          <p:spPr bwMode="auto">
            <a:xfrm>
              <a:off x="967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0" name="Freeform 48337"/>
            <p:cNvSpPr>
              <a:spLocks/>
            </p:cNvSpPr>
            <p:nvPr/>
          </p:nvSpPr>
          <p:spPr bwMode="auto">
            <a:xfrm>
              <a:off x="955" y="601"/>
              <a:ext cx="34" cy="34"/>
            </a:xfrm>
            <a:custGeom>
              <a:avLst/>
              <a:gdLst>
                <a:gd name="T0" fmla="*/ 32 w 34"/>
                <a:gd name="T1" fmla="*/ 0 h 34"/>
                <a:gd name="T2" fmla="*/ 0 w 34"/>
                <a:gd name="T3" fmla="*/ 0 h 34"/>
                <a:gd name="T4" fmla="*/ 0 w 34"/>
                <a:gd name="T5" fmla="*/ 34 h 34"/>
                <a:gd name="T6" fmla="*/ 34 w 34"/>
                <a:gd name="T7" fmla="*/ 34 h 34"/>
                <a:gd name="T8" fmla="*/ 34 w 34"/>
                <a:gd name="T9" fmla="*/ 34 h 34"/>
                <a:gd name="T10" fmla="*/ 32 w 3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4">
                  <a:moveTo>
                    <a:pt x="32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1" name="Rectangle 48338"/>
            <p:cNvSpPr>
              <a:spLocks noChangeArrowheads="1"/>
            </p:cNvSpPr>
            <p:nvPr/>
          </p:nvSpPr>
          <p:spPr bwMode="auto">
            <a:xfrm>
              <a:off x="967" y="613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2" name="Rectangle 48339"/>
            <p:cNvSpPr>
              <a:spLocks noChangeArrowheads="1"/>
            </p:cNvSpPr>
            <p:nvPr/>
          </p:nvSpPr>
          <p:spPr bwMode="auto">
            <a:xfrm>
              <a:off x="967" y="613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3" name="Freeform 48340"/>
            <p:cNvSpPr>
              <a:spLocks/>
            </p:cNvSpPr>
            <p:nvPr/>
          </p:nvSpPr>
          <p:spPr bwMode="auto">
            <a:xfrm>
              <a:off x="240" y="566"/>
              <a:ext cx="8" cy="35"/>
            </a:xfrm>
            <a:custGeom>
              <a:avLst/>
              <a:gdLst>
                <a:gd name="T0" fmla="*/ 8 w 8"/>
                <a:gd name="T1" fmla="*/ 0 h 35"/>
                <a:gd name="T2" fmla="*/ 4 w 8"/>
                <a:gd name="T3" fmla="*/ 0 h 35"/>
                <a:gd name="T4" fmla="*/ 4 w 8"/>
                <a:gd name="T5" fmla="*/ 0 h 35"/>
                <a:gd name="T6" fmla="*/ 0 w 8"/>
                <a:gd name="T7" fmla="*/ 35 h 35"/>
                <a:gd name="T8" fmla="*/ 8 w 8"/>
                <a:gd name="T9" fmla="*/ 35 h 35"/>
                <a:gd name="T10" fmla="*/ 8 w 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5">
                  <a:moveTo>
                    <a:pt x="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4" name="Freeform 48341"/>
            <p:cNvSpPr>
              <a:spLocks/>
            </p:cNvSpPr>
            <p:nvPr/>
          </p:nvSpPr>
          <p:spPr bwMode="auto">
            <a:xfrm>
              <a:off x="240" y="566"/>
              <a:ext cx="8" cy="35"/>
            </a:xfrm>
            <a:custGeom>
              <a:avLst/>
              <a:gdLst>
                <a:gd name="T0" fmla="*/ 8 w 8"/>
                <a:gd name="T1" fmla="*/ 0 h 35"/>
                <a:gd name="T2" fmla="*/ 4 w 8"/>
                <a:gd name="T3" fmla="*/ 0 h 35"/>
                <a:gd name="T4" fmla="*/ 4 w 8"/>
                <a:gd name="T5" fmla="*/ 0 h 35"/>
                <a:gd name="T6" fmla="*/ 0 w 8"/>
                <a:gd name="T7" fmla="*/ 35 h 35"/>
                <a:gd name="T8" fmla="*/ 8 w 8"/>
                <a:gd name="T9" fmla="*/ 35 h 35"/>
                <a:gd name="T10" fmla="*/ 8 w 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5">
                  <a:moveTo>
                    <a:pt x="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5" name="Freeform 48342"/>
            <p:cNvSpPr>
              <a:spLocks noEditPoints="1"/>
            </p:cNvSpPr>
            <p:nvPr/>
          </p:nvSpPr>
          <p:spPr bwMode="auto">
            <a:xfrm>
              <a:off x="248" y="566"/>
              <a:ext cx="34" cy="35"/>
            </a:xfrm>
            <a:custGeom>
              <a:avLst/>
              <a:gdLst>
                <a:gd name="T0" fmla="*/ 12 w 34"/>
                <a:gd name="T1" fmla="*/ 21 h 35"/>
                <a:gd name="T2" fmla="*/ 12 w 34"/>
                <a:gd name="T3" fmla="*/ 11 h 35"/>
                <a:gd name="T4" fmla="*/ 22 w 34"/>
                <a:gd name="T5" fmla="*/ 11 h 35"/>
                <a:gd name="T6" fmla="*/ 22 w 34"/>
                <a:gd name="T7" fmla="*/ 21 h 35"/>
                <a:gd name="T8" fmla="*/ 12 w 34"/>
                <a:gd name="T9" fmla="*/ 21 h 35"/>
                <a:gd name="T10" fmla="*/ 34 w 34"/>
                <a:gd name="T11" fmla="*/ 0 h 35"/>
                <a:gd name="T12" fmla="*/ 0 w 34"/>
                <a:gd name="T13" fmla="*/ 0 h 35"/>
                <a:gd name="T14" fmla="*/ 0 w 34"/>
                <a:gd name="T15" fmla="*/ 35 h 35"/>
                <a:gd name="T16" fmla="*/ 34 w 34"/>
                <a:gd name="T17" fmla="*/ 35 h 35"/>
                <a:gd name="T18" fmla="*/ 34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2" y="21"/>
                  </a:moveTo>
                  <a:lnTo>
                    <a:pt x="12" y="11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2" y="21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4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6" name="Rectangle 48343"/>
            <p:cNvSpPr>
              <a:spLocks noChangeArrowheads="1"/>
            </p:cNvSpPr>
            <p:nvPr/>
          </p:nvSpPr>
          <p:spPr bwMode="auto">
            <a:xfrm>
              <a:off x="260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7" name="Rectangle 48344"/>
            <p:cNvSpPr>
              <a:spLocks noChangeArrowheads="1"/>
            </p:cNvSpPr>
            <p:nvPr/>
          </p:nvSpPr>
          <p:spPr bwMode="auto">
            <a:xfrm>
              <a:off x="248" y="566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8" name="Rectangle 48345"/>
            <p:cNvSpPr>
              <a:spLocks noChangeArrowheads="1"/>
            </p:cNvSpPr>
            <p:nvPr/>
          </p:nvSpPr>
          <p:spPr bwMode="auto">
            <a:xfrm>
              <a:off x="260" y="577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9" name="Rectangle 48346"/>
            <p:cNvSpPr>
              <a:spLocks noChangeArrowheads="1"/>
            </p:cNvSpPr>
            <p:nvPr/>
          </p:nvSpPr>
          <p:spPr bwMode="auto">
            <a:xfrm>
              <a:off x="260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0" name="Freeform 48347"/>
            <p:cNvSpPr>
              <a:spLocks noEditPoints="1"/>
            </p:cNvSpPr>
            <p:nvPr/>
          </p:nvSpPr>
          <p:spPr bwMode="auto">
            <a:xfrm>
              <a:off x="282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1" name="Rectangle 48348"/>
            <p:cNvSpPr>
              <a:spLocks noChangeArrowheads="1"/>
            </p:cNvSpPr>
            <p:nvPr/>
          </p:nvSpPr>
          <p:spPr bwMode="auto">
            <a:xfrm>
              <a:off x="294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2" name="Rectangle 48349"/>
            <p:cNvSpPr>
              <a:spLocks noChangeArrowheads="1"/>
            </p:cNvSpPr>
            <p:nvPr/>
          </p:nvSpPr>
          <p:spPr bwMode="auto">
            <a:xfrm>
              <a:off x="282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3" name="Rectangle 48350"/>
            <p:cNvSpPr>
              <a:spLocks noChangeArrowheads="1"/>
            </p:cNvSpPr>
            <p:nvPr/>
          </p:nvSpPr>
          <p:spPr bwMode="auto">
            <a:xfrm>
              <a:off x="294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4" name="Rectangle 48351"/>
            <p:cNvSpPr>
              <a:spLocks noChangeArrowheads="1"/>
            </p:cNvSpPr>
            <p:nvPr/>
          </p:nvSpPr>
          <p:spPr bwMode="auto">
            <a:xfrm>
              <a:off x="294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5" name="Freeform 48352"/>
            <p:cNvSpPr>
              <a:spLocks noEditPoints="1"/>
            </p:cNvSpPr>
            <p:nvPr/>
          </p:nvSpPr>
          <p:spPr bwMode="auto">
            <a:xfrm>
              <a:off x="318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4" name="Group 48554"/>
          <p:cNvGrpSpPr>
            <a:grpSpLocks/>
          </p:cNvGrpSpPr>
          <p:nvPr/>
        </p:nvGrpSpPr>
        <p:grpSpPr bwMode="auto">
          <a:xfrm>
            <a:off x="370145" y="841375"/>
            <a:ext cx="1182259" cy="112713"/>
            <a:chOff x="244" y="530"/>
            <a:chExt cx="743" cy="71"/>
          </a:xfrm>
        </p:grpSpPr>
        <p:sp>
          <p:nvSpPr>
            <p:cNvPr id="20716" name="Rectangle 48354"/>
            <p:cNvSpPr>
              <a:spLocks noChangeArrowheads="1"/>
            </p:cNvSpPr>
            <p:nvPr/>
          </p:nvSpPr>
          <p:spPr bwMode="auto">
            <a:xfrm>
              <a:off x="330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7" name="Rectangle 48355"/>
            <p:cNvSpPr>
              <a:spLocks noChangeArrowheads="1"/>
            </p:cNvSpPr>
            <p:nvPr/>
          </p:nvSpPr>
          <p:spPr bwMode="auto">
            <a:xfrm>
              <a:off x="318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8" name="Rectangle 48356"/>
            <p:cNvSpPr>
              <a:spLocks noChangeArrowheads="1"/>
            </p:cNvSpPr>
            <p:nvPr/>
          </p:nvSpPr>
          <p:spPr bwMode="auto">
            <a:xfrm>
              <a:off x="330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9" name="Rectangle 48357"/>
            <p:cNvSpPr>
              <a:spLocks noChangeArrowheads="1"/>
            </p:cNvSpPr>
            <p:nvPr/>
          </p:nvSpPr>
          <p:spPr bwMode="auto">
            <a:xfrm>
              <a:off x="330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0" name="Freeform 48358"/>
            <p:cNvSpPr>
              <a:spLocks noEditPoints="1"/>
            </p:cNvSpPr>
            <p:nvPr/>
          </p:nvSpPr>
          <p:spPr bwMode="auto">
            <a:xfrm>
              <a:off x="354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2 w 36"/>
                <a:gd name="T5" fmla="*/ 11 h 35"/>
                <a:gd name="T6" fmla="*/ 22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1" name="Rectangle 48359"/>
            <p:cNvSpPr>
              <a:spLocks noChangeArrowheads="1"/>
            </p:cNvSpPr>
            <p:nvPr/>
          </p:nvSpPr>
          <p:spPr bwMode="auto">
            <a:xfrm>
              <a:off x="366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2" name="Rectangle 48360"/>
            <p:cNvSpPr>
              <a:spLocks noChangeArrowheads="1"/>
            </p:cNvSpPr>
            <p:nvPr/>
          </p:nvSpPr>
          <p:spPr bwMode="auto">
            <a:xfrm>
              <a:off x="354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3" name="Rectangle 48361"/>
            <p:cNvSpPr>
              <a:spLocks noChangeArrowheads="1"/>
            </p:cNvSpPr>
            <p:nvPr/>
          </p:nvSpPr>
          <p:spPr bwMode="auto">
            <a:xfrm>
              <a:off x="366" y="577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4" name="Rectangle 48362"/>
            <p:cNvSpPr>
              <a:spLocks noChangeArrowheads="1"/>
            </p:cNvSpPr>
            <p:nvPr/>
          </p:nvSpPr>
          <p:spPr bwMode="auto">
            <a:xfrm>
              <a:off x="366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5" name="Freeform 48363"/>
            <p:cNvSpPr>
              <a:spLocks noEditPoints="1"/>
            </p:cNvSpPr>
            <p:nvPr/>
          </p:nvSpPr>
          <p:spPr bwMode="auto">
            <a:xfrm>
              <a:off x="390" y="566"/>
              <a:ext cx="34" cy="35"/>
            </a:xfrm>
            <a:custGeom>
              <a:avLst/>
              <a:gdLst>
                <a:gd name="T0" fmla="*/ 12 w 34"/>
                <a:gd name="T1" fmla="*/ 21 h 35"/>
                <a:gd name="T2" fmla="*/ 12 w 34"/>
                <a:gd name="T3" fmla="*/ 11 h 35"/>
                <a:gd name="T4" fmla="*/ 22 w 34"/>
                <a:gd name="T5" fmla="*/ 11 h 35"/>
                <a:gd name="T6" fmla="*/ 22 w 34"/>
                <a:gd name="T7" fmla="*/ 21 h 35"/>
                <a:gd name="T8" fmla="*/ 12 w 34"/>
                <a:gd name="T9" fmla="*/ 21 h 35"/>
                <a:gd name="T10" fmla="*/ 34 w 34"/>
                <a:gd name="T11" fmla="*/ 0 h 35"/>
                <a:gd name="T12" fmla="*/ 0 w 34"/>
                <a:gd name="T13" fmla="*/ 0 h 35"/>
                <a:gd name="T14" fmla="*/ 0 w 34"/>
                <a:gd name="T15" fmla="*/ 35 h 35"/>
                <a:gd name="T16" fmla="*/ 34 w 34"/>
                <a:gd name="T17" fmla="*/ 35 h 35"/>
                <a:gd name="T18" fmla="*/ 34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2" y="21"/>
                  </a:moveTo>
                  <a:lnTo>
                    <a:pt x="12" y="11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2" y="21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4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6" name="Rectangle 48364"/>
            <p:cNvSpPr>
              <a:spLocks noChangeArrowheads="1"/>
            </p:cNvSpPr>
            <p:nvPr/>
          </p:nvSpPr>
          <p:spPr bwMode="auto">
            <a:xfrm>
              <a:off x="402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7" name="Rectangle 48365"/>
            <p:cNvSpPr>
              <a:spLocks noChangeArrowheads="1"/>
            </p:cNvSpPr>
            <p:nvPr/>
          </p:nvSpPr>
          <p:spPr bwMode="auto">
            <a:xfrm>
              <a:off x="390" y="566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8" name="Rectangle 48366"/>
            <p:cNvSpPr>
              <a:spLocks noChangeArrowheads="1"/>
            </p:cNvSpPr>
            <p:nvPr/>
          </p:nvSpPr>
          <p:spPr bwMode="auto">
            <a:xfrm>
              <a:off x="402" y="577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9" name="Rectangle 48367"/>
            <p:cNvSpPr>
              <a:spLocks noChangeArrowheads="1"/>
            </p:cNvSpPr>
            <p:nvPr/>
          </p:nvSpPr>
          <p:spPr bwMode="auto">
            <a:xfrm>
              <a:off x="402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0" name="Freeform 48368"/>
            <p:cNvSpPr>
              <a:spLocks noEditPoints="1"/>
            </p:cNvSpPr>
            <p:nvPr/>
          </p:nvSpPr>
          <p:spPr bwMode="auto">
            <a:xfrm>
              <a:off x="424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1" name="Rectangle 48369"/>
            <p:cNvSpPr>
              <a:spLocks noChangeArrowheads="1"/>
            </p:cNvSpPr>
            <p:nvPr/>
          </p:nvSpPr>
          <p:spPr bwMode="auto">
            <a:xfrm>
              <a:off x="436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2" name="Rectangle 48370"/>
            <p:cNvSpPr>
              <a:spLocks noChangeArrowheads="1"/>
            </p:cNvSpPr>
            <p:nvPr/>
          </p:nvSpPr>
          <p:spPr bwMode="auto">
            <a:xfrm>
              <a:off x="424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3" name="Rectangle 48371"/>
            <p:cNvSpPr>
              <a:spLocks noChangeArrowheads="1"/>
            </p:cNvSpPr>
            <p:nvPr/>
          </p:nvSpPr>
          <p:spPr bwMode="auto">
            <a:xfrm>
              <a:off x="436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4" name="Rectangle 48372"/>
            <p:cNvSpPr>
              <a:spLocks noChangeArrowheads="1"/>
            </p:cNvSpPr>
            <p:nvPr/>
          </p:nvSpPr>
          <p:spPr bwMode="auto">
            <a:xfrm>
              <a:off x="436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5" name="Freeform 48373"/>
            <p:cNvSpPr>
              <a:spLocks noEditPoints="1"/>
            </p:cNvSpPr>
            <p:nvPr/>
          </p:nvSpPr>
          <p:spPr bwMode="auto">
            <a:xfrm>
              <a:off x="460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6" name="Rectangle 48374"/>
            <p:cNvSpPr>
              <a:spLocks noChangeArrowheads="1"/>
            </p:cNvSpPr>
            <p:nvPr/>
          </p:nvSpPr>
          <p:spPr bwMode="auto">
            <a:xfrm>
              <a:off x="472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7" name="Rectangle 48375"/>
            <p:cNvSpPr>
              <a:spLocks noChangeArrowheads="1"/>
            </p:cNvSpPr>
            <p:nvPr/>
          </p:nvSpPr>
          <p:spPr bwMode="auto">
            <a:xfrm>
              <a:off x="460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8" name="Rectangle 48376"/>
            <p:cNvSpPr>
              <a:spLocks noChangeArrowheads="1"/>
            </p:cNvSpPr>
            <p:nvPr/>
          </p:nvSpPr>
          <p:spPr bwMode="auto">
            <a:xfrm>
              <a:off x="472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9" name="Rectangle 48377"/>
            <p:cNvSpPr>
              <a:spLocks noChangeArrowheads="1"/>
            </p:cNvSpPr>
            <p:nvPr/>
          </p:nvSpPr>
          <p:spPr bwMode="auto">
            <a:xfrm>
              <a:off x="472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0" name="Freeform 48378"/>
            <p:cNvSpPr>
              <a:spLocks noEditPoints="1"/>
            </p:cNvSpPr>
            <p:nvPr/>
          </p:nvSpPr>
          <p:spPr bwMode="auto">
            <a:xfrm>
              <a:off x="496" y="566"/>
              <a:ext cx="34" cy="35"/>
            </a:xfrm>
            <a:custGeom>
              <a:avLst/>
              <a:gdLst>
                <a:gd name="T0" fmla="*/ 12 w 34"/>
                <a:gd name="T1" fmla="*/ 21 h 35"/>
                <a:gd name="T2" fmla="*/ 12 w 34"/>
                <a:gd name="T3" fmla="*/ 11 h 35"/>
                <a:gd name="T4" fmla="*/ 22 w 34"/>
                <a:gd name="T5" fmla="*/ 11 h 35"/>
                <a:gd name="T6" fmla="*/ 22 w 34"/>
                <a:gd name="T7" fmla="*/ 21 h 35"/>
                <a:gd name="T8" fmla="*/ 12 w 34"/>
                <a:gd name="T9" fmla="*/ 21 h 35"/>
                <a:gd name="T10" fmla="*/ 34 w 34"/>
                <a:gd name="T11" fmla="*/ 0 h 35"/>
                <a:gd name="T12" fmla="*/ 0 w 34"/>
                <a:gd name="T13" fmla="*/ 0 h 35"/>
                <a:gd name="T14" fmla="*/ 0 w 34"/>
                <a:gd name="T15" fmla="*/ 35 h 35"/>
                <a:gd name="T16" fmla="*/ 34 w 34"/>
                <a:gd name="T17" fmla="*/ 35 h 35"/>
                <a:gd name="T18" fmla="*/ 34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2" y="21"/>
                  </a:moveTo>
                  <a:lnTo>
                    <a:pt x="12" y="11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2" y="21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4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1" name="Rectangle 48379"/>
            <p:cNvSpPr>
              <a:spLocks noChangeArrowheads="1"/>
            </p:cNvSpPr>
            <p:nvPr/>
          </p:nvSpPr>
          <p:spPr bwMode="auto">
            <a:xfrm>
              <a:off x="508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2" name="Rectangle 48380"/>
            <p:cNvSpPr>
              <a:spLocks noChangeArrowheads="1"/>
            </p:cNvSpPr>
            <p:nvPr/>
          </p:nvSpPr>
          <p:spPr bwMode="auto">
            <a:xfrm>
              <a:off x="496" y="566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3" name="Rectangle 48381"/>
            <p:cNvSpPr>
              <a:spLocks noChangeArrowheads="1"/>
            </p:cNvSpPr>
            <p:nvPr/>
          </p:nvSpPr>
          <p:spPr bwMode="auto">
            <a:xfrm>
              <a:off x="508" y="577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4" name="Rectangle 48382"/>
            <p:cNvSpPr>
              <a:spLocks noChangeArrowheads="1"/>
            </p:cNvSpPr>
            <p:nvPr/>
          </p:nvSpPr>
          <p:spPr bwMode="auto">
            <a:xfrm>
              <a:off x="508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5" name="Freeform 48383"/>
            <p:cNvSpPr>
              <a:spLocks noEditPoints="1"/>
            </p:cNvSpPr>
            <p:nvPr/>
          </p:nvSpPr>
          <p:spPr bwMode="auto">
            <a:xfrm>
              <a:off x="530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6" name="Rectangle 48384"/>
            <p:cNvSpPr>
              <a:spLocks noChangeArrowheads="1"/>
            </p:cNvSpPr>
            <p:nvPr/>
          </p:nvSpPr>
          <p:spPr bwMode="auto">
            <a:xfrm>
              <a:off x="542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7" name="Rectangle 48385"/>
            <p:cNvSpPr>
              <a:spLocks noChangeArrowheads="1"/>
            </p:cNvSpPr>
            <p:nvPr/>
          </p:nvSpPr>
          <p:spPr bwMode="auto">
            <a:xfrm>
              <a:off x="530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8" name="Rectangle 48386"/>
            <p:cNvSpPr>
              <a:spLocks noChangeArrowheads="1"/>
            </p:cNvSpPr>
            <p:nvPr/>
          </p:nvSpPr>
          <p:spPr bwMode="auto">
            <a:xfrm>
              <a:off x="542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9" name="Rectangle 48387"/>
            <p:cNvSpPr>
              <a:spLocks noChangeArrowheads="1"/>
            </p:cNvSpPr>
            <p:nvPr/>
          </p:nvSpPr>
          <p:spPr bwMode="auto">
            <a:xfrm>
              <a:off x="542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0" name="Freeform 48388"/>
            <p:cNvSpPr>
              <a:spLocks noEditPoints="1"/>
            </p:cNvSpPr>
            <p:nvPr/>
          </p:nvSpPr>
          <p:spPr bwMode="auto">
            <a:xfrm>
              <a:off x="566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1" name="Rectangle 48389"/>
            <p:cNvSpPr>
              <a:spLocks noChangeArrowheads="1"/>
            </p:cNvSpPr>
            <p:nvPr/>
          </p:nvSpPr>
          <p:spPr bwMode="auto">
            <a:xfrm>
              <a:off x="578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2" name="Rectangle 48390"/>
            <p:cNvSpPr>
              <a:spLocks noChangeArrowheads="1"/>
            </p:cNvSpPr>
            <p:nvPr/>
          </p:nvSpPr>
          <p:spPr bwMode="auto">
            <a:xfrm>
              <a:off x="566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3" name="Rectangle 48391"/>
            <p:cNvSpPr>
              <a:spLocks noChangeArrowheads="1"/>
            </p:cNvSpPr>
            <p:nvPr/>
          </p:nvSpPr>
          <p:spPr bwMode="auto">
            <a:xfrm>
              <a:off x="578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4" name="Rectangle 48392"/>
            <p:cNvSpPr>
              <a:spLocks noChangeArrowheads="1"/>
            </p:cNvSpPr>
            <p:nvPr/>
          </p:nvSpPr>
          <p:spPr bwMode="auto">
            <a:xfrm>
              <a:off x="578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5" name="Freeform 48393"/>
            <p:cNvSpPr>
              <a:spLocks noEditPoints="1"/>
            </p:cNvSpPr>
            <p:nvPr/>
          </p:nvSpPr>
          <p:spPr bwMode="auto">
            <a:xfrm>
              <a:off x="602" y="566"/>
              <a:ext cx="35" cy="35"/>
            </a:xfrm>
            <a:custGeom>
              <a:avLst/>
              <a:gdLst>
                <a:gd name="T0" fmla="*/ 11 w 35"/>
                <a:gd name="T1" fmla="*/ 21 h 35"/>
                <a:gd name="T2" fmla="*/ 11 w 35"/>
                <a:gd name="T3" fmla="*/ 11 h 35"/>
                <a:gd name="T4" fmla="*/ 23 w 35"/>
                <a:gd name="T5" fmla="*/ 11 h 35"/>
                <a:gd name="T6" fmla="*/ 23 w 35"/>
                <a:gd name="T7" fmla="*/ 21 h 35"/>
                <a:gd name="T8" fmla="*/ 11 w 35"/>
                <a:gd name="T9" fmla="*/ 21 h 35"/>
                <a:gd name="T10" fmla="*/ 35 w 35"/>
                <a:gd name="T11" fmla="*/ 0 h 35"/>
                <a:gd name="T12" fmla="*/ 0 w 35"/>
                <a:gd name="T13" fmla="*/ 0 h 35"/>
                <a:gd name="T14" fmla="*/ 0 w 35"/>
                <a:gd name="T15" fmla="*/ 35 h 35"/>
                <a:gd name="T16" fmla="*/ 35 w 35"/>
                <a:gd name="T17" fmla="*/ 35 h 35"/>
                <a:gd name="T18" fmla="*/ 35 w 35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1" y="21"/>
                  </a:moveTo>
                  <a:lnTo>
                    <a:pt x="11" y="11"/>
                  </a:lnTo>
                  <a:lnTo>
                    <a:pt x="23" y="11"/>
                  </a:lnTo>
                  <a:lnTo>
                    <a:pt x="23" y="21"/>
                  </a:lnTo>
                  <a:lnTo>
                    <a:pt x="11" y="21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5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6" name="Rectangle 48394"/>
            <p:cNvSpPr>
              <a:spLocks noChangeArrowheads="1"/>
            </p:cNvSpPr>
            <p:nvPr/>
          </p:nvSpPr>
          <p:spPr bwMode="auto">
            <a:xfrm>
              <a:off x="613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7" name="Rectangle 48395"/>
            <p:cNvSpPr>
              <a:spLocks noChangeArrowheads="1"/>
            </p:cNvSpPr>
            <p:nvPr/>
          </p:nvSpPr>
          <p:spPr bwMode="auto">
            <a:xfrm>
              <a:off x="602" y="566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8" name="Rectangle 48396"/>
            <p:cNvSpPr>
              <a:spLocks noChangeArrowheads="1"/>
            </p:cNvSpPr>
            <p:nvPr/>
          </p:nvSpPr>
          <p:spPr bwMode="auto">
            <a:xfrm>
              <a:off x="613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9" name="Rectangle 48397"/>
            <p:cNvSpPr>
              <a:spLocks noChangeArrowheads="1"/>
            </p:cNvSpPr>
            <p:nvPr/>
          </p:nvSpPr>
          <p:spPr bwMode="auto">
            <a:xfrm>
              <a:off x="613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0" name="Freeform 48398"/>
            <p:cNvSpPr>
              <a:spLocks noEditPoints="1"/>
            </p:cNvSpPr>
            <p:nvPr/>
          </p:nvSpPr>
          <p:spPr bwMode="auto">
            <a:xfrm>
              <a:off x="637" y="566"/>
              <a:ext cx="34" cy="35"/>
            </a:xfrm>
            <a:custGeom>
              <a:avLst/>
              <a:gdLst>
                <a:gd name="T0" fmla="*/ 12 w 34"/>
                <a:gd name="T1" fmla="*/ 21 h 35"/>
                <a:gd name="T2" fmla="*/ 12 w 34"/>
                <a:gd name="T3" fmla="*/ 11 h 35"/>
                <a:gd name="T4" fmla="*/ 22 w 34"/>
                <a:gd name="T5" fmla="*/ 11 h 35"/>
                <a:gd name="T6" fmla="*/ 22 w 34"/>
                <a:gd name="T7" fmla="*/ 21 h 35"/>
                <a:gd name="T8" fmla="*/ 12 w 34"/>
                <a:gd name="T9" fmla="*/ 21 h 35"/>
                <a:gd name="T10" fmla="*/ 34 w 34"/>
                <a:gd name="T11" fmla="*/ 0 h 35"/>
                <a:gd name="T12" fmla="*/ 0 w 34"/>
                <a:gd name="T13" fmla="*/ 0 h 35"/>
                <a:gd name="T14" fmla="*/ 0 w 34"/>
                <a:gd name="T15" fmla="*/ 35 h 35"/>
                <a:gd name="T16" fmla="*/ 34 w 34"/>
                <a:gd name="T17" fmla="*/ 35 h 35"/>
                <a:gd name="T18" fmla="*/ 34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2" y="21"/>
                  </a:moveTo>
                  <a:lnTo>
                    <a:pt x="12" y="11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2" y="21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4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1" name="Rectangle 48399"/>
            <p:cNvSpPr>
              <a:spLocks noChangeArrowheads="1"/>
            </p:cNvSpPr>
            <p:nvPr/>
          </p:nvSpPr>
          <p:spPr bwMode="auto">
            <a:xfrm>
              <a:off x="649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2" name="Rectangle 48400"/>
            <p:cNvSpPr>
              <a:spLocks noChangeArrowheads="1"/>
            </p:cNvSpPr>
            <p:nvPr/>
          </p:nvSpPr>
          <p:spPr bwMode="auto">
            <a:xfrm>
              <a:off x="637" y="566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3" name="Rectangle 48401"/>
            <p:cNvSpPr>
              <a:spLocks noChangeArrowheads="1"/>
            </p:cNvSpPr>
            <p:nvPr/>
          </p:nvSpPr>
          <p:spPr bwMode="auto">
            <a:xfrm>
              <a:off x="649" y="577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4" name="Rectangle 48402"/>
            <p:cNvSpPr>
              <a:spLocks noChangeArrowheads="1"/>
            </p:cNvSpPr>
            <p:nvPr/>
          </p:nvSpPr>
          <p:spPr bwMode="auto">
            <a:xfrm>
              <a:off x="649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5" name="Freeform 48403"/>
            <p:cNvSpPr>
              <a:spLocks noEditPoints="1"/>
            </p:cNvSpPr>
            <p:nvPr/>
          </p:nvSpPr>
          <p:spPr bwMode="auto">
            <a:xfrm>
              <a:off x="671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6" name="Rectangle 48404"/>
            <p:cNvSpPr>
              <a:spLocks noChangeArrowheads="1"/>
            </p:cNvSpPr>
            <p:nvPr/>
          </p:nvSpPr>
          <p:spPr bwMode="auto">
            <a:xfrm>
              <a:off x="683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7" name="Rectangle 48405"/>
            <p:cNvSpPr>
              <a:spLocks noChangeArrowheads="1"/>
            </p:cNvSpPr>
            <p:nvPr/>
          </p:nvSpPr>
          <p:spPr bwMode="auto">
            <a:xfrm>
              <a:off x="671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8" name="Rectangle 48406"/>
            <p:cNvSpPr>
              <a:spLocks noChangeArrowheads="1"/>
            </p:cNvSpPr>
            <p:nvPr/>
          </p:nvSpPr>
          <p:spPr bwMode="auto">
            <a:xfrm>
              <a:off x="683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9" name="Rectangle 48407"/>
            <p:cNvSpPr>
              <a:spLocks noChangeArrowheads="1"/>
            </p:cNvSpPr>
            <p:nvPr/>
          </p:nvSpPr>
          <p:spPr bwMode="auto">
            <a:xfrm>
              <a:off x="683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0" name="Freeform 48408"/>
            <p:cNvSpPr>
              <a:spLocks noEditPoints="1"/>
            </p:cNvSpPr>
            <p:nvPr/>
          </p:nvSpPr>
          <p:spPr bwMode="auto">
            <a:xfrm>
              <a:off x="707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1" name="Rectangle 48409"/>
            <p:cNvSpPr>
              <a:spLocks noChangeArrowheads="1"/>
            </p:cNvSpPr>
            <p:nvPr/>
          </p:nvSpPr>
          <p:spPr bwMode="auto">
            <a:xfrm>
              <a:off x="719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2" name="Rectangle 48410"/>
            <p:cNvSpPr>
              <a:spLocks noChangeArrowheads="1"/>
            </p:cNvSpPr>
            <p:nvPr/>
          </p:nvSpPr>
          <p:spPr bwMode="auto">
            <a:xfrm>
              <a:off x="707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3" name="Rectangle 48411"/>
            <p:cNvSpPr>
              <a:spLocks noChangeArrowheads="1"/>
            </p:cNvSpPr>
            <p:nvPr/>
          </p:nvSpPr>
          <p:spPr bwMode="auto">
            <a:xfrm>
              <a:off x="719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4" name="Rectangle 48412"/>
            <p:cNvSpPr>
              <a:spLocks noChangeArrowheads="1"/>
            </p:cNvSpPr>
            <p:nvPr/>
          </p:nvSpPr>
          <p:spPr bwMode="auto">
            <a:xfrm>
              <a:off x="719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5" name="Freeform 48413"/>
            <p:cNvSpPr>
              <a:spLocks noEditPoints="1"/>
            </p:cNvSpPr>
            <p:nvPr/>
          </p:nvSpPr>
          <p:spPr bwMode="auto">
            <a:xfrm>
              <a:off x="743" y="566"/>
              <a:ext cx="34" cy="35"/>
            </a:xfrm>
            <a:custGeom>
              <a:avLst/>
              <a:gdLst>
                <a:gd name="T0" fmla="*/ 12 w 34"/>
                <a:gd name="T1" fmla="*/ 21 h 35"/>
                <a:gd name="T2" fmla="*/ 12 w 34"/>
                <a:gd name="T3" fmla="*/ 11 h 35"/>
                <a:gd name="T4" fmla="*/ 22 w 34"/>
                <a:gd name="T5" fmla="*/ 11 h 35"/>
                <a:gd name="T6" fmla="*/ 22 w 34"/>
                <a:gd name="T7" fmla="*/ 21 h 35"/>
                <a:gd name="T8" fmla="*/ 12 w 34"/>
                <a:gd name="T9" fmla="*/ 21 h 35"/>
                <a:gd name="T10" fmla="*/ 34 w 34"/>
                <a:gd name="T11" fmla="*/ 0 h 35"/>
                <a:gd name="T12" fmla="*/ 0 w 34"/>
                <a:gd name="T13" fmla="*/ 0 h 35"/>
                <a:gd name="T14" fmla="*/ 0 w 34"/>
                <a:gd name="T15" fmla="*/ 35 h 35"/>
                <a:gd name="T16" fmla="*/ 34 w 34"/>
                <a:gd name="T17" fmla="*/ 35 h 35"/>
                <a:gd name="T18" fmla="*/ 34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2" y="21"/>
                  </a:moveTo>
                  <a:lnTo>
                    <a:pt x="12" y="11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2" y="21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4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6" name="Rectangle 48414"/>
            <p:cNvSpPr>
              <a:spLocks noChangeArrowheads="1"/>
            </p:cNvSpPr>
            <p:nvPr/>
          </p:nvSpPr>
          <p:spPr bwMode="auto">
            <a:xfrm>
              <a:off x="755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7" name="Rectangle 48415"/>
            <p:cNvSpPr>
              <a:spLocks noChangeArrowheads="1"/>
            </p:cNvSpPr>
            <p:nvPr/>
          </p:nvSpPr>
          <p:spPr bwMode="auto">
            <a:xfrm>
              <a:off x="743" y="566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8" name="Rectangle 48416"/>
            <p:cNvSpPr>
              <a:spLocks noChangeArrowheads="1"/>
            </p:cNvSpPr>
            <p:nvPr/>
          </p:nvSpPr>
          <p:spPr bwMode="auto">
            <a:xfrm>
              <a:off x="755" y="577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9" name="Rectangle 48417"/>
            <p:cNvSpPr>
              <a:spLocks noChangeArrowheads="1"/>
            </p:cNvSpPr>
            <p:nvPr/>
          </p:nvSpPr>
          <p:spPr bwMode="auto">
            <a:xfrm>
              <a:off x="755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0" name="Freeform 48418"/>
            <p:cNvSpPr>
              <a:spLocks noEditPoints="1"/>
            </p:cNvSpPr>
            <p:nvPr/>
          </p:nvSpPr>
          <p:spPr bwMode="auto">
            <a:xfrm>
              <a:off x="777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1" name="Rectangle 48419"/>
            <p:cNvSpPr>
              <a:spLocks noChangeArrowheads="1"/>
            </p:cNvSpPr>
            <p:nvPr/>
          </p:nvSpPr>
          <p:spPr bwMode="auto">
            <a:xfrm>
              <a:off x="789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2" name="Rectangle 48420"/>
            <p:cNvSpPr>
              <a:spLocks noChangeArrowheads="1"/>
            </p:cNvSpPr>
            <p:nvPr/>
          </p:nvSpPr>
          <p:spPr bwMode="auto">
            <a:xfrm>
              <a:off x="777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3" name="Rectangle 48421"/>
            <p:cNvSpPr>
              <a:spLocks noChangeArrowheads="1"/>
            </p:cNvSpPr>
            <p:nvPr/>
          </p:nvSpPr>
          <p:spPr bwMode="auto">
            <a:xfrm>
              <a:off x="789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4" name="Rectangle 48422"/>
            <p:cNvSpPr>
              <a:spLocks noChangeArrowheads="1"/>
            </p:cNvSpPr>
            <p:nvPr/>
          </p:nvSpPr>
          <p:spPr bwMode="auto">
            <a:xfrm>
              <a:off x="789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5" name="Freeform 48423"/>
            <p:cNvSpPr>
              <a:spLocks noEditPoints="1"/>
            </p:cNvSpPr>
            <p:nvPr/>
          </p:nvSpPr>
          <p:spPr bwMode="auto">
            <a:xfrm>
              <a:off x="813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6" name="Rectangle 48424"/>
            <p:cNvSpPr>
              <a:spLocks noChangeArrowheads="1"/>
            </p:cNvSpPr>
            <p:nvPr/>
          </p:nvSpPr>
          <p:spPr bwMode="auto">
            <a:xfrm>
              <a:off x="825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7" name="Rectangle 48425"/>
            <p:cNvSpPr>
              <a:spLocks noChangeArrowheads="1"/>
            </p:cNvSpPr>
            <p:nvPr/>
          </p:nvSpPr>
          <p:spPr bwMode="auto">
            <a:xfrm>
              <a:off x="813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8" name="Rectangle 48426"/>
            <p:cNvSpPr>
              <a:spLocks noChangeArrowheads="1"/>
            </p:cNvSpPr>
            <p:nvPr/>
          </p:nvSpPr>
          <p:spPr bwMode="auto">
            <a:xfrm>
              <a:off x="825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9" name="Rectangle 48427"/>
            <p:cNvSpPr>
              <a:spLocks noChangeArrowheads="1"/>
            </p:cNvSpPr>
            <p:nvPr/>
          </p:nvSpPr>
          <p:spPr bwMode="auto">
            <a:xfrm>
              <a:off x="825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0" name="Freeform 48428"/>
            <p:cNvSpPr>
              <a:spLocks noEditPoints="1"/>
            </p:cNvSpPr>
            <p:nvPr/>
          </p:nvSpPr>
          <p:spPr bwMode="auto">
            <a:xfrm>
              <a:off x="849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1" name="Rectangle 48429"/>
            <p:cNvSpPr>
              <a:spLocks noChangeArrowheads="1"/>
            </p:cNvSpPr>
            <p:nvPr/>
          </p:nvSpPr>
          <p:spPr bwMode="auto">
            <a:xfrm>
              <a:off x="861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2" name="Rectangle 48430"/>
            <p:cNvSpPr>
              <a:spLocks noChangeArrowheads="1"/>
            </p:cNvSpPr>
            <p:nvPr/>
          </p:nvSpPr>
          <p:spPr bwMode="auto">
            <a:xfrm>
              <a:off x="849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3" name="Rectangle 48431"/>
            <p:cNvSpPr>
              <a:spLocks noChangeArrowheads="1"/>
            </p:cNvSpPr>
            <p:nvPr/>
          </p:nvSpPr>
          <p:spPr bwMode="auto">
            <a:xfrm>
              <a:off x="861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4" name="Rectangle 48432"/>
            <p:cNvSpPr>
              <a:spLocks noChangeArrowheads="1"/>
            </p:cNvSpPr>
            <p:nvPr/>
          </p:nvSpPr>
          <p:spPr bwMode="auto">
            <a:xfrm>
              <a:off x="861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5" name="Freeform 48433"/>
            <p:cNvSpPr>
              <a:spLocks noEditPoints="1"/>
            </p:cNvSpPr>
            <p:nvPr/>
          </p:nvSpPr>
          <p:spPr bwMode="auto">
            <a:xfrm>
              <a:off x="885" y="566"/>
              <a:ext cx="34" cy="35"/>
            </a:xfrm>
            <a:custGeom>
              <a:avLst/>
              <a:gdLst>
                <a:gd name="T0" fmla="*/ 12 w 34"/>
                <a:gd name="T1" fmla="*/ 21 h 35"/>
                <a:gd name="T2" fmla="*/ 12 w 34"/>
                <a:gd name="T3" fmla="*/ 11 h 35"/>
                <a:gd name="T4" fmla="*/ 22 w 34"/>
                <a:gd name="T5" fmla="*/ 11 h 35"/>
                <a:gd name="T6" fmla="*/ 22 w 34"/>
                <a:gd name="T7" fmla="*/ 21 h 35"/>
                <a:gd name="T8" fmla="*/ 12 w 34"/>
                <a:gd name="T9" fmla="*/ 21 h 35"/>
                <a:gd name="T10" fmla="*/ 34 w 34"/>
                <a:gd name="T11" fmla="*/ 0 h 35"/>
                <a:gd name="T12" fmla="*/ 0 w 34"/>
                <a:gd name="T13" fmla="*/ 0 h 35"/>
                <a:gd name="T14" fmla="*/ 0 w 34"/>
                <a:gd name="T15" fmla="*/ 35 h 35"/>
                <a:gd name="T16" fmla="*/ 34 w 34"/>
                <a:gd name="T17" fmla="*/ 35 h 35"/>
                <a:gd name="T18" fmla="*/ 34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2" y="21"/>
                  </a:moveTo>
                  <a:lnTo>
                    <a:pt x="12" y="11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2" y="21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4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6" name="Rectangle 48434"/>
            <p:cNvSpPr>
              <a:spLocks noChangeArrowheads="1"/>
            </p:cNvSpPr>
            <p:nvPr/>
          </p:nvSpPr>
          <p:spPr bwMode="auto">
            <a:xfrm>
              <a:off x="897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7" name="Rectangle 48435"/>
            <p:cNvSpPr>
              <a:spLocks noChangeArrowheads="1"/>
            </p:cNvSpPr>
            <p:nvPr/>
          </p:nvSpPr>
          <p:spPr bwMode="auto">
            <a:xfrm>
              <a:off x="885" y="566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8" name="Rectangle 48436"/>
            <p:cNvSpPr>
              <a:spLocks noChangeArrowheads="1"/>
            </p:cNvSpPr>
            <p:nvPr/>
          </p:nvSpPr>
          <p:spPr bwMode="auto">
            <a:xfrm>
              <a:off x="897" y="577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9" name="Rectangle 48437"/>
            <p:cNvSpPr>
              <a:spLocks noChangeArrowheads="1"/>
            </p:cNvSpPr>
            <p:nvPr/>
          </p:nvSpPr>
          <p:spPr bwMode="auto">
            <a:xfrm>
              <a:off x="897" y="577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0" name="Freeform 48438"/>
            <p:cNvSpPr>
              <a:spLocks noEditPoints="1"/>
            </p:cNvSpPr>
            <p:nvPr/>
          </p:nvSpPr>
          <p:spPr bwMode="auto">
            <a:xfrm>
              <a:off x="919" y="566"/>
              <a:ext cx="36" cy="35"/>
            </a:xfrm>
            <a:custGeom>
              <a:avLst/>
              <a:gdLst>
                <a:gd name="T0" fmla="*/ 12 w 36"/>
                <a:gd name="T1" fmla="*/ 21 h 35"/>
                <a:gd name="T2" fmla="*/ 12 w 36"/>
                <a:gd name="T3" fmla="*/ 11 h 35"/>
                <a:gd name="T4" fmla="*/ 24 w 36"/>
                <a:gd name="T5" fmla="*/ 11 h 35"/>
                <a:gd name="T6" fmla="*/ 24 w 36"/>
                <a:gd name="T7" fmla="*/ 21 h 35"/>
                <a:gd name="T8" fmla="*/ 12 w 36"/>
                <a:gd name="T9" fmla="*/ 21 h 35"/>
                <a:gd name="T10" fmla="*/ 36 w 36"/>
                <a:gd name="T11" fmla="*/ 0 h 35"/>
                <a:gd name="T12" fmla="*/ 0 w 36"/>
                <a:gd name="T13" fmla="*/ 0 h 35"/>
                <a:gd name="T14" fmla="*/ 0 w 36"/>
                <a:gd name="T15" fmla="*/ 35 h 35"/>
                <a:gd name="T16" fmla="*/ 36 w 36"/>
                <a:gd name="T17" fmla="*/ 35 h 35"/>
                <a:gd name="T18" fmla="*/ 36 w 3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1" name="Rectangle 48439"/>
            <p:cNvSpPr>
              <a:spLocks noChangeArrowheads="1"/>
            </p:cNvSpPr>
            <p:nvPr/>
          </p:nvSpPr>
          <p:spPr bwMode="auto">
            <a:xfrm>
              <a:off x="931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2" name="Rectangle 48440"/>
            <p:cNvSpPr>
              <a:spLocks noChangeArrowheads="1"/>
            </p:cNvSpPr>
            <p:nvPr/>
          </p:nvSpPr>
          <p:spPr bwMode="auto">
            <a:xfrm>
              <a:off x="919" y="566"/>
              <a:ext cx="36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3" name="Rectangle 48441"/>
            <p:cNvSpPr>
              <a:spLocks noChangeArrowheads="1"/>
            </p:cNvSpPr>
            <p:nvPr/>
          </p:nvSpPr>
          <p:spPr bwMode="auto">
            <a:xfrm>
              <a:off x="931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4" name="Rectangle 48442"/>
            <p:cNvSpPr>
              <a:spLocks noChangeArrowheads="1"/>
            </p:cNvSpPr>
            <p:nvPr/>
          </p:nvSpPr>
          <p:spPr bwMode="auto">
            <a:xfrm>
              <a:off x="931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5" name="Freeform 48443"/>
            <p:cNvSpPr>
              <a:spLocks noEditPoints="1"/>
            </p:cNvSpPr>
            <p:nvPr/>
          </p:nvSpPr>
          <p:spPr bwMode="auto">
            <a:xfrm>
              <a:off x="955" y="566"/>
              <a:ext cx="32" cy="35"/>
            </a:xfrm>
            <a:custGeom>
              <a:avLst/>
              <a:gdLst>
                <a:gd name="T0" fmla="*/ 12 w 32"/>
                <a:gd name="T1" fmla="*/ 21 h 35"/>
                <a:gd name="T2" fmla="*/ 12 w 32"/>
                <a:gd name="T3" fmla="*/ 11 h 35"/>
                <a:gd name="T4" fmla="*/ 24 w 32"/>
                <a:gd name="T5" fmla="*/ 11 h 35"/>
                <a:gd name="T6" fmla="*/ 24 w 32"/>
                <a:gd name="T7" fmla="*/ 21 h 35"/>
                <a:gd name="T8" fmla="*/ 12 w 32"/>
                <a:gd name="T9" fmla="*/ 21 h 35"/>
                <a:gd name="T10" fmla="*/ 26 w 32"/>
                <a:gd name="T11" fmla="*/ 0 h 35"/>
                <a:gd name="T12" fmla="*/ 0 w 32"/>
                <a:gd name="T13" fmla="*/ 0 h 35"/>
                <a:gd name="T14" fmla="*/ 0 w 32"/>
                <a:gd name="T15" fmla="*/ 35 h 35"/>
                <a:gd name="T16" fmla="*/ 32 w 32"/>
                <a:gd name="T17" fmla="*/ 35 h 35"/>
                <a:gd name="T18" fmla="*/ 32 w 32"/>
                <a:gd name="T19" fmla="*/ 35 h 35"/>
                <a:gd name="T20" fmla="*/ 26 w 32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5">
                  <a:moveTo>
                    <a:pt x="12" y="21"/>
                  </a:moveTo>
                  <a:lnTo>
                    <a:pt x="12" y="11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12" y="21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6" name="Rectangle 48444"/>
            <p:cNvSpPr>
              <a:spLocks noChangeArrowheads="1"/>
            </p:cNvSpPr>
            <p:nvPr/>
          </p:nvSpPr>
          <p:spPr bwMode="auto">
            <a:xfrm>
              <a:off x="967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7" name="Freeform 48445"/>
            <p:cNvSpPr>
              <a:spLocks/>
            </p:cNvSpPr>
            <p:nvPr/>
          </p:nvSpPr>
          <p:spPr bwMode="auto">
            <a:xfrm>
              <a:off x="955" y="566"/>
              <a:ext cx="32" cy="35"/>
            </a:xfrm>
            <a:custGeom>
              <a:avLst/>
              <a:gdLst>
                <a:gd name="T0" fmla="*/ 26 w 32"/>
                <a:gd name="T1" fmla="*/ 0 h 35"/>
                <a:gd name="T2" fmla="*/ 0 w 32"/>
                <a:gd name="T3" fmla="*/ 0 h 35"/>
                <a:gd name="T4" fmla="*/ 0 w 32"/>
                <a:gd name="T5" fmla="*/ 35 h 35"/>
                <a:gd name="T6" fmla="*/ 32 w 32"/>
                <a:gd name="T7" fmla="*/ 35 h 35"/>
                <a:gd name="T8" fmla="*/ 32 w 32"/>
                <a:gd name="T9" fmla="*/ 35 h 35"/>
                <a:gd name="T10" fmla="*/ 26 w 3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5">
                  <a:moveTo>
                    <a:pt x="2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8" name="Rectangle 48446"/>
            <p:cNvSpPr>
              <a:spLocks noChangeArrowheads="1"/>
            </p:cNvSpPr>
            <p:nvPr/>
          </p:nvSpPr>
          <p:spPr bwMode="auto">
            <a:xfrm>
              <a:off x="967" y="577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9" name="Rectangle 48447"/>
            <p:cNvSpPr>
              <a:spLocks noChangeArrowheads="1"/>
            </p:cNvSpPr>
            <p:nvPr/>
          </p:nvSpPr>
          <p:spPr bwMode="auto">
            <a:xfrm>
              <a:off x="967" y="577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0" name="Freeform 48448"/>
            <p:cNvSpPr>
              <a:spLocks/>
            </p:cNvSpPr>
            <p:nvPr/>
          </p:nvSpPr>
          <p:spPr bwMode="auto">
            <a:xfrm>
              <a:off x="244" y="554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0 h 12"/>
                <a:gd name="T4" fmla="*/ 0 w 4"/>
                <a:gd name="T5" fmla="*/ 12 h 12"/>
                <a:gd name="T6" fmla="*/ 4 w 4"/>
                <a:gd name="T7" fmla="*/ 12 h 12"/>
                <a:gd name="T8" fmla="*/ 4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1" name="Freeform 48449"/>
            <p:cNvSpPr>
              <a:spLocks/>
            </p:cNvSpPr>
            <p:nvPr/>
          </p:nvSpPr>
          <p:spPr bwMode="auto">
            <a:xfrm>
              <a:off x="244" y="554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0 h 12"/>
                <a:gd name="T4" fmla="*/ 0 w 4"/>
                <a:gd name="T5" fmla="*/ 12 h 12"/>
                <a:gd name="T6" fmla="*/ 4 w 4"/>
                <a:gd name="T7" fmla="*/ 12 h 12"/>
                <a:gd name="T8" fmla="*/ 4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2" name="Freeform 48450"/>
            <p:cNvSpPr>
              <a:spLocks noEditPoints="1"/>
            </p:cNvSpPr>
            <p:nvPr/>
          </p:nvSpPr>
          <p:spPr bwMode="auto">
            <a:xfrm>
              <a:off x="248" y="530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6 w 34"/>
                <a:gd name="T13" fmla="*/ 0 h 36"/>
                <a:gd name="T14" fmla="*/ 6 w 34"/>
                <a:gd name="T15" fmla="*/ 0 h 36"/>
                <a:gd name="T16" fmla="*/ 0 w 34"/>
                <a:gd name="T17" fmla="*/ 24 h 36"/>
                <a:gd name="T18" fmla="*/ 0 w 34"/>
                <a:gd name="T19" fmla="*/ 36 h 36"/>
                <a:gd name="T20" fmla="*/ 34 w 34"/>
                <a:gd name="T21" fmla="*/ 36 h 36"/>
                <a:gd name="T22" fmla="*/ 34 w 3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3" name="Rectangle 48451"/>
            <p:cNvSpPr>
              <a:spLocks noChangeArrowheads="1"/>
            </p:cNvSpPr>
            <p:nvPr/>
          </p:nvSpPr>
          <p:spPr bwMode="auto">
            <a:xfrm>
              <a:off x="260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4" name="Freeform 48452"/>
            <p:cNvSpPr>
              <a:spLocks/>
            </p:cNvSpPr>
            <p:nvPr/>
          </p:nvSpPr>
          <p:spPr bwMode="auto">
            <a:xfrm>
              <a:off x="248" y="530"/>
              <a:ext cx="34" cy="36"/>
            </a:xfrm>
            <a:custGeom>
              <a:avLst/>
              <a:gdLst>
                <a:gd name="T0" fmla="*/ 34 w 34"/>
                <a:gd name="T1" fmla="*/ 0 h 36"/>
                <a:gd name="T2" fmla="*/ 6 w 34"/>
                <a:gd name="T3" fmla="*/ 0 h 36"/>
                <a:gd name="T4" fmla="*/ 6 w 34"/>
                <a:gd name="T5" fmla="*/ 0 h 36"/>
                <a:gd name="T6" fmla="*/ 0 w 34"/>
                <a:gd name="T7" fmla="*/ 24 h 36"/>
                <a:gd name="T8" fmla="*/ 0 w 34"/>
                <a:gd name="T9" fmla="*/ 36 h 36"/>
                <a:gd name="T10" fmla="*/ 34 w 34"/>
                <a:gd name="T11" fmla="*/ 36 h 36"/>
                <a:gd name="T12" fmla="*/ 34 w 3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5" name="Rectangle 48453"/>
            <p:cNvSpPr>
              <a:spLocks noChangeArrowheads="1"/>
            </p:cNvSpPr>
            <p:nvPr/>
          </p:nvSpPr>
          <p:spPr bwMode="auto">
            <a:xfrm>
              <a:off x="260" y="542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6" name="Rectangle 48454"/>
            <p:cNvSpPr>
              <a:spLocks noChangeArrowheads="1"/>
            </p:cNvSpPr>
            <p:nvPr/>
          </p:nvSpPr>
          <p:spPr bwMode="auto">
            <a:xfrm>
              <a:off x="260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7" name="Freeform 48455"/>
            <p:cNvSpPr>
              <a:spLocks noEditPoints="1"/>
            </p:cNvSpPr>
            <p:nvPr/>
          </p:nvSpPr>
          <p:spPr bwMode="auto">
            <a:xfrm>
              <a:off x="282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8" name="Rectangle 48456"/>
            <p:cNvSpPr>
              <a:spLocks noChangeArrowheads="1"/>
            </p:cNvSpPr>
            <p:nvPr/>
          </p:nvSpPr>
          <p:spPr bwMode="auto">
            <a:xfrm>
              <a:off x="294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9" name="Rectangle 48457"/>
            <p:cNvSpPr>
              <a:spLocks noChangeArrowheads="1"/>
            </p:cNvSpPr>
            <p:nvPr/>
          </p:nvSpPr>
          <p:spPr bwMode="auto">
            <a:xfrm>
              <a:off x="282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0" name="Rectangle 48458"/>
            <p:cNvSpPr>
              <a:spLocks noChangeArrowheads="1"/>
            </p:cNvSpPr>
            <p:nvPr/>
          </p:nvSpPr>
          <p:spPr bwMode="auto">
            <a:xfrm>
              <a:off x="294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1" name="Rectangle 48459"/>
            <p:cNvSpPr>
              <a:spLocks noChangeArrowheads="1"/>
            </p:cNvSpPr>
            <p:nvPr/>
          </p:nvSpPr>
          <p:spPr bwMode="auto">
            <a:xfrm>
              <a:off x="294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2" name="Freeform 48460"/>
            <p:cNvSpPr>
              <a:spLocks noEditPoints="1"/>
            </p:cNvSpPr>
            <p:nvPr/>
          </p:nvSpPr>
          <p:spPr bwMode="auto">
            <a:xfrm>
              <a:off x="318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3" name="Rectangle 48461"/>
            <p:cNvSpPr>
              <a:spLocks noChangeArrowheads="1"/>
            </p:cNvSpPr>
            <p:nvPr/>
          </p:nvSpPr>
          <p:spPr bwMode="auto">
            <a:xfrm>
              <a:off x="330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4" name="Rectangle 48462"/>
            <p:cNvSpPr>
              <a:spLocks noChangeArrowheads="1"/>
            </p:cNvSpPr>
            <p:nvPr/>
          </p:nvSpPr>
          <p:spPr bwMode="auto">
            <a:xfrm>
              <a:off x="318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5" name="Rectangle 48463"/>
            <p:cNvSpPr>
              <a:spLocks noChangeArrowheads="1"/>
            </p:cNvSpPr>
            <p:nvPr/>
          </p:nvSpPr>
          <p:spPr bwMode="auto">
            <a:xfrm>
              <a:off x="330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6" name="Rectangle 48464"/>
            <p:cNvSpPr>
              <a:spLocks noChangeArrowheads="1"/>
            </p:cNvSpPr>
            <p:nvPr/>
          </p:nvSpPr>
          <p:spPr bwMode="auto">
            <a:xfrm>
              <a:off x="330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7" name="Freeform 48465"/>
            <p:cNvSpPr>
              <a:spLocks noEditPoints="1"/>
            </p:cNvSpPr>
            <p:nvPr/>
          </p:nvSpPr>
          <p:spPr bwMode="auto">
            <a:xfrm>
              <a:off x="354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8" name="Rectangle 48466"/>
            <p:cNvSpPr>
              <a:spLocks noChangeArrowheads="1"/>
            </p:cNvSpPr>
            <p:nvPr/>
          </p:nvSpPr>
          <p:spPr bwMode="auto">
            <a:xfrm>
              <a:off x="366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9" name="Rectangle 48467"/>
            <p:cNvSpPr>
              <a:spLocks noChangeArrowheads="1"/>
            </p:cNvSpPr>
            <p:nvPr/>
          </p:nvSpPr>
          <p:spPr bwMode="auto">
            <a:xfrm>
              <a:off x="354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0" name="Rectangle 48468"/>
            <p:cNvSpPr>
              <a:spLocks noChangeArrowheads="1"/>
            </p:cNvSpPr>
            <p:nvPr/>
          </p:nvSpPr>
          <p:spPr bwMode="auto">
            <a:xfrm>
              <a:off x="366" y="542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1" name="Rectangle 48469"/>
            <p:cNvSpPr>
              <a:spLocks noChangeArrowheads="1"/>
            </p:cNvSpPr>
            <p:nvPr/>
          </p:nvSpPr>
          <p:spPr bwMode="auto">
            <a:xfrm>
              <a:off x="366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2" name="Freeform 48470"/>
            <p:cNvSpPr>
              <a:spLocks noEditPoints="1"/>
            </p:cNvSpPr>
            <p:nvPr/>
          </p:nvSpPr>
          <p:spPr bwMode="auto">
            <a:xfrm>
              <a:off x="390" y="530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3" name="Rectangle 48471"/>
            <p:cNvSpPr>
              <a:spLocks noChangeArrowheads="1"/>
            </p:cNvSpPr>
            <p:nvPr/>
          </p:nvSpPr>
          <p:spPr bwMode="auto">
            <a:xfrm>
              <a:off x="402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4" name="Rectangle 48472"/>
            <p:cNvSpPr>
              <a:spLocks noChangeArrowheads="1"/>
            </p:cNvSpPr>
            <p:nvPr/>
          </p:nvSpPr>
          <p:spPr bwMode="auto">
            <a:xfrm>
              <a:off x="390" y="530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5" name="Rectangle 48473"/>
            <p:cNvSpPr>
              <a:spLocks noChangeArrowheads="1"/>
            </p:cNvSpPr>
            <p:nvPr/>
          </p:nvSpPr>
          <p:spPr bwMode="auto">
            <a:xfrm>
              <a:off x="402" y="542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6" name="Rectangle 48474"/>
            <p:cNvSpPr>
              <a:spLocks noChangeArrowheads="1"/>
            </p:cNvSpPr>
            <p:nvPr/>
          </p:nvSpPr>
          <p:spPr bwMode="auto">
            <a:xfrm>
              <a:off x="402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7" name="Freeform 48475"/>
            <p:cNvSpPr>
              <a:spLocks noEditPoints="1"/>
            </p:cNvSpPr>
            <p:nvPr/>
          </p:nvSpPr>
          <p:spPr bwMode="auto">
            <a:xfrm>
              <a:off x="424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8" name="Rectangle 48476"/>
            <p:cNvSpPr>
              <a:spLocks noChangeArrowheads="1"/>
            </p:cNvSpPr>
            <p:nvPr/>
          </p:nvSpPr>
          <p:spPr bwMode="auto">
            <a:xfrm>
              <a:off x="436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9" name="Rectangle 48477"/>
            <p:cNvSpPr>
              <a:spLocks noChangeArrowheads="1"/>
            </p:cNvSpPr>
            <p:nvPr/>
          </p:nvSpPr>
          <p:spPr bwMode="auto">
            <a:xfrm>
              <a:off x="424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0" name="Rectangle 48478"/>
            <p:cNvSpPr>
              <a:spLocks noChangeArrowheads="1"/>
            </p:cNvSpPr>
            <p:nvPr/>
          </p:nvSpPr>
          <p:spPr bwMode="auto">
            <a:xfrm>
              <a:off x="436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1" name="Rectangle 48479"/>
            <p:cNvSpPr>
              <a:spLocks noChangeArrowheads="1"/>
            </p:cNvSpPr>
            <p:nvPr/>
          </p:nvSpPr>
          <p:spPr bwMode="auto">
            <a:xfrm>
              <a:off x="436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2" name="Freeform 48480"/>
            <p:cNvSpPr>
              <a:spLocks noEditPoints="1"/>
            </p:cNvSpPr>
            <p:nvPr/>
          </p:nvSpPr>
          <p:spPr bwMode="auto">
            <a:xfrm>
              <a:off x="460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3" name="Rectangle 48481"/>
            <p:cNvSpPr>
              <a:spLocks noChangeArrowheads="1"/>
            </p:cNvSpPr>
            <p:nvPr/>
          </p:nvSpPr>
          <p:spPr bwMode="auto">
            <a:xfrm>
              <a:off x="472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4" name="Rectangle 48482"/>
            <p:cNvSpPr>
              <a:spLocks noChangeArrowheads="1"/>
            </p:cNvSpPr>
            <p:nvPr/>
          </p:nvSpPr>
          <p:spPr bwMode="auto">
            <a:xfrm>
              <a:off x="460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5" name="Rectangle 48483"/>
            <p:cNvSpPr>
              <a:spLocks noChangeArrowheads="1"/>
            </p:cNvSpPr>
            <p:nvPr/>
          </p:nvSpPr>
          <p:spPr bwMode="auto">
            <a:xfrm>
              <a:off x="472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6" name="Rectangle 48484"/>
            <p:cNvSpPr>
              <a:spLocks noChangeArrowheads="1"/>
            </p:cNvSpPr>
            <p:nvPr/>
          </p:nvSpPr>
          <p:spPr bwMode="auto">
            <a:xfrm>
              <a:off x="472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7" name="Freeform 48485"/>
            <p:cNvSpPr>
              <a:spLocks noEditPoints="1"/>
            </p:cNvSpPr>
            <p:nvPr/>
          </p:nvSpPr>
          <p:spPr bwMode="auto">
            <a:xfrm>
              <a:off x="496" y="530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8" name="Rectangle 48486"/>
            <p:cNvSpPr>
              <a:spLocks noChangeArrowheads="1"/>
            </p:cNvSpPr>
            <p:nvPr/>
          </p:nvSpPr>
          <p:spPr bwMode="auto">
            <a:xfrm>
              <a:off x="508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9" name="Rectangle 48487"/>
            <p:cNvSpPr>
              <a:spLocks noChangeArrowheads="1"/>
            </p:cNvSpPr>
            <p:nvPr/>
          </p:nvSpPr>
          <p:spPr bwMode="auto">
            <a:xfrm>
              <a:off x="496" y="530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0" name="Rectangle 48488"/>
            <p:cNvSpPr>
              <a:spLocks noChangeArrowheads="1"/>
            </p:cNvSpPr>
            <p:nvPr/>
          </p:nvSpPr>
          <p:spPr bwMode="auto">
            <a:xfrm>
              <a:off x="508" y="542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1" name="Rectangle 48489"/>
            <p:cNvSpPr>
              <a:spLocks noChangeArrowheads="1"/>
            </p:cNvSpPr>
            <p:nvPr/>
          </p:nvSpPr>
          <p:spPr bwMode="auto">
            <a:xfrm>
              <a:off x="508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2" name="Freeform 48490"/>
            <p:cNvSpPr>
              <a:spLocks noEditPoints="1"/>
            </p:cNvSpPr>
            <p:nvPr/>
          </p:nvSpPr>
          <p:spPr bwMode="auto">
            <a:xfrm>
              <a:off x="530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3" name="Rectangle 48491"/>
            <p:cNvSpPr>
              <a:spLocks noChangeArrowheads="1"/>
            </p:cNvSpPr>
            <p:nvPr/>
          </p:nvSpPr>
          <p:spPr bwMode="auto">
            <a:xfrm>
              <a:off x="542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4" name="Rectangle 48492"/>
            <p:cNvSpPr>
              <a:spLocks noChangeArrowheads="1"/>
            </p:cNvSpPr>
            <p:nvPr/>
          </p:nvSpPr>
          <p:spPr bwMode="auto">
            <a:xfrm>
              <a:off x="530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5" name="Rectangle 48493"/>
            <p:cNvSpPr>
              <a:spLocks noChangeArrowheads="1"/>
            </p:cNvSpPr>
            <p:nvPr/>
          </p:nvSpPr>
          <p:spPr bwMode="auto">
            <a:xfrm>
              <a:off x="542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6" name="Rectangle 48494"/>
            <p:cNvSpPr>
              <a:spLocks noChangeArrowheads="1"/>
            </p:cNvSpPr>
            <p:nvPr/>
          </p:nvSpPr>
          <p:spPr bwMode="auto">
            <a:xfrm>
              <a:off x="542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7" name="Freeform 48495"/>
            <p:cNvSpPr>
              <a:spLocks noEditPoints="1"/>
            </p:cNvSpPr>
            <p:nvPr/>
          </p:nvSpPr>
          <p:spPr bwMode="auto">
            <a:xfrm>
              <a:off x="566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8" name="Rectangle 48496"/>
            <p:cNvSpPr>
              <a:spLocks noChangeArrowheads="1"/>
            </p:cNvSpPr>
            <p:nvPr/>
          </p:nvSpPr>
          <p:spPr bwMode="auto">
            <a:xfrm>
              <a:off x="578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9" name="Rectangle 48497"/>
            <p:cNvSpPr>
              <a:spLocks noChangeArrowheads="1"/>
            </p:cNvSpPr>
            <p:nvPr/>
          </p:nvSpPr>
          <p:spPr bwMode="auto">
            <a:xfrm>
              <a:off x="566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0" name="Rectangle 48498"/>
            <p:cNvSpPr>
              <a:spLocks noChangeArrowheads="1"/>
            </p:cNvSpPr>
            <p:nvPr/>
          </p:nvSpPr>
          <p:spPr bwMode="auto">
            <a:xfrm>
              <a:off x="578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1" name="Rectangle 48499"/>
            <p:cNvSpPr>
              <a:spLocks noChangeArrowheads="1"/>
            </p:cNvSpPr>
            <p:nvPr/>
          </p:nvSpPr>
          <p:spPr bwMode="auto">
            <a:xfrm>
              <a:off x="578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2" name="Freeform 48500"/>
            <p:cNvSpPr>
              <a:spLocks noEditPoints="1"/>
            </p:cNvSpPr>
            <p:nvPr/>
          </p:nvSpPr>
          <p:spPr bwMode="auto">
            <a:xfrm>
              <a:off x="602" y="530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3" name="Rectangle 48501"/>
            <p:cNvSpPr>
              <a:spLocks noChangeArrowheads="1"/>
            </p:cNvSpPr>
            <p:nvPr/>
          </p:nvSpPr>
          <p:spPr bwMode="auto">
            <a:xfrm>
              <a:off x="613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4" name="Rectangle 48502"/>
            <p:cNvSpPr>
              <a:spLocks noChangeArrowheads="1"/>
            </p:cNvSpPr>
            <p:nvPr/>
          </p:nvSpPr>
          <p:spPr bwMode="auto">
            <a:xfrm>
              <a:off x="602" y="530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5" name="Rectangle 48503"/>
            <p:cNvSpPr>
              <a:spLocks noChangeArrowheads="1"/>
            </p:cNvSpPr>
            <p:nvPr/>
          </p:nvSpPr>
          <p:spPr bwMode="auto">
            <a:xfrm>
              <a:off x="613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6" name="Rectangle 48504"/>
            <p:cNvSpPr>
              <a:spLocks noChangeArrowheads="1"/>
            </p:cNvSpPr>
            <p:nvPr/>
          </p:nvSpPr>
          <p:spPr bwMode="auto">
            <a:xfrm>
              <a:off x="613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7" name="Freeform 48505"/>
            <p:cNvSpPr>
              <a:spLocks noEditPoints="1"/>
            </p:cNvSpPr>
            <p:nvPr/>
          </p:nvSpPr>
          <p:spPr bwMode="auto">
            <a:xfrm>
              <a:off x="637" y="530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8" name="Rectangle 48506"/>
            <p:cNvSpPr>
              <a:spLocks noChangeArrowheads="1"/>
            </p:cNvSpPr>
            <p:nvPr/>
          </p:nvSpPr>
          <p:spPr bwMode="auto">
            <a:xfrm>
              <a:off x="649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9" name="Rectangle 48507"/>
            <p:cNvSpPr>
              <a:spLocks noChangeArrowheads="1"/>
            </p:cNvSpPr>
            <p:nvPr/>
          </p:nvSpPr>
          <p:spPr bwMode="auto">
            <a:xfrm>
              <a:off x="637" y="530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0" name="Rectangle 48508"/>
            <p:cNvSpPr>
              <a:spLocks noChangeArrowheads="1"/>
            </p:cNvSpPr>
            <p:nvPr/>
          </p:nvSpPr>
          <p:spPr bwMode="auto">
            <a:xfrm>
              <a:off x="649" y="542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1" name="Rectangle 48509"/>
            <p:cNvSpPr>
              <a:spLocks noChangeArrowheads="1"/>
            </p:cNvSpPr>
            <p:nvPr/>
          </p:nvSpPr>
          <p:spPr bwMode="auto">
            <a:xfrm>
              <a:off x="649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2" name="Freeform 48510"/>
            <p:cNvSpPr>
              <a:spLocks noEditPoints="1"/>
            </p:cNvSpPr>
            <p:nvPr/>
          </p:nvSpPr>
          <p:spPr bwMode="auto">
            <a:xfrm>
              <a:off x="671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3" name="Rectangle 48511"/>
            <p:cNvSpPr>
              <a:spLocks noChangeArrowheads="1"/>
            </p:cNvSpPr>
            <p:nvPr/>
          </p:nvSpPr>
          <p:spPr bwMode="auto">
            <a:xfrm>
              <a:off x="683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4" name="Rectangle 48512"/>
            <p:cNvSpPr>
              <a:spLocks noChangeArrowheads="1"/>
            </p:cNvSpPr>
            <p:nvPr/>
          </p:nvSpPr>
          <p:spPr bwMode="auto">
            <a:xfrm>
              <a:off x="671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5" name="Rectangle 48513"/>
            <p:cNvSpPr>
              <a:spLocks noChangeArrowheads="1"/>
            </p:cNvSpPr>
            <p:nvPr/>
          </p:nvSpPr>
          <p:spPr bwMode="auto">
            <a:xfrm>
              <a:off x="683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6" name="Rectangle 48514"/>
            <p:cNvSpPr>
              <a:spLocks noChangeArrowheads="1"/>
            </p:cNvSpPr>
            <p:nvPr/>
          </p:nvSpPr>
          <p:spPr bwMode="auto">
            <a:xfrm>
              <a:off x="683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7" name="Freeform 48515"/>
            <p:cNvSpPr>
              <a:spLocks noEditPoints="1"/>
            </p:cNvSpPr>
            <p:nvPr/>
          </p:nvSpPr>
          <p:spPr bwMode="auto">
            <a:xfrm>
              <a:off x="707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8" name="Rectangle 48516"/>
            <p:cNvSpPr>
              <a:spLocks noChangeArrowheads="1"/>
            </p:cNvSpPr>
            <p:nvPr/>
          </p:nvSpPr>
          <p:spPr bwMode="auto">
            <a:xfrm>
              <a:off x="719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9" name="Rectangle 48517"/>
            <p:cNvSpPr>
              <a:spLocks noChangeArrowheads="1"/>
            </p:cNvSpPr>
            <p:nvPr/>
          </p:nvSpPr>
          <p:spPr bwMode="auto">
            <a:xfrm>
              <a:off x="707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0" name="Rectangle 48518"/>
            <p:cNvSpPr>
              <a:spLocks noChangeArrowheads="1"/>
            </p:cNvSpPr>
            <p:nvPr/>
          </p:nvSpPr>
          <p:spPr bwMode="auto">
            <a:xfrm>
              <a:off x="719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1" name="Rectangle 48519"/>
            <p:cNvSpPr>
              <a:spLocks noChangeArrowheads="1"/>
            </p:cNvSpPr>
            <p:nvPr/>
          </p:nvSpPr>
          <p:spPr bwMode="auto">
            <a:xfrm>
              <a:off x="719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2" name="Freeform 48520"/>
            <p:cNvSpPr>
              <a:spLocks noEditPoints="1"/>
            </p:cNvSpPr>
            <p:nvPr/>
          </p:nvSpPr>
          <p:spPr bwMode="auto">
            <a:xfrm>
              <a:off x="743" y="530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3" name="Rectangle 48521"/>
            <p:cNvSpPr>
              <a:spLocks noChangeArrowheads="1"/>
            </p:cNvSpPr>
            <p:nvPr/>
          </p:nvSpPr>
          <p:spPr bwMode="auto">
            <a:xfrm>
              <a:off x="755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4" name="Rectangle 48522"/>
            <p:cNvSpPr>
              <a:spLocks noChangeArrowheads="1"/>
            </p:cNvSpPr>
            <p:nvPr/>
          </p:nvSpPr>
          <p:spPr bwMode="auto">
            <a:xfrm>
              <a:off x="743" y="530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5" name="Rectangle 48523"/>
            <p:cNvSpPr>
              <a:spLocks noChangeArrowheads="1"/>
            </p:cNvSpPr>
            <p:nvPr/>
          </p:nvSpPr>
          <p:spPr bwMode="auto">
            <a:xfrm>
              <a:off x="755" y="542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6" name="Rectangle 48524"/>
            <p:cNvSpPr>
              <a:spLocks noChangeArrowheads="1"/>
            </p:cNvSpPr>
            <p:nvPr/>
          </p:nvSpPr>
          <p:spPr bwMode="auto">
            <a:xfrm>
              <a:off x="755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7" name="Freeform 48525"/>
            <p:cNvSpPr>
              <a:spLocks noEditPoints="1"/>
            </p:cNvSpPr>
            <p:nvPr/>
          </p:nvSpPr>
          <p:spPr bwMode="auto">
            <a:xfrm>
              <a:off x="777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8" name="Rectangle 48526"/>
            <p:cNvSpPr>
              <a:spLocks noChangeArrowheads="1"/>
            </p:cNvSpPr>
            <p:nvPr/>
          </p:nvSpPr>
          <p:spPr bwMode="auto">
            <a:xfrm>
              <a:off x="789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9" name="Rectangle 48527"/>
            <p:cNvSpPr>
              <a:spLocks noChangeArrowheads="1"/>
            </p:cNvSpPr>
            <p:nvPr/>
          </p:nvSpPr>
          <p:spPr bwMode="auto">
            <a:xfrm>
              <a:off x="777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0" name="Rectangle 48528"/>
            <p:cNvSpPr>
              <a:spLocks noChangeArrowheads="1"/>
            </p:cNvSpPr>
            <p:nvPr/>
          </p:nvSpPr>
          <p:spPr bwMode="auto">
            <a:xfrm>
              <a:off x="789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1" name="Rectangle 48529"/>
            <p:cNvSpPr>
              <a:spLocks noChangeArrowheads="1"/>
            </p:cNvSpPr>
            <p:nvPr/>
          </p:nvSpPr>
          <p:spPr bwMode="auto">
            <a:xfrm>
              <a:off x="789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2" name="Freeform 48530"/>
            <p:cNvSpPr>
              <a:spLocks noEditPoints="1"/>
            </p:cNvSpPr>
            <p:nvPr/>
          </p:nvSpPr>
          <p:spPr bwMode="auto">
            <a:xfrm>
              <a:off x="813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3" name="Rectangle 48531"/>
            <p:cNvSpPr>
              <a:spLocks noChangeArrowheads="1"/>
            </p:cNvSpPr>
            <p:nvPr/>
          </p:nvSpPr>
          <p:spPr bwMode="auto">
            <a:xfrm>
              <a:off x="825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4" name="Rectangle 48532"/>
            <p:cNvSpPr>
              <a:spLocks noChangeArrowheads="1"/>
            </p:cNvSpPr>
            <p:nvPr/>
          </p:nvSpPr>
          <p:spPr bwMode="auto">
            <a:xfrm>
              <a:off x="813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5" name="Rectangle 48533"/>
            <p:cNvSpPr>
              <a:spLocks noChangeArrowheads="1"/>
            </p:cNvSpPr>
            <p:nvPr/>
          </p:nvSpPr>
          <p:spPr bwMode="auto">
            <a:xfrm>
              <a:off x="825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6" name="Rectangle 48534"/>
            <p:cNvSpPr>
              <a:spLocks noChangeArrowheads="1"/>
            </p:cNvSpPr>
            <p:nvPr/>
          </p:nvSpPr>
          <p:spPr bwMode="auto">
            <a:xfrm>
              <a:off x="825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7" name="Freeform 48535"/>
            <p:cNvSpPr>
              <a:spLocks noEditPoints="1"/>
            </p:cNvSpPr>
            <p:nvPr/>
          </p:nvSpPr>
          <p:spPr bwMode="auto">
            <a:xfrm>
              <a:off x="849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8" name="Rectangle 48536"/>
            <p:cNvSpPr>
              <a:spLocks noChangeArrowheads="1"/>
            </p:cNvSpPr>
            <p:nvPr/>
          </p:nvSpPr>
          <p:spPr bwMode="auto">
            <a:xfrm>
              <a:off x="861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9" name="Rectangle 48537"/>
            <p:cNvSpPr>
              <a:spLocks noChangeArrowheads="1"/>
            </p:cNvSpPr>
            <p:nvPr/>
          </p:nvSpPr>
          <p:spPr bwMode="auto">
            <a:xfrm>
              <a:off x="849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0" name="Rectangle 48538"/>
            <p:cNvSpPr>
              <a:spLocks noChangeArrowheads="1"/>
            </p:cNvSpPr>
            <p:nvPr/>
          </p:nvSpPr>
          <p:spPr bwMode="auto">
            <a:xfrm>
              <a:off x="861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1" name="Rectangle 48539"/>
            <p:cNvSpPr>
              <a:spLocks noChangeArrowheads="1"/>
            </p:cNvSpPr>
            <p:nvPr/>
          </p:nvSpPr>
          <p:spPr bwMode="auto">
            <a:xfrm>
              <a:off x="861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2" name="Freeform 48540"/>
            <p:cNvSpPr>
              <a:spLocks noEditPoints="1"/>
            </p:cNvSpPr>
            <p:nvPr/>
          </p:nvSpPr>
          <p:spPr bwMode="auto">
            <a:xfrm>
              <a:off x="885" y="530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3" name="Rectangle 48541"/>
            <p:cNvSpPr>
              <a:spLocks noChangeArrowheads="1"/>
            </p:cNvSpPr>
            <p:nvPr/>
          </p:nvSpPr>
          <p:spPr bwMode="auto">
            <a:xfrm>
              <a:off x="897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4" name="Rectangle 48542"/>
            <p:cNvSpPr>
              <a:spLocks noChangeArrowheads="1"/>
            </p:cNvSpPr>
            <p:nvPr/>
          </p:nvSpPr>
          <p:spPr bwMode="auto">
            <a:xfrm>
              <a:off x="885" y="530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5" name="Rectangle 48543"/>
            <p:cNvSpPr>
              <a:spLocks noChangeArrowheads="1"/>
            </p:cNvSpPr>
            <p:nvPr/>
          </p:nvSpPr>
          <p:spPr bwMode="auto">
            <a:xfrm>
              <a:off x="897" y="542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6" name="Rectangle 48544"/>
            <p:cNvSpPr>
              <a:spLocks noChangeArrowheads="1"/>
            </p:cNvSpPr>
            <p:nvPr/>
          </p:nvSpPr>
          <p:spPr bwMode="auto">
            <a:xfrm>
              <a:off x="897" y="542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7" name="Freeform 48545"/>
            <p:cNvSpPr>
              <a:spLocks noEditPoints="1"/>
            </p:cNvSpPr>
            <p:nvPr/>
          </p:nvSpPr>
          <p:spPr bwMode="auto">
            <a:xfrm>
              <a:off x="919" y="530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8" name="Rectangle 48546"/>
            <p:cNvSpPr>
              <a:spLocks noChangeArrowheads="1"/>
            </p:cNvSpPr>
            <p:nvPr/>
          </p:nvSpPr>
          <p:spPr bwMode="auto">
            <a:xfrm>
              <a:off x="931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9" name="Rectangle 48547"/>
            <p:cNvSpPr>
              <a:spLocks noChangeArrowheads="1"/>
            </p:cNvSpPr>
            <p:nvPr/>
          </p:nvSpPr>
          <p:spPr bwMode="auto">
            <a:xfrm>
              <a:off x="919" y="530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0" name="Rectangle 48548"/>
            <p:cNvSpPr>
              <a:spLocks noChangeArrowheads="1"/>
            </p:cNvSpPr>
            <p:nvPr/>
          </p:nvSpPr>
          <p:spPr bwMode="auto">
            <a:xfrm>
              <a:off x="931" y="542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1" name="Rectangle 48549"/>
            <p:cNvSpPr>
              <a:spLocks noChangeArrowheads="1"/>
            </p:cNvSpPr>
            <p:nvPr/>
          </p:nvSpPr>
          <p:spPr bwMode="auto">
            <a:xfrm>
              <a:off x="931" y="542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2" name="Freeform 48550"/>
            <p:cNvSpPr>
              <a:spLocks/>
            </p:cNvSpPr>
            <p:nvPr/>
          </p:nvSpPr>
          <p:spPr bwMode="auto">
            <a:xfrm>
              <a:off x="955" y="530"/>
              <a:ext cx="26" cy="36"/>
            </a:xfrm>
            <a:custGeom>
              <a:avLst/>
              <a:gdLst>
                <a:gd name="T0" fmla="*/ 18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26 w 26"/>
                <a:gd name="T7" fmla="*/ 36 h 36"/>
                <a:gd name="T8" fmla="*/ 26 w 26"/>
                <a:gd name="T9" fmla="*/ 36 h 36"/>
                <a:gd name="T10" fmla="*/ 24 w 26"/>
                <a:gd name="T11" fmla="*/ 20 h 36"/>
                <a:gd name="T12" fmla="*/ 24 w 26"/>
                <a:gd name="T13" fmla="*/ 24 h 36"/>
                <a:gd name="T14" fmla="*/ 12 w 26"/>
                <a:gd name="T15" fmla="*/ 24 h 36"/>
                <a:gd name="T16" fmla="*/ 12 w 26"/>
                <a:gd name="T17" fmla="*/ 12 h 36"/>
                <a:gd name="T18" fmla="*/ 22 w 26"/>
                <a:gd name="T19" fmla="*/ 12 h 36"/>
                <a:gd name="T20" fmla="*/ 22 w 26"/>
                <a:gd name="T21" fmla="*/ 12 h 36"/>
                <a:gd name="T22" fmla="*/ 18 w 2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6">
                  <a:moveTo>
                    <a:pt x="18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3" name="Freeform 48551"/>
            <p:cNvSpPr>
              <a:spLocks/>
            </p:cNvSpPr>
            <p:nvPr/>
          </p:nvSpPr>
          <p:spPr bwMode="auto">
            <a:xfrm>
              <a:off x="955" y="530"/>
              <a:ext cx="26" cy="36"/>
            </a:xfrm>
            <a:custGeom>
              <a:avLst/>
              <a:gdLst>
                <a:gd name="T0" fmla="*/ 18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26 w 26"/>
                <a:gd name="T7" fmla="*/ 36 h 36"/>
                <a:gd name="T8" fmla="*/ 26 w 26"/>
                <a:gd name="T9" fmla="*/ 36 h 36"/>
                <a:gd name="T10" fmla="*/ 24 w 26"/>
                <a:gd name="T11" fmla="*/ 20 h 36"/>
                <a:gd name="T12" fmla="*/ 24 w 26"/>
                <a:gd name="T13" fmla="*/ 24 h 36"/>
                <a:gd name="T14" fmla="*/ 12 w 26"/>
                <a:gd name="T15" fmla="*/ 24 h 36"/>
                <a:gd name="T16" fmla="*/ 12 w 26"/>
                <a:gd name="T17" fmla="*/ 12 h 36"/>
                <a:gd name="T18" fmla="*/ 22 w 26"/>
                <a:gd name="T19" fmla="*/ 12 h 36"/>
                <a:gd name="T20" fmla="*/ 22 w 26"/>
                <a:gd name="T21" fmla="*/ 12 h 36"/>
                <a:gd name="T22" fmla="*/ 18 w 2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6">
                  <a:moveTo>
                    <a:pt x="18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4" name="Freeform 48552"/>
            <p:cNvSpPr>
              <a:spLocks/>
            </p:cNvSpPr>
            <p:nvPr/>
          </p:nvSpPr>
          <p:spPr bwMode="auto">
            <a:xfrm>
              <a:off x="967" y="542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0 h 12"/>
                <a:gd name="T4" fmla="*/ 0 w 12"/>
                <a:gd name="T5" fmla="*/ 12 h 12"/>
                <a:gd name="T6" fmla="*/ 12 w 12"/>
                <a:gd name="T7" fmla="*/ 12 h 12"/>
                <a:gd name="T8" fmla="*/ 12 w 12"/>
                <a:gd name="T9" fmla="*/ 8 h 12"/>
                <a:gd name="T10" fmla="*/ 12 w 12"/>
                <a:gd name="T11" fmla="*/ 8 h 12"/>
                <a:gd name="T12" fmla="*/ 10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5" name="Freeform 48553"/>
            <p:cNvSpPr>
              <a:spLocks/>
            </p:cNvSpPr>
            <p:nvPr/>
          </p:nvSpPr>
          <p:spPr bwMode="auto">
            <a:xfrm>
              <a:off x="967" y="542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0 h 12"/>
                <a:gd name="T4" fmla="*/ 0 w 12"/>
                <a:gd name="T5" fmla="*/ 12 h 12"/>
                <a:gd name="T6" fmla="*/ 12 w 12"/>
                <a:gd name="T7" fmla="*/ 12 h 12"/>
                <a:gd name="T8" fmla="*/ 12 w 12"/>
                <a:gd name="T9" fmla="*/ 8 h 12"/>
                <a:gd name="T10" fmla="*/ 12 w 12"/>
                <a:gd name="T11" fmla="*/ 8 h 12"/>
                <a:gd name="T12" fmla="*/ 10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5" name="Group 48755"/>
          <p:cNvGrpSpPr>
            <a:grpSpLocks/>
          </p:cNvGrpSpPr>
          <p:nvPr/>
        </p:nvGrpSpPr>
        <p:grpSpPr bwMode="auto">
          <a:xfrm>
            <a:off x="386057" y="730250"/>
            <a:ext cx="1144070" cy="111125"/>
            <a:chOff x="254" y="460"/>
            <a:chExt cx="719" cy="70"/>
          </a:xfrm>
        </p:grpSpPr>
        <p:sp>
          <p:nvSpPr>
            <p:cNvPr id="20516" name="Freeform 48555"/>
            <p:cNvSpPr>
              <a:spLocks/>
            </p:cNvSpPr>
            <p:nvPr/>
          </p:nvSpPr>
          <p:spPr bwMode="auto">
            <a:xfrm>
              <a:off x="254" y="494"/>
              <a:ext cx="28" cy="36"/>
            </a:xfrm>
            <a:custGeom>
              <a:avLst/>
              <a:gdLst>
                <a:gd name="T0" fmla="*/ 28 w 28"/>
                <a:gd name="T1" fmla="*/ 0 h 36"/>
                <a:gd name="T2" fmla="*/ 12 w 28"/>
                <a:gd name="T3" fmla="*/ 0 h 36"/>
                <a:gd name="T4" fmla="*/ 12 w 28"/>
                <a:gd name="T5" fmla="*/ 0 h 36"/>
                <a:gd name="T6" fmla="*/ 8 w 28"/>
                <a:gd name="T7" fmla="*/ 12 h 36"/>
                <a:gd name="T8" fmla="*/ 16 w 28"/>
                <a:gd name="T9" fmla="*/ 12 h 36"/>
                <a:gd name="T10" fmla="*/ 16 w 28"/>
                <a:gd name="T11" fmla="*/ 24 h 36"/>
                <a:gd name="T12" fmla="*/ 6 w 28"/>
                <a:gd name="T13" fmla="*/ 24 h 36"/>
                <a:gd name="T14" fmla="*/ 6 w 28"/>
                <a:gd name="T15" fmla="*/ 18 h 36"/>
                <a:gd name="T16" fmla="*/ 6 w 28"/>
                <a:gd name="T17" fmla="*/ 18 h 36"/>
                <a:gd name="T18" fmla="*/ 0 w 28"/>
                <a:gd name="T19" fmla="*/ 36 h 36"/>
                <a:gd name="T20" fmla="*/ 28 w 28"/>
                <a:gd name="T21" fmla="*/ 36 h 36"/>
                <a:gd name="T22" fmla="*/ 28 w 28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16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7" name="Freeform 48556"/>
            <p:cNvSpPr>
              <a:spLocks/>
            </p:cNvSpPr>
            <p:nvPr/>
          </p:nvSpPr>
          <p:spPr bwMode="auto">
            <a:xfrm>
              <a:off x="254" y="494"/>
              <a:ext cx="28" cy="36"/>
            </a:xfrm>
            <a:custGeom>
              <a:avLst/>
              <a:gdLst>
                <a:gd name="T0" fmla="*/ 28 w 28"/>
                <a:gd name="T1" fmla="*/ 0 h 36"/>
                <a:gd name="T2" fmla="*/ 12 w 28"/>
                <a:gd name="T3" fmla="*/ 0 h 36"/>
                <a:gd name="T4" fmla="*/ 12 w 28"/>
                <a:gd name="T5" fmla="*/ 0 h 36"/>
                <a:gd name="T6" fmla="*/ 8 w 28"/>
                <a:gd name="T7" fmla="*/ 12 h 36"/>
                <a:gd name="T8" fmla="*/ 16 w 28"/>
                <a:gd name="T9" fmla="*/ 12 h 36"/>
                <a:gd name="T10" fmla="*/ 16 w 28"/>
                <a:gd name="T11" fmla="*/ 24 h 36"/>
                <a:gd name="T12" fmla="*/ 6 w 28"/>
                <a:gd name="T13" fmla="*/ 24 h 36"/>
                <a:gd name="T14" fmla="*/ 6 w 28"/>
                <a:gd name="T15" fmla="*/ 18 h 36"/>
                <a:gd name="T16" fmla="*/ 6 w 28"/>
                <a:gd name="T17" fmla="*/ 18 h 36"/>
                <a:gd name="T18" fmla="*/ 0 w 28"/>
                <a:gd name="T19" fmla="*/ 36 h 36"/>
                <a:gd name="T20" fmla="*/ 28 w 28"/>
                <a:gd name="T21" fmla="*/ 36 h 36"/>
                <a:gd name="T22" fmla="*/ 28 w 28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16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8" name="Freeform 48557"/>
            <p:cNvSpPr>
              <a:spLocks/>
            </p:cNvSpPr>
            <p:nvPr/>
          </p:nvSpPr>
          <p:spPr bwMode="auto">
            <a:xfrm>
              <a:off x="260" y="506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2 w 10"/>
                <a:gd name="T3" fmla="*/ 0 h 12"/>
                <a:gd name="T4" fmla="*/ 2 w 10"/>
                <a:gd name="T5" fmla="*/ 0 h 12"/>
                <a:gd name="T6" fmla="*/ 0 w 10"/>
                <a:gd name="T7" fmla="*/ 6 h 12"/>
                <a:gd name="T8" fmla="*/ 0 w 10"/>
                <a:gd name="T9" fmla="*/ 12 h 12"/>
                <a:gd name="T10" fmla="*/ 10 w 10"/>
                <a:gd name="T11" fmla="*/ 12 h 12"/>
                <a:gd name="T12" fmla="*/ 1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9" name="Freeform 48558"/>
            <p:cNvSpPr>
              <a:spLocks/>
            </p:cNvSpPr>
            <p:nvPr/>
          </p:nvSpPr>
          <p:spPr bwMode="auto">
            <a:xfrm>
              <a:off x="260" y="506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2 w 10"/>
                <a:gd name="T3" fmla="*/ 0 h 12"/>
                <a:gd name="T4" fmla="*/ 2 w 10"/>
                <a:gd name="T5" fmla="*/ 0 h 12"/>
                <a:gd name="T6" fmla="*/ 0 w 10"/>
                <a:gd name="T7" fmla="*/ 6 h 12"/>
                <a:gd name="T8" fmla="*/ 0 w 10"/>
                <a:gd name="T9" fmla="*/ 12 h 12"/>
                <a:gd name="T10" fmla="*/ 10 w 10"/>
                <a:gd name="T11" fmla="*/ 12 h 12"/>
                <a:gd name="T12" fmla="*/ 1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0" name="Freeform 48559"/>
            <p:cNvSpPr>
              <a:spLocks noEditPoints="1"/>
            </p:cNvSpPr>
            <p:nvPr/>
          </p:nvSpPr>
          <p:spPr bwMode="auto">
            <a:xfrm>
              <a:off x="282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1" name="Rectangle 48560"/>
            <p:cNvSpPr>
              <a:spLocks noChangeArrowheads="1"/>
            </p:cNvSpPr>
            <p:nvPr/>
          </p:nvSpPr>
          <p:spPr bwMode="auto">
            <a:xfrm>
              <a:off x="294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2" name="Rectangle 48561"/>
            <p:cNvSpPr>
              <a:spLocks noChangeArrowheads="1"/>
            </p:cNvSpPr>
            <p:nvPr/>
          </p:nvSpPr>
          <p:spPr bwMode="auto">
            <a:xfrm>
              <a:off x="282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3" name="Rectangle 48562"/>
            <p:cNvSpPr>
              <a:spLocks noChangeArrowheads="1"/>
            </p:cNvSpPr>
            <p:nvPr/>
          </p:nvSpPr>
          <p:spPr bwMode="auto">
            <a:xfrm>
              <a:off x="294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4" name="Rectangle 48563"/>
            <p:cNvSpPr>
              <a:spLocks noChangeArrowheads="1"/>
            </p:cNvSpPr>
            <p:nvPr/>
          </p:nvSpPr>
          <p:spPr bwMode="auto">
            <a:xfrm>
              <a:off x="294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5" name="Freeform 48564"/>
            <p:cNvSpPr>
              <a:spLocks noEditPoints="1"/>
            </p:cNvSpPr>
            <p:nvPr/>
          </p:nvSpPr>
          <p:spPr bwMode="auto">
            <a:xfrm>
              <a:off x="318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6" name="Rectangle 48565"/>
            <p:cNvSpPr>
              <a:spLocks noChangeArrowheads="1"/>
            </p:cNvSpPr>
            <p:nvPr/>
          </p:nvSpPr>
          <p:spPr bwMode="auto">
            <a:xfrm>
              <a:off x="330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7" name="Rectangle 48566"/>
            <p:cNvSpPr>
              <a:spLocks noChangeArrowheads="1"/>
            </p:cNvSpPr>
            <p:nvPr/>
          </p:nvSpPr>
          <p:spPr bwMode="auto">
            <a:xfrm>
              <a:off x="318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8" name="Rectangle 48567"/>
            <p:cNvSpPr>
              <a:spLocks noChangeArrowheads="1"/>
            </p:cNvSpPr>
            <p:nvPr/>
          </p:nvSpPr>
          <p:spPr bwMode="auto">
            <a:xfrm>
              <a:off x="330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9" name="Rectangle 48568"/>
            <p:cNvSpPr>
              <a:spLocks noChangeArrowheads="1"/>
            </p:cNvSpPr>
            <p:nvPr/>
          </p:nvSpPr>
          <p:spPr bwMode="auto">
            <a:xfrm>
              <a:off x="330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0" name="Freeform 48569"/>
            <p:cNvSpPr>
              <a:spLocks noEditPoints="1"/>
            </p:cNvSpPr>
            <p:nvPr/>
          </p:nvSpPr>
          <p:spPr bwMode="auto">
            <a:xfrm>
              <a:off x="354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1" name="Rectangle 48570"/>
            <p:cNvSpPr>
              <a:spLocks noChangeArrowheads="1"/>
            </p:cNvSpPr>
            <p:nvPr/>
          </p:nvSpPr>
          <p:spPr bwMode="auto">
            <a:xfrm>
              <a:off x="366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2" name="Rectangle 48571"/>
            <p:cNvSpPr>
              <a:spLocks noChangeArrowheads="1"/>
            </p:cNvSpPr>
            <p:nvPr/>
          </p:nvSpPr>
          <p:spPr bwMode="auto">
            <a:xfrm>
              <a:off x="354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3" name="Rectangle 48572"/>
            <p:cNvSpPr>
              <a:spLocks noChangeArrowheads="1"/>
            </p:cNvSpPr>
            <p:nvPr/>
          </p:nvSpPr>
          <p:spPr bwMode="auto">
            <a:xfrm>
              <a:off x="366" y="50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4" name="Rectangle 48573"/>
            <p:cNvSpPr>
              <a:spLocks noChangeArrowheads="1"/>
            </p:cNvSpPr>
            <p:nvPr/>
          </p:nvSpPr>
          <p:spPr bwMode="auto">
            <a:xfrm>
              <a:off x="366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5" name="Freeform 48574"/>
            <p:cNvSpPr>
              <a:spLocks noEditPoints="1"/>
            </p:cNvSpPr>
            <p:nvPr/>
          </p:nvSpPr>
          <p:spPr bwMode="auto">
            <a:xfrm>
              <a:off x="390" y="49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6" name="Rectangle 48575"/>
            <p:cNvSpPr>
              <a:spLocks noChangeArrowheads="1"/>
            </p:cNvSpPr>
            <p:nvPr/>
          </p:nvSpPr>
          <p:spPr bwMode="auto">
            <a:xfrm>
              <a:off x="402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7" name="Rectangle 48576"/>
            <p:cNvSpPr>
              <a:spLocks noChangeArrowheads="1"/>
            </p:cNvSpPr>
            <p:nvPr/>
          </p:nvSpPr>
          <p:spPr bwMode="auto">
            <a:xfrm>
              <a:off x="390" y="49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8" name="Rectangle 48577"/>
            <p:cNvSpPr>
              <a:spLocks noChangeArrowheads="1"/>
            </p:cNvSpPr>
            <p:nvPr/>
          </p:nvSpPr>
          <p:spPr bwMode="auto">
            <a:xfrm>
              <a:off x="402" y="50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9" name="Rectangle 48578"/>
            <p:cNvSpPr>
              <a:spLocks noChangeArrowheads="1"/>
            </p:cNvSpPr>
            <p:nvPr/>
          </p:nvSpPr>
          <p:spPr bwMode="auto">
            <a:xfrm>
              <a:off x="402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0" name="Freeform 48579"/>
            <p:cNvSpPr>
              <a:spLocks noEditPoints="1"/>
            </p:cNvSpPr>
            <p:nvPr/>
          </p:nvSpPr>
          <p:spPr bwMode="auto">
            <a:xfrm>
              <a:off x="424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1" name="Rectangle 48580"/>
            <p:cNvSpPr>
              <a:spLocks noChangeArrowheads="1"/>
            </p:cNvSpPr>
            <p:nvPr/>
          </p:nvSpPr>
          <p:spPr bwMode="auto">
            <a:xfrm>
              <a:off x="436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2" name="Rectangle 48581"/>
            <p:cNvSpPr>
              <a:spLocks noChangeArrowheads="1"/>
            </p:cNvSpPr>
            <p:nvPr/>
          </p:nvSpPr>
          <p:spPr bwMode="auto">
            <a:xfrm>
              <a:off x="424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3" name="Rectangle 48582"/>
            <p:cNvSpPr>
              <a:spLocks noChangeArrowheads="1"/>
            </p:cNvSpPr>
            <p:nvPr/>
          </p:nvSpPr>
          <p:spPr bwMode="auto">
            <a:xfrm>
              <a:off x="436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4" name="Rectangle 48583"/>
            <p:cNvSpPr>
              <a:spLocks noChangeArrowheads="1"/>
            </p:cNvSpPr>
            <p:nvPr/>
          </p:nvSpPr>
          <p:spPr bwMode="auto">
            <a:xfrm>
              <a:off x="436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5" name="Freeform 48584"/>
            <p:cNvSpPr>
              <a:spLocks noEditPoints="1"/>
            </p:cNvSpPr>
            <p:nvPr/>
          </p:nvSpPr>
          <p:spPr bwMode="auto">
            <a:xfrm>
              <a:off x="460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6" name="Rectangle 48585"/>
            <p:cNvSpPr>
              <a:spLocks noChangeArrowheads="1"/>
            </p:cNvSpPr>
            <p:nvPr/>
          </p:nvSpPr>
          <p:spPr bwMode="auto">
            <a:xfrm>
              <a:off x="472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7" name="Rectangle 48586"/>
            <p:cNvSpPr>
              <a:spLocks noChangeArrowheads="1"/>
            </p:cNvSpPr>
            <p:nvPr/>
          </p:nvSpPr>
          <p:spPr bwMode="auto">
            <a:xfrm>
              <a:off x="460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8" name="Rectangle 48587"/>
            <p:cNvSpPr>
              <a:spLocks noChangeArrowheads="1"/>
            </p:cNvSpPr>
            <p:nvPr/>
          </p:nvSpPr>
          <p:spPr bwMode="auto">
            <a:xfrm>
              <a:off x="472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9" name="Rectangle 48588"/>
            <p:cNvSpPr>
              <a:spLocks noChangeArrowheads="1"/>
            </p:cNvSpPr>
            <p:nvPr/>
          </p:nvSpPr>
          <p:spPr bwMode="auto">
            <a:xfrm>
              <a:off x="472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0" name="Freeform 48589"/>
            <p:cNvSpPr>
              <a:spLocks noEditPoints="1"/>
            </p:cNvSpPr>
            <p:nvPr/>
          </p:nvSpPr>
          <p:spPr bwMode="auto">
            <a:xfrm>
              <a:off x="496" y="49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1" name="Rectangle 48590"/>
            <p:cNvSpPr>
              <a:spLocks noChangeArrowheads="1"/>
            </p:cNvSpPr>
            <p:nvPr/>
          </p:nvSpPr>
          <p:spPr bwMode="auto">
            <a:xfrm>
              <a:off x="508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2" name="Rectangle 48591"/>
            <p:cNvSpPr>
              <a:spLocks noChangeArrowheads="1"/>
            </p:cNvSpPr>
            <p:nvPr/>
          </p:nvSpPr>
          <p:spPr bwMode="auto">
            <a:xfrm>
              <a:off x="496" y="49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3" name="Rectangle 48592"/>
            <p:cNvSpPr>
              <a:spLocks noChangeArrowheads="1"/>
            </p:cNvSpPr>
            <p:nvPr/>
          </p:nvSpPr>
          <p:spPr bwMode="auto">
            <a:xfrm>
              <a:off x="508" y="50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4" name="Rectangle 48593"/>
            <p:cNvSpPr>
              <a:spLocks noChangeArrowheads="1"/>
            </p:cNvSpPr>
            <p:nvPr/>
          </p:nvSpPr>
          <p:spPr bwMode="auto">
            <a:xfrm>
              <a:off x="508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5" name="Freeform 48594"/>
            <p:cNvSpPr>
              <a:spLocks noEditPoints="1"/>
            </p:cNvSpPr>
            <p:nvPr/>
          </p:nvSpPr>
          <p:spPr bwMode="auto">
            <a:xfrm>
              <a:off x="530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6" name="Rectangle 48595"/>
            <p:cNvSpPr>
              <a:spLocks noChangeArrowheads="1"/>
            </p:cNvSpPr>
            <p:nvPr/>
          </p:nvSpPr>
          <p:spPr bwMode="auto">
            <a:xfrm>
              <a:off x="542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7" name="Rectangle 48596"/>
            <p:cNvSpPr>
              <a:spLocks noChangeArrowheads="1"/>
            </p:cNvSpPr>
            <p:nvPr/>
          </p:nvSpPr>
          <p:spPr bwMode="auto">
            <a:xfrm>
              <a:off x="530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8" name="Rectangle 48597"/>
            <p:cNvSpPr>
              <a:spLocks noChangeArrowheads="1"/>
            </p:cNvSpPr>
            <p:nvPr/>
          </p:nvSpPr>
          <p:spPr bwMode="auto">
            <a:xfrm>
              <a:off x="542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9" name="Rectangle 48598"/>
            <p:cNvSpPr>
              <a:spLocks noChangeArrowheads="1"/>
            </p:cNvSpPr>
            <p:nvPr/>
          </p:nvSpPr>
          <p:spPr bwMode="auto">
            <a:xfrm>
              <a:off x="542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0" name="Freeform 48599"/>
            <p:cNvSpPr>
              <a:spLocks noEditPoints="1"/>
            </p:cNvSpPr>
            <p:nvPr/>
          </p:nvSpPr>
          <p:spPr bwMode="auto">
            <a:xfrm>
              <a:off x="566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1" name="Rectangle 48600"/>
            <p:cNvSpPr>
              <a:spLocks noChangeArrowheads="1"/>
            </p:cNvSpPr>
            <p:nvPr/>
          </p:nvSpPr>
          <p:spPr bwMode="auto">
            <a:xfrm>
              <a:off x="578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2" name="Rectangle 48601"/>
            <p:cNvSpPr>
              <a:spLocks noChangeArrowheads="1"/>
            </p:cNvSpPr>
            <p:nvPr/>
          </p:nvSpPr>
          <p:spPr bwMode="auto">
            <a:xfrm>
              <a:off x="566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3" name="Rectangle 48602"/>
            <p:cNvSpPr>
              <a:spLocks noChangeArrowheads="1"/>
            </p:cNvSpPr>
            <p:nvPr/>
          </p:nvSpPr>
          <p:spPr bwMode="auto">
            <a:xfrm>
              <a:off x="578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4" name="Rectangle 48603"/>
            <p:cNvSpPr>
              <a:spLocks noChangeArrowheads="1"/>
            </p:cNvSpPr>
            <p:nvPr/>
          </p:nvSpPr>
          <p:spPr bwMode="auto">
            <a:xfrm>
              <a:off x="578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5" name="Freeform 48604"/>
            <p:cNvSpPr>
              <a:spLocks noEditPoints="1"/>
            </p:cNvSpPr>
            <p:nvPr/>
          </p:nvSpPr>
          <p:spPr bwMode="auto">
            <a:xfrm>
              <a:off x="602" y="494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6" name="Rectangle 48605"/>
            <p:cNvSpPr>
              <a:spLocks noChangeArrowheads="1"/>
            </p:cNvSpPr>
            <p:nvPr/>
          </p:nvSpPr>
          <p:spPr bwMode="auto">
            <a:xfrm>
              <a:off x="613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7" name="Rectangle 48606"/>
            <p:cNvSpPr>
              <a:spLocks noChangeArrowheads="1"/>
            </p:cNvSpPr>
            <p:nvPr/>
          </p:nvSpPr>
          <p:spPr bwMode="auto">
            <a:xfrm>
              <a:off x="602" y="494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8" name="Rectangle 48607"/>
            <p:cNvSpPr>
              <a:spLocks noChangeArrowheads="1"/>
            </p:cNvSpPr>
            <p:nvPr/>
          </p:nvSpPr>
          <p:spPr bwMode="auto">
            <a:xfrm>
              <a:off x="613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9" name="Rectangle 48608"/>
            <p:cNvSpPr>
              <a:spLocks noChangeArrowheads="1"/>
            </p:cNvSpPr>
            <p:nvPr/>
          </p:nvSpPr>
          <p:spPr bwMode="auto">
            <a:xfrm>
              <a:off x="613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0" name="Freeform 48609"/>
            <p:cNvSpPr>
              <a:spLocks noEditPoints="1"/>
            </p:cNvSpPr>
            <p:nvPr/>
          </p:nvSpPr>
          <p:spPr bwMode="auto">
            <a:xfrm>
              <a:off x="637" y="49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1" name="Rectangle 48610"/>
            <p:cNvSpPr>
              <a:spLocks noChangeArrowheads="1"/>
            </p:cNvSpPr>
            <p:nvPr/>
          </p:nvSpPr>
          <p:spPr bwMode="auto">
            <a:xfrm>
              <a:off x="649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2" name="Rectangle 48611"/>
            <p:cNvSpPr>
              <a:spLocks noChangeArrowheads="1"/>
            </p:cNvSpPr>
            <p:nvPr/>
          </p:nvSpPr>
          <p:spPr bwMode="auto">
            <a:xfrm>
              <a:off x="637" y="49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3" name="Rectangle 48612"/>
            <p:cNvSpPr>
              <a:spLocks noChangeArrowheads="1"/>
            </p:cNvSpPr>
            <p:nvPr/>
          </p:nvSpPr>
          <p:spPr bwMode="auto">
            <a:xfrm>
              <a:off x="649" y="50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4" name="Rectangle 48613"/>
            <p:cNvSpPr>
              <a:spLocks noChangeArrowheads="1"/>
            </p:cNvSpPr>
            <p:nvPr/>
          </p:nvSpPr>
          <p:spPr bwMode="auto">
            <a:xfrm>
              <a:off x="649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5" name="Freeform 48614"/>
            <p:cNvSpPr>
              <a:spLocks noEditPoints="1"/>
            </p:cNvSpPr>
            <p:nvPr/>
          </p:nvSpPr>
          <p:spPr bwMode="auto">
            <a:xfrm>
              <a:off x="671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6" name="Rectangle 48615"/>
            <p:cNvSpPr>
              <a:spLocks noChangeArrowheads="1"/>
            </p:cNvSpPr>
            <p:nvPr/>
          </p:nvSpPr>
          <p:spPr bwMode="auto">
            <a:xfrm>
              <a:off x="683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7" name="Rectangle 48616"/>
            <p:cNvSpPr>
              <a:spLocks noChangeArrowheads="1"/>
            </p:cNvSpPr>
            <p:nvPr/>
          </p:nvSpPr>
          <p:spPr bwMode="auto">
            <a:xfrm>
              <a:off x="671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8" name="Rectangle 48617"/>
            <p:cNvSpPr>
              <a:spLocks noChangeArrowheads="1"/>
            </p:cNvSpPr>
            <p:nvPr/>
          </p:nvSpPr>
          <p:spPr bwMode="auto">
            <a:xfrm>
              <a:off x="683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9" name="Rectangle 48618"/>
            <p:cNvSpPr>
              <a:spLocks noChangeArrowheads="1"/>
            </p:cNvSpPr>
            <p:nvPr/>
          </p:nvSpPr>
          <p:spPr bwMode="auto">
            <a:xfrm>
              <a:off x="683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0" name="Freeform 48619"/>
            <p:cNvSpPr>
              <a:spLocks noEditPoints="1"/>
            </p:cNvSpPr>
            <p:nvPr/>
          </p:nvSpPr>
          <p:spPr bwMode="auto">
            <a:xfrm>
              <a:off x="707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1" name="Rectangle 48620"/>
            <p:cNvSpPr>
              <a:spLocks noChangeArrowheads="1"/>
            </p:cNvSpPr>
            <p:nvPr/>
          </p:nvSpPr>
          <p:spPr bwMode="auto">
            <a:xfrm>
              <a:off x="719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2" name="Rectangle 48621"/>
            <p:cNvSpPr>
              <a:spLocks noChangeArrowheads="1"/>
            </p:cNvSpPr>
            <p:nvPr/>
          </p:nvSpPr>
          <p:spPr bwMode="auto">
            <a:xfrm>
              <a:off x="707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3" name="Rectangle 48622"/>
            <p:cNvSpPr>
              <a:spLocks noChangeArrowheads="1"/>
            </p:cNvSpPr>
            <p:nvPr/>
          </p:nvSpPr>
          <p:spPr bwMode="auto">
            <a:xfrm>
              <a:off x="719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4" name="Rectangle 48623"/>
            <p:cNvSpPr>
              <a:spLocks noChangeArrowheads="1"/>
            </p:cNvSpPr>
            <p:nvPr/>
          </p:nvSpPr>
          <p:spPr bwMode="auto">
            <a:xfrm>
              <a:off x="719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5" name="Freeform 48624"/>
            <p:cNvSpPr>
              <a:spLocks noEditPoints="1"/>
            </p:cNvSpPr>
            <p:nvPr/>
          </p:nvSpPr>
          <p:spPr bwMode="auto">
            <a:xfrm>
              <a:off x="743" y="49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6" name="Rectangle 48625"/>
            <p:cNvSpPr>
              <a:spLocks noChangeArrowheads="1"/>
            </p:cNvSpPr>
            <p:nvPr/>
          </p:nvSpPr>
          <p:spPr bwMode="auto">
            <a:xfrm>
              <a:off x="755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7" name="Rectangle 48626"/>
            <p:cNvSpPr>
              <a:spLocks noChangeArrowheads="1"/>
            </p:cNvSpPr>
            <p:nvPr/>
          </p:nvSpPr>
          <p:spPr bwMode="auto">
            <a:xfrm>
              <a:off x="743" y="49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8" name="Rectangle 48627"/>
            <p:cNvSpPr>
              <a:spLocks noChangeArrowheads="1"/>
            </p:cNvSpPr>
            <p:nvPr/>
          </p:nvSpPr>
          <p:spPr bwMode="auto">
            <a:xfrm>
              <a:off x="755" y="50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9" name="Rectangle 48628"/>
            <p:cNvSpPr>
              <a:spLocks noChangeArrowheads="1"/>
            </p:cNvSpPr>
            <p:nvPr/>
          </p:nvSpPr>
          <p:spPr bwMode="auto">
            <a:xfrm>
              <a:off x="755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0" name="Freeform 48629"/>
            <p:cNvSpPr>
              <a:spLocks noEditPoints="1"/>
            </p:cNvSpPr>
            <p:nvPr/>
          </p:nvSpPr>
          <p:spPr bwMode="auto">
            <a:xfrm>
              <a:off x="777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1" name="Rectangle 48630"/>
            <p:cNvSpPr>
              <a:spLocks noChangeArrowheads="1"/>
            </p:cNvSpPr>
            <p:nvPr/>
          </p:nvSpPr>
          <p:spPr bwMode="auto">
            <a:xfrm>
              <a:off x="789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2" name="Rectangle 48631"/>
            <p:cNvSpPr>
              <a:spLocks noChangeArrowheads="1"/>
            </p:cNvSpPr>
            <p:nvPr/>
          </p:nvSpPr>
          <p:spPr bwMode="auto">
            <a:xfrm>
              <a:off x="777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3" name="Rectangle 48632"/>
            <p:cNvSpPr>
              <a:spLocks noChangeArrowheads="1"/>
            </p:cNvSpPr>
            <p:nvPr/>
          </p:nvSpPr>
          <p:spPr bwMode="auto">
            <a:xfrm>
              <a:off x="789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4" name="Rectangle 48633"/>
            <p:cNvSpPr>
              <a:spLocks noChangeArrowheads="1"/>
            </p:cNvSpPr>
            <p:nvPr/>
          </p:nvSpPr>
          <p:spPr bwMode="auto">
            <a:xfrm>
              <a:off x="789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5" name="Freeform 48634"/>
            <p:cNvSpPr>
              <a:spLocks noEditPoints="1"/>
            </p:cNvSpPr>
            <p:nvPr/>
          </p:nvSpPr>
          <p:spPr bwMode="auto">
            <a:xfrm>
              <a:off x="813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6" name="Rectangle 48635"/>
            <p:cNvSpPr>
              <a:spLocks noChangeArrowheads="1"/>
            </p:cNvSpPr>
            <p:nvPr/>
          </p:nvSpPr>
          <p:spPr bwMode="auto">
            <a:xfrm>
              <a:off x="825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7" name="Rectangle 48636"/>
            <p:cNvSpPr>
              <a:spLocks noChangeArrowheads="1"/>
            </p:cNvSpPr>
            <p:nvPr/>
          </p:nvSpPr>
          <p:spPr bwMode="auto">
            <a:xfrm>
              <a:off x="813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8" name="Rectangle 48637"/>
            <p:cNvSpPr>
              <a:spLocks noChangeArrowheads="1"/>
            </p:cNvSpPr>
            <p:nvPr/>
          </p:nvSpPr>
          <p:spPr bwMode="auto">
            <a:xfrm>
              <a:off x="825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9" name="Rectangle 48638"/>
            <p:cNvSpPr>
              <a:spLocks noChangeArrowheads="1"/>
            </p:cNvSpPr>
            <p:nvPr/>
          </p:nvSpPr>
          <p:spPr bwMode="auto">
            <a:xfrm>
              <a:off x="825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0" name="Freeform 48639"/>
            <p:cNvSpPr>
              <a:spLocks noEditPoints="1"/>
            </p:cNvSpPr>
            <p:nvPr/>
          </p:nvSpPr>
          <p:spPr bwMode="auto">
            <a:xfrm>
              <a:off x="849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1" name="Rectangle 48640"/>
            <p:cNvSpPr>
              <a:spLocks noChangeArrowheads="1"/>
            </p:cNvSpPr>
            <p:nvPr/>
          </p:nvSpPr>
          <p:spPr bwMode="auto">
            <a:xfrm>
              <a:off x="861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2" name="Rectangle 48641"/>
            <p:cNvSpPr>
              <a:spLocks noChangeArrowheads="1"/>
            </p:cNvSpPr>
            <p:nvPr/>
          </p:nvSpPr>
          <p:spPr bwMode="auto">
            <a:xfrm>
              <a:off x="849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3" name="Rectangle 48642"/>
            <p:cNvSpPr>
              <a:spLocks noChangeArrowheads="1"/>
            </p:cNvSpPr>
            <p:nvPr/>
          </p:nvSpPr>
          <p:spPr bwMode="auto">
            <a:xfrm>
              <a:off x="861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4" name="Rectangle 48643"/>
            <p:cNvSpPr>
              <a:spLocks noChangeArrowheads="1"/>
            </p:cNvSpPr>
            <p:nvPr/>
          </p:nvSpPr>
          <p:spPr bwMode="auto">
            <a:xfrm>
              <a:off x="861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5" name="Freeform 48644"/>
            <p:cNvSpPr>
              <a:spLocks noEditPoints="1"/>
            </p:cNvSpPr>
            <p:nvPr/>
          </p:nvSpPr>
          <p:spPr bwMode="auto">
            <a:xfrm>
              <a:off x="885" y="49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6" name="Rectangle 48645"/>
            <p:cNvSpPr>
              <a:spLocks noChangeArrowheads="1"/>
            </p:cNvSpPr>
            <p:nvPr/>
          </p:nvSpPr>
          <p:spPr bwMode="auto">
            <a:xfrm>
              <a:off x="897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7" name="Rectangle 48646"/>
            <p:cNvSpPr>
              <a:spLocks noChangeArrowheads="1"/>
            </p:cNvSpPr>
            <p:nvPr/>
          </p:nvSpPr>
          <p:spPr bwMode="auto">
            <a:xfrm>
              <a:off x="885" y="49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8" name="Rectangle 48647"/>
            <p:cNvSpPr>
              <a:spLocks noChangeArrowheads="1"/>
            </p:cNvSpPr>
            <p:nvPr/>
          </p:nvSpPr>
          <p:spPr bwMode="auto">
            <a:xfrm>
              <a:off x="897" y="50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9" name="Rectangle 48648"/>
            <p:cNvSpPr>
              <a:spLocks noChangeArrowheads="1"/>
            </p:cNvSpPr>
            <p:nvPr/>
          </p:nvSpPr>
          <p:spPr bwMode="auto">
            <a:xfrm>
              <a:off x="897" y="50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0" name="Freeform 48649"/>
            <p:cNvSpPr>
              <a:spLocks noEditPoints="1"/>
            </p:cNvSpPr>
            <p:nvPr/>
          </p:nvSpPr>
          <p:spPr bwMode="auto">
            <a:xfrm>
              <a:off x="919" y="49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1" name="Rectangle 48650"/>
            <p:cNvSpPr>
              <a:spLocks noChangeArrowheads="1"/>
            </p:cNvSpPr>
            <p:nvPr/>
          </p:nvSpPr>
          <p:spPr bwMode="auto">
            <a:xfrm>
              <a:off x="931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2" name="Rectangle 48651"/>
            <p:cNvSpPr>
              <a:spLocks noChangeArrowheads="1"/>
            </p:cNvSpPr>
            <p:nvPr/>
          </p:nvSpPr>
          <p:spPr bwMode="auto">
            <a:xfrm>
              <a:off x="919" y="49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3" name="Rectangle 48652"/>
            <p:cNvSpPr>
              <a:spLocks noChangeArrowheads="1"/>
            </p:cNvSpPr>
            <p:nvPr/>
          </p:nvSpPr>
          <p:spPr bwMode="auto">
            <a:xfrm>
              <a:off x="931" y="50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4" name="Rectangle 48653"/>
            <p:cNvSpPr>
              <a:spLocks noChangeArrowheads="1"/>
            </p:cNvSpPr>
            <p:nvPr/>
          </p:nvSpPr>
          <p:spPr bwMode="auto">
            <a:xfrm>
              <a:off x="931" y="50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5" name="Freeform 48654"/>
            <p:cNvSpPr>
              <a:spLocks/>
            </p:cNvSpPr>
            <p:nvPr/>
          </p:nvSpPr>
          <p:spPr bwMode="auto">
            <a:xfrm>
              <a:off x="955" y="494"/>
              <a:ext cx="18" cy="36"/>
            </a:xfrm>
            <a:custGeom>
              <a:avLst/>
              <a:gdLst>
                <a:gd name="T0" fmla="*/ 6 w 18"/>
                <a:gd name="T1" fmla="*/ 0 h 36"/>
                <a:gd name="T2" fmla="*/ 0 w 18"/>
                <a:gd name="T3" fmla="*/ 0 h 36"/>
                <a:gd name="T4" fmla="*/ 0 w 18"/>
                <a:gd name="T5" fmla="*/ 36 h 36"/>
                <a:gd name="T6" fmla="*/ 18 w 18"/>
                <a:gd name="T7" fmla="*/ 36 h 36"/>
                <a:gd name="T8" fmla="*/ 18 w 18"/>
                <a:gd name="T9" fmla="*/ 36 h 36"/>
                <a:gd name="T10" fmla="*/ 14 w 18"/>
                <a:gd name="T11" fmla="*/ 24 h 36"/>
                <a:gd name="T12" fmla="*/ 12 w 18"/>
                <a:gd name="T13" fmla="*/ 24 h 36"/>
                <a:gd name="T14" fmla="*/ 12 w 18"/>
                <a:gd name="T15" fmla="*/ 18 h 36"/>
                <a:gd name="T16" fmla="*/ 12 w 18"/>
                <a:gd name="T17" fmla="*/ 18 h 36"/>
                <a:gd name="T18" fmla="*/ 6 w 18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6">
                  <a:moveTo>
                    <a:pt x="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6" name="Freeform 48655"/>
            <p:cNvSpPr>
              <a:spLocks/>
            </p:cNvSpPr>
            <p:nvPr/>
          </p:nvSpPr>
          <p:spPr bwMode="auto">
            <a:xfrm>
              <a:off x="955" y="494"/>
              <a:ext cx="18" cy="36"/>
            </a:xfrm>
            <a:custGeom>
              <a:avLst/>
              <a:gdLst>
                <a:gd name="T0" fmla="*/ 6 w 18"/>
                <a:gd name="T1" fmla="*/ 0 h 36"/>
                <a:gd name="T2" fmla="*/ 0 w 18"/>
                <a:gd name="T3" fmla="*/ 0 h 36"/>
                <a:gd name="T4" fmla="*/ 0 w 18"/>
                <a:gd name="T5" fmla="*/ 36 h 36"/>
                <a:gd name="T6" fmla="*/ 18 w 18"/>
                <a:gd name="T7" fmla="*/ 36 h 36"/>
                <a:gd name="T8" fmla="*/ 18 w 18"/>
                <a:gd name="T9" fmla="*/ 36 h 36"/>
                <a:gd name="T10" fmla="*/ 14 w 18"/>
                <a:gd name="T11" fmla="*/ 24 h 36"/>
                <a:gd name="T12" fmla="*/ 12 w 18"/>
                <a:gd name="T13" fmla="*/ 24 h 36"/>
                <a:gd name="T14" fmla="*/ 12 w 18"/>
                <a:gd name="T15" fmla="*/ 18 h 36"/>
                <a:gd name="T16" fmla="*/ 12 w 18"/>
                <a:gd name="T17" fmla="*/ 18 h 36"/>
                <a:gd name="T18" fmla="*/ 6 w 18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6">
                  <a:moveTo>
                    <a:pt x="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7" name="Freeform 48656"/>
            <p:cNvSpPr>
              <a:spLocks/>
            </p:cNvSpPr>
            <p:nvPr/>
          </p:nvSpPr>
          <p:spPr bwMode="auto">
            <a:xfrm>
              <a:off x="967" y="512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6 h 6"/>
                <a:gd name="T4" fmla="*/ 2 w 2"/>
                <a:gd name="T5" fmla="*/ 6 h 6"/>
                <a:gd name="T6" fmla="*/ 2 w 2"/>
                <a:gd name="T7" fmla="*/ 6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8" name="Freeform 48657"/>
            <p:cNvSpPr>
              <a:spLocks/>
            </p:cNvSpPr>
            <p:nvPr/>
          </p:nvSpPr>
          <p:spPr bwMode="auto">
            <a:xfrm>
              <a:off x="967" y="512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6 h 6"/>
                <a:gd name="T4" fmla="*/ 2 w 2"/>
                <a:gd name="T5" fmla="*/ 6 h 6"/>
                <a:gd name="T6" fmla="*/ 2 w 2"/>
                <a:gd name="T7" fmla="*/ 6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9" name="Freeform 48658"/>
            <p:cNvSpPr>
              <a:spLocks/>
            </p:cNvSpPr>
            <p:nvPr/>
          </p:nvSpPr>
          <p:spPr bwMode="auto">
            <a:xfrm>
              <a:off x="266" y="460"/>
              <a:ext cx="16" cy="34"/>
            </a:xfrm>
            <a:custGeom>
              <a:avLst/>
              <a:gdLst>
                <a:gd name="T0" fmla="*/ 16 w 16"/>
                <a:gd name="T1" fmla="*/ 0 h 34"/>
                <a:gd name="T2" fmla="*/ 16 w 16"/>
                <a:gd name="T3" fmla="*/ 0 h 34"/>
                <a:gd name="T4" fmla="*/ 0 w 16"/>
                <a:gd name="T5" fmla="*/ 34 h 34"/>
                <a:gd name="T6" fmla="*/ 16 w 16"/>
                <a:gd name="T7" fmla="*/ 34 h 34"/>
                <a:gd name="T8" fmla="*/ 16 w 1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16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0" name="Freeform 48659"/>
            <p:cNvSpPr>
              <a:spLocks/>
            </p:cNvSpPr>
            <p:nvPr/>
          </p:nvSpPr>
          <p:spPr bwMode="auto">
            <a:xfrm>
              <a:off x="266" y="460"/>
              <a:ext cx="16" cy="34"/>
            </a:xfrm>
            <a:custGeom>
              <a:avLst/>
              <a:gdLst>
                <a:gd name="T0" fmla="*/ 16 w 16"/>
                <a:gd name="T1" fmla="*/ 0 h 34"/>
                <a:gd name="T2" fmla="*/ 16 w 16"/>
                <a:gd name="T3" fmla="*/ 0 h 34"/>
                <a:gd name="T4" fmla="*/ 0 w 16"/>
                <a:gd name="T5" fmla="*/ 34 h 34"/>
                <a:gd name="T6" fmla="*/ 16 w 16"/>
                <a:gd name="T7" fmla="*/ 34 h 34"/>
                <a:gd name="T8" fmla="*/ 16 w 1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16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1" name="Freeform 48660"/>
            <p:cNvSpPr>
              <a:spLocks noEditPoints="1"/>
            </p:cNvSpPr>
            <p:nvPr/>
          </p:nvSpPr>
          <p:spPr bwMode="auto">
            <a:xfrm>
              <a:off x="282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0 h 34"/>
                <a:gd name="T16" fmla="*/ 0 w 36"/>
                <a:gd name="T17" fmla="*/ 0 h 34"/>
                <a:gd name="T18" fmla="*/ 0 w 36"/>
                <a:gd name="T19" fmla="*/ 34 h 34"/>
                <a:gd name="T20" fmla="*/ 36 w 36"/>
                <a:gd name="T21" fmla="*/ 34 h 34"/>
                <a:gd name="T22" fmla="*/ 36 w 36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2" name="Rectangle 48661"/>
            <p:cNvSpPr>
              <a:spLocks noChangeArrowheads="1"/>
            </p:cNvSpPr>
            <p:nvPr/>
          </p:nvSpPr>
          <p:spPr bwMode="auto">
            <a:xfrm>
              <a:off x="294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3" name="Freeform 48662"/>
            <p:cNvSpPr>
              <a:spLocks/>
            </p:cNvSpPr>
            <p:nvPr/>
          </p:nvSpPr>
          <p:spPr bwMode="auto">
            <a:xfrm>
              <a:off x="282" y="460"/>
              <a:ext cx="36" cy="34"/>
            </a:xfrm>
            <a:custGeom>
              <a:avLst/>
              <a:gdLst>
                <a:gd name="T0" fmla="*/ 36 w 36"/>
                <a:gd name="T1" fmla="*/ 0 h 34"/>
                <a:gd name="T2" fmla="*/ 0 w 36"/>
                <a:gd name="T3" fmla="*/ 0 h 34"/>
                <a:gd name="T4" fmla="*/ 0 w 36"/>
                <a:gd name="T5" fmla="*/ 0 h 34"/>
                <a:gd name="T6" fmla="*/ 0 w 36"/>
                <a:gd name="T7" fmla="*/ 0 h 34"/>
                <a:gd name="T8" fmla="*/ 0 w 36"/>
                <a:gd name="T9" fmla="*/ 34 h 34"/>
                <a:gd name="T10" fmla="*/ 36 w 36"/>
                <a:gd name="T11" fmla="*/ 34 h 34"/>
                <a:gd name="T12" fmla="*/ 36 w 36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3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4" name="Rectangle 48663"/>
            <p:cNvSpPr>
              <a:spLocks noChangeArrowheads="1"/>
            </p:cNvSpPr>
            <p:nvPr/>
          </p:nvSpPr>
          <p:spPr bwMode="auto">
            <a:xfrm>
              <a:off x="294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5" name="Rectangle 48664"/>
            <p:cNvSpPr>
              <a:spLocks noChangeArrowheads="1"/>
            </p:cNvSpPr>
            <p:nvPr/>
          </p:nvSpPr>
          <p:spPr bwMode="auto">
            <a:xfrm>
              <a:off x="294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6" name="Freeform 48665"/>
            <p:cNvSpPr>
              <a:spLocks noEditPoints="1"/>
            </p:cNvSpPr>
            <p:nvPr/>
          </p:nvSpPr>
          <p:spPr bwMode="auto">
            <a:xfrm>
              <a:off x="318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7" name="Rectangle 48666"/>
            <p:cNvSpPr>
              <a:spLocks noChangeArrowheads="1"/>
            </p:cNvSpPr>
            <p:nvPr/>
          </p:nvSpPr>
          <p:spPr bwMode="auto">
            <a:xfrm>
              <a:off x="330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8" name="Rectangle 48667"/>
            <p:cNvSpPr>
              <a:spLocks noChangeArrowheads="1"/>
            </p:cNvSpPr>
            <p:nvPr/>
          </p:nvSpPr>
          <p:spPr bwMode="auto">
            <a:xfrm>
              <a:off x="318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9" name="Rectangle 48668"/>
            <p:cNvSpPr>
              <a:spLocks noChangeArrowheads="1"/>
            </p:cNvSpPr>
            <p:nvPr/>
          </p:nvSpPr>
          <p:spPr bwMode="auto">
            <a:xfrm>
              <a:off x="330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0" name="Rectangle 48669"/>
            <p:cNvSpPr>
              <a:spLocks noChangeArrowheads="1"/>
            </p:cNvSpPr>
            <p:nvPr/>
          </p:nvSpPr>
          <p:spPr bwMode="auto">
            <a:xfrm>
              <a:off x="330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1" name="Freeform 48670"/>
            <p:cNvSpPr>
              <a:spLocks noEditPoints="1"/>
            </p:cNvSpPr>
            <p:nvPr/>
          </p:nvSpPr>
          <p:spPr bwMode="auto">
            <a:xfrm>
              <a:off x="354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2 w 36"/>
                <a:gd name="T5" fmla="*/ 12 h 34"/>
                <a:gd name="T6" fmla="*/ 22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2" name="Rectangle 48671"/>
            <p:cNvSpPr>
              <a:spLocks noChangeArrowheads="1"/>
            </p:cNvSpPr>
            <p:nvPr/>
          </p:nvSpPr>
          <p:spPr bwMode="auto">
            <a:xfrm>
              <a:off x="366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3" name="Rectangle 48672"/>
            <p:cNvSpPr>
              <a:spLocks noChangeArrowheads="1"/>
            </p:cNvSpPr>
            <p:nvPr/>
          </p:nvSpPr>
          <p:spPr bwMode="auto">
            <a:xfrm>
              <a:off x="354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4" name="Rectangle 48673"/>
            <p:cNvSpPr>
              <a:spLocks noChangeArrowheads="1"/>
            </p:cNvSpPr>
            <p:nvPr/>
          </p:nvSpPr>
          <p:spPr bwMode="auto">
            <a:xfrm>
              <a:off x="366" y="472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5" name="Rectangle 48674"/>
            <p:cNvSpPr>
              <a:spLocks noChangeArrowheads="1"/>
            </p:cNvSpPr>
            <p:nvPr/>
          </p:nvSpPr>
          <p:spPr bwMode="auto">
            <a:xfrm>
              <a:off x="366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6" name="Freeform 48675"/>
            <p:cNvSpPr>
              <a:spLocks noEditPoints="1"/>
            </p:cNvSpPr>
            <p:nvPr/>
          </p:nvSpPr>
          <p:spPr bwMode="auto">
            <a:xfrm>
              <a:off x="390" y="460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7" name="Rectangle 48676"/>
            <p:cNvSpPr>
              <a:spLocks noChangeArrowheads="1"/>
            </p:cNvSpPr>
            <p:nvPr/>
          </p:nvSpPr>
          <p:spPr bwMode="auto">
            <a:xfrm>
              <a:off x="402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8" name="Rectangle 48677"/>
            <p:cNvSpPr>
              <a:spLocks noChangeArrowheads="1"/>
            </p:cNvSpPr>
            <p:nvPr/>
          </p:nvSpPr>
          <p:spPr bwMode="auto">
            <a:xfrm>
              <a:off x="390" y="460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9" name="Rectangle 48678"/>
            <p:cNvSpPr>
              <a:spLocks noChangeArrowheads="1"/>
            </p:cNvSpPr>
            <p:nvPr/>
          </p:nvSpPr>
          <p:spPr bwMode="auto">
            <a:xfrm>
              <a:off x="402" y="472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0" name="Rectangle 48679"/>
            <p:cNvSpPr>
              <a:spLocks noChangeArrowheads="1"/>
            </p:cNvSpPr>
            <p:nvPr/>
          </p:nvSpPr>
          <p:spPr bwMode="auto">
            <a:xfrm>
              <a:off x="402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1" name="Freeform 48680"/>
            <p:cNvSpPr>
              <a:spLocks noEditPoints="1"/>
            </p:cNvSpPr>
            <p:nvPr/>
          </p:nvSpPr>
          <p:spPr bwMode="auto">
            <a:xfrm>
              <a:off x="424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2" name="Rectangle 48681"/>
            <p:cNvSpPr>
              <a:spLocks noChangeArrowheads="1"/>
            </p:cNvSpPr>
            <p:nvPr/>
          </p:nvSpPr>
          <p:spPr bwMode="auto">
            <a:xfrm>
              <a:off x="436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3" name="Rectangle 48682"/>
            <p:cNvSpPr>
              <a:spLocks noChangeArrowheads="1"/>
            </p:cNvSpPr>
            <p:nvPr/>
          </p:nvSpPr>
          <p:spPr bwMode="auto">
            <a:xfrm>
              <a:off x="424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4" name="Rectangle 48683"/>
            <p:cNvSpPr>
              <a:spLocks noChangeArrowheads="1"/>
            </p:cNvSpPr>
            <p:nvPr/>
          </p:nvSpPr>
          <p:spPr bwMode="auto">
            <a:xfrm>
              <a:off x="436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5" name="Rectangle 48684"/>
            <p:cNvSpPr>
              <a:spLocks noChangeArrowheads="1"/>
            </p:cNvSpPr>
            <p:nvPr/>
          </p:nvSpPr>
          <p:spPr bwMode="auto">
            <a:xfrm>
              <a:off x="436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6" name="Freeform 48685"/>
            <p:cNvSpPr>
              <a:spLocks noEditPoints="1"/>
            </p:cNvSpPr>
            <p:nvPr/>
          </p:nvSpPr>
          <p:spPr bwMode="auto">
            <a:xfrm>
              <a:off x="460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7" name="Rectangle 48686"/>
            <p:cNvSpPr>
              <a:spLocks noChangeArrowheads="1"/>
            </p:cNvSpPr>
            <p:nvPr/>
          </p:nvSpPr>
          <p:spPr bwMode="auto">
            <a:xfrm>
              <a:off x="472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8" name="Rectangle 48687"/>
            <p:cNvSpPr>
              <a:spLocks noChangeArrowheads="1"/>
            </p:cNvSpPr>
            <p:nvPr/>
          </p:nvSpPr>
          <p:spPr bwMode="auto">
            <a:xfrm>
              <a:off x="460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9" name="Rectangle 48688"/>
            <p:cNvSpPr>
              <a:spLocks noChangeArrowheads="1"/>
            </p:cNvSpPr>
            <p:nvPr/>
          </p:nvSpPr>
          <p:spPr bwMode="auto">
            <a:xfrm>
              <a:off x="472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0" name="Rectangle 48689"/>
            <p:cNvSpPr>
              <a:spLocks noChangeArrowheads="1"/>
            </p:cNvSpPr>
            <p:nvPr/>
          </p:nvSpPr>
          <p:spPr bwMode="auto">
            <a:xfrm>
              <a:off x="472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1" name="Freeform 48690"/>
            <p:cNvSpPr>
              <a:spLocks noEditPoints="1"/>
            </p:cNvSpPr>
            <p:nvPr/>
          </p:nvSpPr>
          <p:spPr bwMode="auto">
            <a:xfrm>
              <a:off x="496" y="460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2" name="Rectangle 48691"/>
            <p:cNvSpPr>
              <a:spLocks noChangeArrowheads="1"/>
            </p:cNvSpPr>
            <p:nvPr/>
          </p:nvSpPr>
          <p:spPr bwMode="auto">
            <a:xfrm>
              <a:off x="508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3" name="Rectangle 48692"/>
            <p:cNvSpPr>
              <a:spLocks noChangeArrowheads="1"/>
            </p:cNvSpPr>
            <p:nvPr/>
          </p:nvSpPr>
          <p:spPr bwMode="auto">
            <a:xfrm>
              <a:off x="496" y="460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4" name="Rectangle 48693"/>
            <p:cNvSpPr>
              <a:spLocks noChangeArrowheads="1"/>
            </p:cNvSpPr>
            <p:nvPr/>
          </p:nvSpPr>
          <p:spPr bwMode="auto">
            <a:xfrm>
              <a:off x="508" y="472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5" name="Rectangle 48694"/>
            <p:cNvSpPr>
              <a:spLocks noChangeArrowheads="1"/>
            </p:cNvSpPr>
            <p:nvPr/>
          </p:nvSpPr>
          <p:spPr bwMode="auto">
            <a:xfrm>
              <a:off x="508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6" name="Freeform 48695"/>
            <p:cNvSpPr>
              <a:spLocks noEditPoints="1"/>
            </p:cNvSpPr>
            <p:nvPr/>
          </p:nvSpPr>
          <p:spPr bwMode="auto">
            <a:xfrm>
              <a:off x="530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7" name="Rectangle 48696"/>
            <p:cNvSpPr>
              <a:spLocks noChangeArrowheads="1"/>
            </p:cNvSpPr>
            <p:nvPr/>
          </p:nvSpPr>
          <p:spPr bwMode="auto">
            <a:xfrm>
              <a:off x="542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8" name="Rectangle 48697"/>
            <p:cNvSpPr>
              <a:spLocks noChangeArrowheads="1"/>
            </p:cNvSpPr>
            <p:nvPr/>
          </p:nvSpPr>
          <p:spPr bwMode="auto">
            <a:xfrm>
              <a:off x="530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9" name="Rectangle 48698"/>
            <p:cNvSpPr>
              <a:spLocks noChangeArrowheads="1"/>
            </p:cNvSpPr>
            <p:nvPr/>
          </p:nvSpPr>
          <p:spPr bwMode="auto">
            <a:xfrm>
              <a:off x="542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0" name="Rectangle 48699"/>
            <p:cNvSpPr>
              <a:spLocks noChangeArrowheads="1"/>
            </p:cNvSpPr>
            <p:nvPr/>
          </p:nvSpPr>
          <p:spPr bwMode="auto">
            <a:xfrm>
              <a:off x="542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1" name="Freeform 48700"/>
            <p:cNvSpPr>
              <a:spLocks noEditPoints="1"/>
            </p:cNvSpPr>
            <p:nvPr/>
          </p:nvSpPr>
          <p:spPr bwMode="auto">
            <a:xfrm>
              <a:off x="566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2" name="Rectangle 48701"/>
            <p:cNvSpPr>
              <a:spLocks noChangeArrowheads="1"/>
            </p:cNvSpPr>
            <p:nvPr/>
          </p:nvSpPr>
          <p:spPr bwMode="auto">
            <a:xfrm>
              <a:off x="578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3" name="Rectangle 48702"/>
            <p:cNvSpPr>
              <a:spLocks noChangeArrowheads="1"/>
            </p:cNvSpPr>
            <p:nvPr/>
          </p:nvSpPr>
          <p:spPr bwMode="auto">
            <a:xfrm>
              <a:off x="566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4" name="Rectangle 48703"/>
            <p:cNvSpPr>
              <a:spLocks noChangeArrowheads="1"/>
            </p:cNvSpPr>
            <p:nvPr/>
          </p:nvSpPr>
          <p:spPr bwMode="auto">
            <a:xfrm>
              <a:off x="578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5" name="Rectangle 48704"/>
            <p:cNvSpPr>
              <a:spLocks noChangeArrowheads="1"/>
            </p:cNvSpPr>
            <p:nvPr/>
          </p:nvSpPr>
          <p:spPr bwMode="auto">
            <a:xfrm>
              <a:off x="578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6" name="Freeform 48705"/>
            <p:cNvSpPr>
              <a:spLocks noEditPoints="1"/>
            </p:cNvSpPr>
            <p:nvPr/>
          </p:nvSpPr>
          <p:spPr bwMode="auto">
            <a:xfrm>
              <a:off x="602" y="460"/>
              <a:ext cx="35" cy="34"/>
            </a:xfrm>
            <a:custGeom>
              <a:avLst/>
              <a:gdLst>
                <a:gd name="T0" fmla="*/ 11 w 35"/>
                <a:gd name="T1" fmla="*/ 22 h 34"/>
                <a:gd name="T2" fmla="*/ 11 w 35"/>
                <a:gd name="T3" fmla="*/ 12 h 34"/>
                <a:gd name="T4" fmla="*/ 23 w 35"/>
                <a:gd name="T5" fmla="*/ 12 h 34"/>
                <a:gd name="T6" fmla="*/ 23 w 35"/>
                <a:gd name="T7" fmla="*/ 22 h 34"/>
                <a:gd name="T8" fmla="*/ 11 w 35"/>
                <a:gd name="T9" fmla="*/ 22 h 34"/>
                <a:gd name="T10" fmla="*/ 35 w 35"/>
                <a:gd name="T11" fmla="*/ 0 h 34"/>
                <a:gd name="T12" fmla="*/ 0 w 35"/>
                <a:gd name="T13" fmla="*/ 0 h 34"/>
                <a:gd name="T14" fmla="*/ 0 w 35"/>
                <a:gd name="T15" fmla="*/ 34 h 34"/>
                <a:gd name="T16" fmla="*/ 35 w 35"/>
                <a:gd name="T17" fmla="*/ 34 h 34"/>
                <a:gd name="T18" fmla="*/ 35 w 35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1" y="22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2"/>
                  </a:lnTo>
                  <a:lnTo>
                    <a:pt x="11" y="22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7" name="Rectangle 48706"/>
            <p:cNvSpPr>
              <a:spLocks noChangeArrowheads="1"/>
            </p:cNvSpPr>
            <p:nvPr/>
          </p:nvSpPr>
          <p:spPr bwMode="auto">
            <a:xfrm>
              <a:off x="613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8" name="Rectangle 48707"/>
            <p:cNvSpPr>
              <a:spLocks noChangeArrowheads="1"/>
            </p:cNvSpPr>
            <p:nvPr/>
          </p:nvSpPr>
          <p:spPr bwMode="auto">
            <a:xfrm>
              <a:off x="602" y="460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9" name="Rectangle 48708"/>
            <p:cNvSpPr>
              <a:spLocks noChangeArrowheads="1"/>
            </p:cNvSpPr>
            <p:nvPr/>
          </p:nvSpPr>
          <p:spPr bwMode="auto">
            <a:xfrm>
              <a:off x="613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0" name="Rectangle 48709"/>
            <p:cNvSpPr>
              <a:spLocks noChangeArrowheads="1"/>
            </p:cNvSpPr>
            <p:nvPr/>
          </p:nvSpPr>
          <p:spPr bwMode="auto">
            <a:xfrm>
              <a:off x="613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1" name="Freeform 48710"/>
            <p:cNvSpPr>
              <a:spLocks noEditPoints="1"/>
            </p:cNvSpPr>
            <p:nvPr/>
          </p:nvSpPr>
          <p:spPr bwMode="auto">
            <a:xfrm>
              <a:off x="637" y="460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2" name="Rectangle 48711"/>
            <p:cNvSpPr>
              <a:spLocks noChangeArrowheads="1"/>
            </p:cNvSpPr>
            <p:nvPr/>
          </p:nvSpPr>
          <p:spPr bwMode="auto">
            <a:xfrm>
              <a:off x="649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3" name="Rectangle 48712"/>
            <p:cNvSpPr>
              <a:spLocks noChangeArrowheads="1"/>
            </p:cNvSpPr>
            <p:nvPr/>
          </p:nvSpPr>
          <p:spPr bwMode="auto">
            <a:xfrm>
              <a:off x="637" y="460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4" name="Rectangle 48713"/>
            <p:cNvSpPr>
              <a:spLocks noChangeArrowheads="1"/>
            </p:cNvSpPr>
            <p:nvPr/>
          </p:nvSpPr>
          <p:spPr bwMode="auto">
            <a:xfrm>
              <a:off x="649" y="472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5" name="Rectangle 48714"/>
            <p:cNvSpPr>
              <a:spLocks noChangeArrowheads="1"/>
            </p:cNvSpPr>
            <p:nvPr/>
          </p:nvSpPr>
          <p:spPr bwMode="auto">
            <a:xfrm>
              <a:off x="649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6" name="Freeform 48715"/>
            <p:cNvSpPr>
              <a:spLocks noEditPoints="1"/>
            </p:cNvSpPr>
            <p:nvPr/>
          </p:nvSpPr>
          <p:spPr bwMode="auto">
            <a:xfrm>
              <a:off x="671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7" name="Rectangle 48716"/>
            <p:cNvSpPr>
              <a:spLocks noChangeArrowheads="1"/>
            </p:cNvSpPr>
            <p:nvPr/>
          </p:nvSpPr>
          <p:spPr bwMode="auto">
            <a:xfrm>
              <a:off x="683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8" name="Rectangle 48717"/>
            <p:cNvSpPr>
              <a:spLocks noChangeArrowheads="1"/>
            </p:cNvSpPr>
            <p:nvPr/>
          </p:nvSpPr>
          <p:spPr bwMode="auto">
            <a:xfrm>
              <a:off x="671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9" name="Rectangle 48718"/>
            <p:cNvSpPr>
              <a:spLocks noChangeArrowheads="1"/>
            </p:cNvSpPr>
            <p:nvPr/>
          </p:nvSpPr>
          <p:spPr bwMode="auto">
            <a:xfrm>
              <a:off x="683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0" name="Rectangle 48719"/>
            <p:cNvSpPr>
              <a:spLocks noChangeArrowheads="1"/>
            </p:cNvSpPr>
            <p:nvPr/>
          </p:nvSpPr>
          <p:spPr bwMode="auto">
            <a:xfrm>
              <a:off x="683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1" name="Freeform 48720"/>
            <p:cNvSpPr>
              <a:spLocks noEditPoints="1"/>
            </p:cNvSpPr>
            <p:nvPr/>
          </p:nvSpPr>
          <p:spPr bwMode="auto">
            <a:xfrm>
              <a:off x="707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2" name="Rectangle 48721"/>
            <p:cNvSpPr>
              <a:spLocks noChangeArrowheads="1"/>
            </p:cNvSpPr>
            <p:nvPr/>
          </p:nvSpPr>
          <p:spPr bwMode="auto">
            <a:xfrm>
              <a:off x="719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3" name="Rectangle 48722"/>
            <p:cNvSpPr>
              <a:spLocks noChangeArrowheads="1"/>
            </p:cNvSpPr>
            <p:nvPr/>
          </p:nvSpPr>
          <p:spPr bwMode="auto">
            <a:xfrm>
              <a:off x="707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4" name="Rectangle 48723"/>
            <p:cNvSpPr>
              <a:spLocks noChangeArrowheads="1"/>
            </p:cNvSpPr>
            <p:nvPr/>
          </p:nvSpPr>
          <p:spPr bwMode="auto">
            <a:xfrm>
              <a:off x="719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5" name="Rectangle 48724"/>
            <p:cNvSpPr>
              <a:spLocks noChangeArrowheads="1"/>
            </p:cNvSpPr>
            <p:nvPr/>
          </p:nvSpPr>
          <p:spPr bwMode="auto">
            <a:xfrm>
              <a:off x="719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6" name="Freeform 48725"/>
            <p:cNvSpPr>
              <a:spLocks noEditPoints="1"/>
            </p:cNvSpPr>
            <p:nvPr/>
          </p:nvSpPr>
          <p:spPr bwMode="auto">
            <a:xfrm>
              <a:off x="743" y="460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7" name="Rectangle 48726"/>
            <p:cNvSpPr>
              <a:spLocks noChangeArrowheads="1"/>
            </p:cNvSpPr>
            <p:nvPr/>
          </p:nvSpPr>
          <p:spPr bwMode="auto">
            <a:xfrm>
              <a:off x="755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8" name="Rectangle 48727"/>
            <p:cNvSpPr>
              <a:spLocks noChangeArrowheads="1"/>
            </p:cNvSpPr>
            <p:nvPr/>
          </p:nvSpPr>
          <p:spPr bwMode="auto">
            <a:xfrm>
              <a:off x="743" y="460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9" name="Rectangle 48728"/>
            <p:cNvSpPr>
              <a:spLocks noChangeArrowheads="1"/>
            </p:cNvSpPr>
            <p:nvPr/>
          </p:nvSpPr>
          <p:spPr bwMode="auto">
            <a:xfrm>
              <a:off x="755" y="472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0" name="Rectangle 48729"/>
            <p:cNvSpPr>
              <a:spLocks noChangeArrowheads="1"/>
            </p:cNvSpPr>
            <p:nvPr/>
          </p:nvSpPr>
          <p:spPr bwMode="auto">
            <a:xfrm>
              <a:off x="755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1" name="Freeform 48730"/>
            <p:cNvSpPr>
              <a:spLocks noEditPoints="1"/>
            </p:cNvSpPr>
            <p:nvPr/>
          </p:nvSpPr>
          <p:spPr bwMode="auto">
            <a:xfrm>
              <a:off x="777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2" name="Rectangle 48731"/>
            <p:cNvSpPr>
              <a:spLocks noChangeArrowheads="1"/>
            </p:cNvSpPr>
            <p:nvPr/>
          </p:nvSpPr>
          <p:spPr bwMode="auto">
            <a:xfrm>
              <a:off x="789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3" name="Rectangle 48732"/>
            <p:cNvSpPr>
              <a:spLocks noChangeArrowheads="1"/>
            </p:cNvSpPr>
            <p:nvPr/>
          </p:nvSpPr>
          <p:spPr bwMode="auto">
            <a:xfrm>
              <a:off x="777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4" name="Rectangle 48733"/>
            <p:cNvSpPr>
              <a:spLocks noChangeArrowheads="1"/>
            </p:cNvSpPr>
            <p:nvPr/>
          </p:nvSpPr>
          <p:spPr bwMode="auto">
            <a:xfrm>
              <a:off x="789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5" name="Rectangle 48734"/>
            <p:cNvSpPr>
              <a:spLocks noChangeArrowheads="1"/>
            </p:cNvSpPr>
            <p:nvPr/>
          </p:nvSpPr>
          <p:spPr bwMode="auto">
            <a:xfrm>
              <a:off x="789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6" name="Freeform 48735"/>
            <p:cNvSpPr>
              <a:spLocks noEditPoints="1"/>
            </p:cNvSpPr>
            <p:nvPr/>
          </p:nvSpPr>
          <p:spPr bwMode="auto">
            <a:xfrm>
              <a:off x="813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7" name="Rectangle 48736"/>
            <p:cNvSpPr>
              <a:spLocks noChangeArrowheads="1"/>
            </p:cNvSpPr>
            <p:nvPr/>
          </p:nvSpPr>
          <p:spPr bwMode="auto">
            <a:xfrm>
              <a:off x="825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8" name="Rectangle 48737"/>
            <p:cNvSpPr>
              <a:spLocks noChangeArrowheads="1"/>
            </p:cNvSpPr>
            <p:nvPr/>
          </p:nvSpPr>
          <p:spPr bwMode="auto">
            <a:xfrm>
              <a:off x="813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9" name="Rectangle 48738"/>
            <p:cNvSpPr>
              <a:spLocks noChangeArrowheads="1"/>
            </p:cNvSpPr>
            <p:nvPr/>
          </p:nvSpPr>
          <p:spPr bwMode="auto">
            <a:xfrm>
              <a:off x="825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0" name="Rectangle 48739"/>
            <p:cNvSpPr>
              <a:spLocks noChangeArrowheads="1"/>
            </p:cNvSpPr>
            <p:nvPr/>
          </p:nvSpPr>
          <p:spPr bwMode="auto">
            <a:xfrm>
              <a:off x="825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1" name="Freeform 48740"/>
            <p:cNvSpPr>
              <a:spLocks noEditPoints="1"/>
            </p:cNvSpPr>
            <p:nvPr/>
          </p:nvSpPr>
          <p:spPr bwMode="auto">
            <a:xfrm>
              <a:off x="849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36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2" name="Rectangle 48741"/>
            <p:cNvSpPr>
              <a:spLocks noChangeArrowheads="1"/>
            </p:cNvSpPr>
            <p:nvPr/>
          </p:nvSpPr>
          <p:spPr bwMode="auto">
            <a:xfrm>
              <a:off x="861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3" name="Rectangle 48742"/>
            <p:cNvSpPr>
              <a:spLocks noChangeArrowheads="1"/>
            </p:cNvSpPr>
            <p:nvPr/>
          </p:nvSpPr>
          <p:spPr bwMode="auto">
            <a:xfrm>
              <a:off x="849" y="460"/>
              <a:ext cx="36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4" name="Rectangle 48743"/>
            <p:cNvSpPr>
              <a:spLocks noChangeArrowheads="1"/>
            </p:cNvSpPr>
            <p:nvPr/>
          </p:nvSpPr>
          <p:spPr bwMode="auto">
            <a:xfrm>
              <a:off x="861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5" name="Rectangle 48744"/>
            <p:cNvSpPr>
              <a:spLocks noChangeArrowheads="1"/>
            </p:cNvSpPr>
            <p:nvPr/>
          </p:nvSpPr>
          <p:spPr bwMode="auto">
            <a:xfrm>
              <a:off x="861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6" name="Freeform 48745"/>
            <p:cNvSpPr>
              <a:spLocks noEditPoints="1"/>
            </p:cNvSpPr>
            <p:nvPr/>
          </p:nvSpPr>
          <p:spPr bwMode="auto">
            <a:xfrm>
              <a:off x="885" y="460"/>
              <a:ext cx="34" cy="34"/>
            </a:xfrm>
            <a:custGeom>
              <a:avLst/>
              <a:gdLst>
                <a:gd name="T0" fmla="*/ 12 w 34"/>
                <a:gd name="T1" fmla="*/ 22 h 34"/>
                <a:gd name="T2" fmla="*/ 12 w 34"/>
                <a:gd name="T3" fmla="*/ 12 h 34"/>
                <a:gd name="T4" fmla="*/ 22 w 34"/>
                <a:gd name="T5" fmla="*/ 12 h 34"/>
                <a:gd name="T6" fmla="*/ 22 w 34"/>
                <a:gd name="T7" fmla="*/ 22 h 34"/>
                <a:gd name="T8" fmla="*/ 12 w 34"/>
                <a:gd name="T9" fmla="*/ 22 h 34"/>
                <a:gd name="T10" fmla="*/ 34 w 34"/>
                <a:gd name="T11" fmla="*/ 0 h 34"/>
                <a:gd name="T12" fmla="*/ 0 w 34"/>
                <a:gd name="T13" fmla="*/ 0 h 34"/>
                <a:gd name="T14" fmla="*/ 0 w 34"/>
                <a:gd name="T15" fmla="*/ 34 h 34"/>
                <a:gd name="T16" fmla="*/ 34 w 34"/>
                <a:gd name="T17" fmla="*/ 34 h 34"/>
                <a:gd name="T18" fmla="*/ 34 w 34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2" y="22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7" name="Rectangle 48746"/>
            <p:cNvSpPr>
              <a:spLocks noChangeArrowheads="1"/>
            </p:cNvSpPr>
            <p:nvPr/>
          </p:nvSpPr>
          <p:spPr bwMode="auto">
            <a:xfrm>
              <a:off x="897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8" name="Rectangle 48747"/>
            <p:cNvSpPr>
              <a:spLocks noChangeArrowheads="1"/>
            </p:cNvSpPr>
            <p:nvPr/>
          </p:nvSpPr>
          <p:spPr bwMode="auto">
            <a:xfrm>
              <a:off x="885" y="460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9" name="Rectangle 48748"/>
            <p:cNvSpPr>
              <a:spLocks noChangeArrowheads="1"/>
            </p:cNvSpPr>
            <p:nvPr/>
          </p:nvSpPr>
          <p:spPr bwMode="auto">
            <a:xfrm>
              <a:off x="897" y="472"/>
              <a:ext cx="10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0" name="Rectangle 48749"/>
            <p:cNvSpPr>
              <a:spLocks noChangeArrowheads="1"/>
            </p:cNvSpPr>
            <p:nvPr/>
          </p:nvSpPr>
          <p:spPr bwMode="auto">
            <a:xfrm>
              <a:off x="897" y="472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1" name="Freeform 48750"/>
            <p:cNvSpPr>
              <a:spLocks noEditPoints="1"/>
            </p:cNvSpPr>
            <p:nvPr/>
          </p:nvSpPr>
          <p:spPr bwMode="auto">
            <a:xfrm>
              <a:off x="919" y="460"/>
              <a:ext cx="36" cy="34"/>
            </a:xfrm>
            <a:custGeom>
              <a:avLst/>
              <a:gdLst>
                <a:gd name="T0" fmla="*/ 12 w 36"/>
                <a:gd name="T1" fmla="*/ 22 h 34"/>
                <a:gd name="T2" fmla="*/ 12 w 36"/>
                <a:gd name="T3" fmla="*/ 12 h 34"/>
                <a:gd name="T4" fmla="*/ 24 w 36"/>
                <a:gd name="T5" fmla="*/ 12 h 34"/>
                <a:gd name="T6" fmla="*/ 24 w 36"/>
                <a:gd name="T7" fmla="*/ 22 h 34"/>
                <a:gd name="T8" fmla="*/ 12 w 36"/>
                <a:gd name="T9" fmla="*/ 22 h 34"/>
                <a:gd name="T10" fmla="*/ 24 w 36"/>
                <a:gd name="T11" fmla="*/ 0 h 34"/>
                <a:gd name="T12" fmla="*/ 0 w 36"/>
                <a:gd name="T13" fmla="*/ 0 h 34"/>
                <a:gd name="T14" fmla="*/ 0 w 36"/>
                <a:gd name="T15" fmla="*/ 34 h 34"/>
                <a:gd name="T16" fmla="*/ 36 w 36"/>
                <a:gd name="T17" fmla="*/ 34 h 34"/>
                <a:gd name="T18" fmla="*/ 36 w 36"/>
                <a:gd name="T19" fmla="*/ 22 h 34"/>
                <a:gd name="T20" fmla="*/ 36 w 36"/>
                <a:gd name="T21" fmla="*/ 22 h 34"/>
                <a:gd name="T22" fmla="*/ 24 w 36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4">
                  <a:moveTo>
                    <a:pt x="12" y="22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close/>
                  <a:moveTo>
                    <a:pt x="2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2" name="Rectangle 48751"/>
            <p:cNvSpPr>
              <a:spLocks noChangeArrowheads="1"/>
            </p:cNvSpPr>
            <p:nvPr/>
          </p:nvSpPr>
          <p:spPr bwMode="auto">
            <a:xfrm>
              <a:off x="931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3" name="Freeform 48752"/>
            <p:cNvSpPr>
              <a:spLocks/>
            </p:cNvSpPr>
            <p:nvPr/>
          </p:nvSpPr>
          <p:spPr bwMode="auto">
            <a:xfrm>
              <a:off x="919" y="460"/>
              <a:ext cx="36" cy="34"/>
            </a:xfrm>
            <a:custGeom>
              <a:avLst/>
              <a:gdLst>
                <a:gd name="T0" fmla="*/ 24 w 36"/>
                <a:gd name="T1" fmla="*/ 0 h 34"/>
                <a:gd name="T2" fmla="*/ 0 w 36"/>
                <a:gd name="T3" fmla="*/ 0 h 34"/>
                <a:gd name="T4" fmla="*/ 0 w 36"/>
                <a:gd name="T5" fmla="*/ 34 h 34"/>
                <a:gd name="T6" fmla="*/ 36 w 36"/>
                <a:gd name="T7" fmla="*/ 34 h 34"/>
                <a:gd name="T8" fmla="*/ 36 w 36"/>
                <a:gd name="T9" fmla="*/ 22 h 34"/>
                <a:gd name="T10" fmla="*/ 36 w 36"/>
                <a:gd name="T11" fmla="*/ 22 h 34"/>
                <a:gd name="T12" fmla="*/ 24 w 36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2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6" y="3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4" name="Rectangle 48753"/>
            <p:cNvSpPr>
              <a:spLocks noChangeArrowheads="1"/>
            </p:cNvSpPr>
            <p:nvPr/>
          </p:nvSpPr>
          <p:spPr bwMode="auto">
            <a:xfrm>
              <a:off x="931" y="472"/>
              <a:ext cx="12" cy="10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5" name="Rectangle 48754"/>
            <p:cNvSpPr>
              <a:spLocks noChangeArrowheads="1"/>
            </p:cNvSpPr>
            <p:nvPr/>
          </p:nvSpPr>
          <p:spPr bwMode="auto">
            <a:xfrm>
              <a:off x="931" y="472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6" name="Group 48956"/>
          <p:cNvGrpSpPr>
            <a:grpSpLocks/>
          </p:cNvGrpSpPr>
          <p:nvPr/>
        </p:nvGrpSpPr>
        <p:grpSpPr bwMode="auto">
          <a:xfrm>
            <a:off x="430610" y="606425"/>
            <a:ext cx="1080422" cy="177800"/>
            <a:chOff x="282" y="382"/>
            <a:chExt cx="679" cy="112"/>
          </a:xfrm>
        </p:grpSpPr>
        <p:sp>
          <p:nvSpPr>
            <p:cNvPr id="20316" name="Freeform 48756"/>
            <p:cNvSpPr>
              <a:spLocks/>
            </p:cNvSpPr>
            <p:nvPr/>
          </p:nvSpPr>
          <p:spPr bwMode="auto">
            <a:xfrm>
              <a:off x="955" y="482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12 h 12"/>
                <a:gd name="T4" fmla="*/ 6 w 6"/>
                <a:gd name="T5" fmla="*/ 12 h 12"/>
                <a:gd name="T6" fmla="*/ 6 w 6"/>
                <a:gd name="T7" fmla="*/ 12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7" name="Freeform 48757"/>
            <p:cNvSpPr>
              <a:spLocks/>
            </p:cNvSpPr>
            <p:nvPr/>
          </p:nvSpPr>
          <p:spPr bwMode="auto">
            <a:xfrm>
              <a:off x="955" y="482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12 h 12"/>
                <a:gd name="T4" fmla="*/ 6 w 6"/>
                <a:gd name="T5" fmla="*/ 12 h 12"/>
                <a:gd name="T6" fmla="*/ 6 w 6"/>
                <a:gd name="T7" fmla="*/ 12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8" name="Freeform 48758"/>
            <p:cNvSpPr>
              <a:spLocks/>
            </p:cNvSpPr>
            <p:nvPr/>
          </p:nvSpPr>
          <p:spPr bwMode="auto">
            <a:xfrm>
              <a:off x="282" y="424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22 w 36"/>
                <a:gd name="T3" fmla="*/ 0 h 36"/>
                <a:gd name="T4" fmla="*/ 22 w 36"/>
                <a:gd name="T5" fmla="*/ 0 h 36"/>
                <a:gd name="T6" fmla="*/ 14 w 36"/>
                <a:gd name="T7" fmla="*/ 12 h 36"/>
                <a:gd name="T8" fmla="*/ 24 w 36"/>
                <a:gd name="T9" fmla="*/ 12 h 36"/>
                <a:gd name="T10" fmla="*/ 24 w 36"/>
                <a:gd name="T11" fmla="*/ 24 h 36"/>
                <a:gd name="T12" fmla="*/ 12 w 36"/>
                <a:gd name="T13" fmla="*/ 24 h 36"/>
                <a:gd name="T14" fmla="*/ 12 w 36"/>
                <a:gd name="T15" fmla="*/ 16 h 36"/>
                <a:gd name="T16" fmla="*/ 12 w 36"/>
                <a:gd name="T17" fmla="*/ 16 h 36"/>
                <a:gd name="T18" fmla="*/ 0 w 36"/>
                <a:gd name="T19" fmla="*/ 36 h 36"/>
                <a:gd name="T20" fmla="*/ 36 w 36"/>
                <a:gd name="T21" fmla="*/ 36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9" name="Freeform 48759"/>
            <p:cNvSpPr>
              <a:spLocks/>
            </p:cNvSpPr>
            <p:nvPr/>
          </p:nvSpPr>
          <p:spPr bwMode="auto">
            <a:xfrm>
              <a:off x="282" y="424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22 w 36"/>
                <a:gd name="T3" fmla="*/ 0 h 36"/>
                <a:gd name="T4" fmla="*/ 22 w 36"/>
                <a:gd name="T5" fmla="*/ 0 h 36"/>
                <a:gd name="T6" fmla="*/ 14 w 36"/>
                <a:gd name="T7" fmla="*/ 12 h 36"/>
                <a:gd name="T8" fmla="*/ 24 w 36"/>
                <a:gd name="T9" fmla="*/ 12 h 36"/>
                <a:gd name="T10" fmla="*/ 24 w 36"/>
                <a:gd name="T11" fmla="*/ 24 h 36"/>
                <a:gd name="T12" fmla="*/ 12 w 36"/>
                <a:gd name="T13" fmla="*/ 24 h 36"/>
                <a:gd name="T14" fmla="*/ 12 w 36"/>
                <a:gd name="T15" fmla="*/ 16 h 36"/>
                <a:gd name="T16" fmla="*/ 12 w 36"/>
                <a:gd name="T17" fmla="*/ 16 h 36"/>
                <a:gd name="T18" fmla="*/ 0 w 36"/>
                <a:gd name="T19" fmla="*/ 36 h 36"/>
                <a:gd name="T20" fmla="*/ 36 w 36"/>
                <a:gd name="T21" fmla="*/ 36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0" name="Freeform 48760"/>
            <p:cNvSpPr>
              <a:spLocks/>
            </p:cNvSpPr>
            <p:nvPr/>
          </p:nvSpPr>
          <p:spPr bwMode="auto">
            <a:xfrm>
              <a:off x="294" y="43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2 w 12"/>
                <a:gd name="T3" fmla="*/ 0 h 12"/>
                <a:gd name="T4" fmla="*/ 2 w 12"/>
                <a:gd name="T5" fmla="*/ 0 h 12"/>
                <a:gd name="T6" fmla="*/ 0 w 12"/>
                <a:gd name="T7" fmla="*/ 4 h 12"/>
                <a:gd name="T8" fmla="*/ 0 w 12"/>
                <a:gd name="T9" fmla="*/ 12 h 12"/>
                <a:gd name="T10" fmla="*/ 12 w 12"/>
                <a:gd name="T11" fmla="*/ 12 h 12"/>
                <a:gd name="T12" fmla="*/ 12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1" name="Freeform 48761"/>
            <p:cNvSpPr>
              <a:spLocks/>
            </p:cNvSpPr>
            <p:nvPr/>
          </p:nvSpPr>
          <p:spPr bwMode="auto">
            <a:xfrm>
              <a:off x="294" y="43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2 w 12"/>
                <a:gd name="T3" fmla="*/ 0 h 12"/>
                <a:gd name="T4" fmla="*/ 2 w 12"/>
                <a:gd name="T5" fmla="*/ 0 h 12"/>
                <a:gd name="T6" fmla="*/ 0 w 12"/>
                <a:gd name="T7" fmla="*/ 4 h 12"/>
                <a:gd name="T8" fmla="*/ 0 w 12"/>
                <a:gd name="T9" fmla="*/ 12 h 12"/>
                <a:gd name="T10" fmla="*/ 12 w 12"/>
                <a:gd name="T11" fmla="*/ 12 h 12"/>
                <a:gd name="T12" fmla="*/ 12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2" name="Freeform 48762"/>
            <p:cNvSpPr>
              <a:spLocks noEditPoints="1"/>
            </p:cNvSpPr>
            <p:nvPr/>
          </p:nvSpPr>
          <p:spPr bwMode="auto">
            <a:xfrm>
              <a:off x="318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3" name="Rectangle 48763"/>
            <p:cNvSpPr>
              <a:spLocks noChangeArrowheads="1"/>
            </p:cNvSpPr>
            <p:nvPr/>
          </p:nvSpPr>
          <p:spPr bwMode="auto">
            <a:xfrm>
              <a:off x="330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4" name="Rectangle 48764"/>
            <p:cNvSpPr>
              <a:spLocks noChangeArrowheads="1"/>
            </p:cNvSpPr>
            <p:nvPr/>
          </p:nvSpPr>
          <p:spPr bwMode="auto">
            <a:xfrm>
              <a:off x="318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5" name="Rectangle 48765"/>
            <p:cNvSpPr>
              <a:spLocks noChangeArrowheads="1"/>
            </p:cNvSpPr>
            <p:nvPr/>
          </p:nvSpPr>
          <p:spPr bwMode="auto">
            <a:xfrm>
              <a:off x="330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6" name="Rectangle 48766"/>
            <p:cNvSpPr>
              <a:spLocks noChangeArrowheads="1"/>
            </p:cNvSpPr>
            <p:nvPr/>
          </p:nvSpPr>
          <p:spPr bwMode="auto">
            <a:xfrm>
              <a:off x="330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7" name="Freeform 48767"/>
            <p:cNvSpPr>
              <a:spLocks noEditPoints="1"/>
            </p:cNvSpPr>
            <p:nvPr/>
          </p:nvSpPr>
          <p:spPr bwMode="auto">
            <a:xfrm>
              <a:off x="354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8" name="Rectangle 48768"/>
            <p:cNvSpPr>
              <a:spLocks noChangeArrowheads="1"/>
            </p:cNvSpPr>
            <p:nvPr/>
          </p:nvSpPr>
          <p:spPr bwMode="auto">
            <a:xfrm>
              <a:off x="366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29" name="Rectangle 48769"/>
            <p:cNvSpPr>
              <a:spLocks noChangeArrowheads="1"/>
            </p:cNvSpPr>
            <p:nvPr/>
          </p:nvSpPr>
          <p:spPr bwMode="auto">
            <a:xfrm>
              <a:off x="354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0" name="Rectangle 48770"/>
            <p:cNvSpPr>
              <a:spLocks noChangeArrowheads="1"/>
            </p:cNvSpPr>
            <p:nvPr/>
          </p:nvSpPr>
          <p:spPr bwMode="auto">
            <a:xfrm>
              <a:off x="366" y="43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1" name="Rectangle 48771"/>
            <p:cNvSpPr>
              <a:spLocks noChangeArrowheads="1"/>
            </p:cNvSpPr>
            <p:nvPr/>
          </p:nvSpPr>
          <p:spPr bwMode="auto">
            <a:xfrm>
              <a:off x="366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2" name="Freeform 48772"/>
            <p:cNvSpPr>
              <a:spLocks noEditPoints="1"/>
            </p:cNvSpPr>
            <p:nvPr/>
          </p:nvSpPr>
          <p:spPr bwMode="auto">
            <a:xfrm>
              <a:off x="390" y="42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3" name="Rectangle 48773"/>
            <p:cNvSpPr>
              <a:spLocks noChangeArrowheads="1"/>
            </p:cNvSpPr>
            <p:nvPr/>
          </p:nvSpPr>
          <p:spPr bwMode="auto">
            <a:xfrm>
              <a:off x="402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4" name="Rectangle 48774"/>
            <p:cNvSpPr>
              <a:spLocks noChangeArrowheads="1"/>
            </p:cNvSpPr>
            <p:nvPr/>
          </p:nvSpPr>
          <p:spPr bwMode="auto">
            <a:xfrm>
              <a:off x="390" y="42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5" name="Rectangle 48775"/>
            <p:cNvSpPr>
              <a:spLocks noChangeArrowheads="1"/>
            </p:cNvSpPr>
            <p:nvPr/>
          </p:nvSpPr>
          <p:spPr bwMode="auto">
            <a:xfrm>
              <a:off x="402" y="43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6" name="Rectangle 48776"/>
            <p:cNvSpPr>
              <a:spLocks noChangeArrowheads="1"/>
            </p:cNvSpPr>
            <p:nvPr/>
          </p:nvSpPr>
          <p:spPr bwMode="auto">
            <a:xfrm>
              <a:off x="402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7" name="Freeform 48777"/>
            <p:cNvSpPr>
              <a:spLocks noEditPoints="1"/>
            </p:cNvSpPr>
            <p:nvPr/>
          </p:nvSpPr>
          <p:spPr bwMode="auto">
            <a:xfrm>
              <a:off x="424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8" name="Rectangle 48778"/>
            <p:cNvSpPr>
              <a:spLocks noChangeArrowheads="1"/>
            </p:cNvSpPr>
            <p:nvPr/>
          </p:nvSpPr>
          <p:spPr bwMode="auto">
            <a:xfrm>
              <a:off x="436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39" name="Rectangle 48779"/>
            <p:cNvSpPr>
              <a:spLocks noChangeArrowheads="1"/>
            </p:cNvSpPr>
            <p:nvPr/>
          </p:nvSpPr>
          <p:spPr bwMode="auto">
            <a:xfrm>
              <a:off x="424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0" name="Rectangle 48780"/>
            <p:cNvSpPr>
              <a:spLocks noChangeArrowheads="1"/>
            </p:cNvSpPr>
            <p:nvPr/>
          </p:nvSpPr>
          <p:spPr bwMode="auto">
            <a:xfrm>
              <a:off x="436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1" name="Rectangle 48781"/>
            <p:cNvSpPr>
              <a:spLocks noChangeArrowheads="1"/>
            </p:cNvSpPr>
            <p:nvPr/>
          </p:nvSpPr>
          <p:spPr bwMode="auto">
            <a:xfrm>
              <a:off x="436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2" name="Freeform 48782"/>
            <p:cNvSpPr>
              <a:spLocks noEditPoints="1"/>
            </p:cNvSpPr>
            <p:nvPr/>
          </p:nvSpPr>
          <p:spPr bwMode="auto">
            <a:xfrm>
              <a:off x="460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3" name="Rectangle 48783"/>
            <p:cNvSpPr>
              <a:spLocks noChangeArrowheads="1"/>
            </p:cNvSpPr>
            <p:nvPr/>
          </p:nvSpPr>
          <p:spPr bwMode="auto">
            <a:xfrm>
              <a:off x="472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4" name="Rectangle 48784"/>
            <p:cNvSpPr>
              <a:spLocks noChangeArrowheads="1"/>
            </p:cNvSpPr>
            <p:nvPr/>
          </p:nvSpPr>
          <p:spPr bwMode="auto">
            <a:xfrm>
              <a:off x="460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5" name="Rectangle 48785"/>
            <p:cNvSpPr>
              <a:spLocks noChangeArrowheads="1"/>
            </p:cNvSpPr>
            <p:nvPr/>
          </p:nvSpPr>
          <p:spPr bwMode="auto">
            <a:xfrm>
              <a:off x="472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6" name="Rectangle 48786"/>
            <p:cNvSpPr>
              <a:spLocks noChangeArrowheads="1"/>
            </p:cNvSpPr>
            <p:nvPr/>
          </p:nvSpPr>
          <p:spPr bwMode="auto">
            <a:xfrm>
              <a:off x="472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7" name="Freeform 48787"/>
            <p:cNvSpPr>
              <a:spLocks noEditPoints="1"/>
            </p:cNvSpPr>
            <p:nvPr/>
          </p:nvSpPr>
          <p:spPr bwMode="auto">
            <a:xfrm>
              <a:off x="496" y="42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8" name="Rectangle 48788"/>
            <p:cNvSpPr>
              <a:spLocks noChangeArrowheads="1"/>
            </p:cNvSpPr>
            <p:nvPr/>
          </p:nvSpPr>
          <p:spPr bwMode="auto">
            <a:xfrm>
              <a:off x="508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49" name="Rectangle 48789"/>
            <p:cNvSpPr>
              <a:spLocks noChangeArrowheads="1"/>
            </p:cNvSpPr>
            <p:nvPr/>
          </p:nvSpPr>
          <p:spPr bwMode="auto">
            <a:xfrm>
              <a:off x="496" y="42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0" name="Rectangle 48790"/>
            <p:cNvSpPr>
              <a:spLocks noChangeArrowheads="1"/>
            </p:cNvSpPr>
            <p:nvPr/>
          </p:nvSpPr>
          <p:spPr bwMode="auto">
            <a:xfrm>
              <a:off x="508" y="43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1" name="Rectangle 48791"/>
            <p:cNvSpPr>
              <a:spLocks noChangeArrowheads="1"/>
            </p:cNvSpPr>
            <p:nvPr/>
          </p:nvSpPr>
          <p:spPr bwMode="auto">
            <a:xfrm>
              <a:off x="508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2" name="Freeform 48792"/>
            <p:cNvSpPr>
              <a:spLocks noEditPoints="1"/>
            </p:cNvSpPr>
            <p:nvPr/>
          </p:nvSpPr>
          <p:spPr bwMode="auto">
            <a:xfrm>
              <a:off x="530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3" name="Rectangle 48793"/>
            <p:cNvSpPr>
              <a:spLocks noChangeArrowheads="1"/>
            </p:cNvSpPr>
            <p:nvPr/>
          </p:nvSpPr>
          <p:spPr bwMode="auto">
            <a:xfrm>
              <a:off x="542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4" name="Rectangle 48794"/>
            <p:cNvSpPr>
              <a:spLocks noChangeArrowheads="1"/>
            </p:cNvSpPr>
            <p:nvPr/>
          </p:nvSpPr>
          <p:spPr bwMode="auto">
            <a:xfrm>
              <a:off x="530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5" name="Rectangle 48795"/>
            <p:cNvSpPr>
              <a:spLocks noChangeArrowheads="1"/>
            </p:cNvSpPr>
            <p:nvPr/>
          </p:nvSpPr>
          <p:spPr bwMode="auto">
            <a:xfrm>
              <a:off x="542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6" name="Rectangle 48796"/>
            <p:cNvSpPr>
              <a:spLocks noChangeArrowheads="1"/>
            </p:cNvSpPr>
            <p:nvPr/>
          </p:nvSpPr>
          <p:spPr bwMode="auto">
            <a:xfrm>
              <a:off x="542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7" name="Freeform 48797"/>
            <p:cNvSpPr>
              <a:spLocks noEditPoints="1"/>
            </p:cNvSpPr>
            <p:nvPr/>
          </p:nvSpPr>
          <p:spPr bwMode="auto">
            <a:xfrm>
              <a:off x="566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8" name="Rectangle 48798"/>
            <p:cNvSpPr>
              <a:spLocks noChangeArrowheads="1"/>
            </p:cNvSpPr>
            <p:nvPr/>
          </p:nvSpPr>
          <p:spPr bwMode="auto">
            <a:xfrm>
              <a:off x="578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59" name="Rectangle 48799"/>
            <p:cNvSpPr>
              <a:spLocks noChangeArrowheads="1"/>
            </p:cNvSpPr>
            <p:nvPr/>
          </p:nvSpPr>
          <p:spPr bwMode="auto">
            <a:xfrm>
              <a:off x="566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0" name="Rectangle 48800"/>
            <p:cNvSpPr>
              <a:spLocks noChangeArrowheads="1"/>
            </p:cNvSpPr>
            <p:nvPr/>
          </p:nvSpPr>
          <p:spPr bwMode="auto">
            <a:xfrm>
              <a:off x="578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1" name="Rectangle 48801"/>
            <p:cNvSpPr>
              <a:spLocks noChangeArrowheads="1"/>
            </p:cNvSpPr>
            <p:nvPr/>
          </p:nvSpPr>
          <p:spPr bwMode="auto">
            <a:xfrm>
              <a:off x="578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2" name="Freeform 48802"/>
            <p:cNvSpPr>
              <a:spLocks noEditPoints="1"/>
            </p:cNvSpPr>
            <p:nvPr/>
          </p:nvSpPr>
          <p:spPr bwMode="auto">
            <a:xfrm>
              <a:off x="602" y="424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36 h 36"/>
                <a:gd name="T16" fmla="*/ 35 w 35"/>
                <a:gd name="T17" fmla="*/ 36 h 36"/>
                <a:gd name="T18" fmla="*/ 35 w 3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3" name="Rectangle 48803"/>
            <p:cNvSpPr>
              <a:spLocks noChangeArrowheads="1"/>
            </p:cNvSpPr>
            <p:nvPr/>
          </p:nvSpPr>
          <p:spPr bwMode="auto">
            <a:xfrm>
              <a:off x="613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4" name="Rectangle 48804"/>
            <p:cNvSpPr>
              <a:spLocks noChangeArrowheads="1"/>
            </p:cNvSpPr>
            <p:nvPr/>
          </p:nvSpPr>
          <p:spPr bwMode="auto">
            <a:xfrm>
              <a:off x="602" y="424"/>
              <a:ext cx="35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5" name="Rectangle 48805"/>
            <p:cNvSpPr>
              <a:spLocks noChangeArrowheads="1"/>
            </p:cNvSpPr>
            <p:nvPr/>
          </p:nvSpPr>
          <p:spPr bwMode="auto">
            <a:xfrm>
              <a:off x="613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6" name="Rectangle 48806"/>
            <p:cNvSpPr>
              <a:spLocks noChangeArrowheads="1"/>
            </p:cNvSpPr>
            <p:nvPr/>
          </p:nvSpPr>
          <p:spPr bwMode="auto">
            <a:xfrm>
              <a:off x="613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7" name="Freeform 48807"/>
            <p:cNvSpPr>
              <a:spLocks noEditPoints="1"/>
            </p:cNvSpPr>
            <p:nvPr/>
          </p:nvSpPr>
          <p:spPr bwMode="auto">
            <a:xfrm>
              <a:off x="637" y="42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8" name="Rectangle 48808"/>
            <p:cNvSpPr>
              <a:spLocks noChangeArrowheads="1"/>
            </p:cNvSpPr>
            <p:nvPr/>
          </p:nvSpPr>
          <p:spPr bwMode="auto">
            <a:xfrm>
              <a:off x="649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69" name="Rectangle 48809"/>
            <p:cNvSpPr>
              <a:spLocks noChangeArrowheads="1"/>
            </p:cNvSpPr>
            <p:nvPr/>
          </p:nvSpPr>
          <p:spPr bwMode="auto">
            <a:xfrm>
              <a:off x="637" y="42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0" name="Rectangle 48810"/>
            <p:cNvSpPr>
              <a:spLocks noChangeArrowheads="1"/>
            </p:cNvSpPr>
            <p:nvPr/>
          </p:nvSpPr>
          <p:spPr bwMode="auto">
            <a:xfrm>
              <a:off x="649" y="43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1" name="Rectangle 48811"/>
            <p:cNvSpPr>
              <a:spLocks noChangeArrowheads="1"/>
            </p:cNvSpPr>
            <p:nvPr/>
          </p:nvSpPr>
          <p:spPr bwMode="auto">
            <a:xfrm>
              <a:off x="649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2" name="Freeform 48812"/>
            <p:cNvSpPr>
              <a:spLocks noEditPoints="1"/>
            </p:cNvSpPr>
            <p:nvPr/>
          </p:nvSpPr>
          <p:spPr bwMode="auto">
            <a:xfrm>
              <a:off x="671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3" name="Rectangle 48813"/>
            <p:cNvSpPr>
              <a:spLocks noChangeArrowheads="1"/>
            </p:cNvSpPr>
            <p:nvPr/>
          </p:nvSpPr>
          <p:spPr bwMode="auto">
            <a:xfrm>
              <a:off x="683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4" name="Rectangle 48814"/>
            <p:cNvSpPr>
              <a:spLocks noChangeArrowheads="1"/>
            </p:cNvSpPr>
            <p:nvPr/>
          </p:nvSpPr>
          <p:spPr bwMode="auto">
            <a:xfrm>
              <a:off x="671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5" name="Rectangle 48815"/>
            <p:cNvSpPr>
              <a:spLocks noChangeArrowheads="1"/>
            </p:cNvSpPr>
            <p:nvPr/>
          </p:nvSpPr>
          <p:spPr bwMode="auto">
            <a:xfrm>
              <a:off x="683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6" name="Rectangle 48816"/>
            <p:cNvSpPr>
              <a:spLocks noChangeArrowheads="1"/>
            </p:cNvSpPr>
            <p:nvPr/>
          </p:nvSpPr>
          <p:spPr bwMode="auto">
            <a:xfrm>
              <a:off x="683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7" name="Freeform 48817"/>
            <p:cNvSpPr>
              <a:spLocks noEditPoints="1"/>
            </p:cNvSpPr>
            <p:nvPr/>
          </p:nvSpPr>
          <p:spPr bwMode="auto">
            <a:xfrm>
              <a:off x="707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8" name="Rectangle 48818"/>
            <p:cNvSpPr>
              <a:spLocks noChangeArrowheads="1"/>
            </p:cNvSpPr>
            <p:nvPr/>
          </p:nvSpPr>
          <p:spPr bwMode="auto">
            <a:xfrm>
              <a:off x="719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79" name="Rectangle 48819"/>
            <p:cNvSpPr>
              <a:spLocks noChangeArrowheads="1"/>
            </p:cNvSpPr>
            <p:nvPr/>
          </p:nvSpPr>
          <p:spPr bwMode="auto">
            <a:xfrm>
              <a:off x="707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0" name="Rectangle 48820"/>
            <p:cNvSpPr>
              <a:spLocks noChangeArrowheads="1"/>
            </p:cNvSpPr>
            <p:nvPr/>
          </p:nvSpPr>
          <p:spPr bwMode="auto">
            <a:xfrm>
              <a:off x="719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1" name="Rectangle 48821"/>
            <p:cNvSpPr>
              <a:spLocks noChangeArrowheads="1"/>
            </p:cNvSpPr>
            <p:nvPr/>
          </p:nvSpPr>
          <p:spPr bwMode="auto">
            <a:xfrm>
              <a:off x="719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2" name="Freeform 48822"/>
            <p:cNvSpPr>
              <a:spLocks noEditPoints="1"/>
            </p:cNvSpPr>
            <p:nvPr/>
          </p:nvSpPr>
          <p:spPr bwMode="auto">
            <a:xfrm>
              <a:off x="743" y="42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3" name="Rectangle 48823"/>
            <p:cNvSpPr>
              <a:spLocks noChangeArrowheads="1"/>
            </p:cNvSpPr>
            <p:nvPr/>
          </p:nvSpPr>
          <p:spPr bwMode="auto">
            <a:xfrm>
              <a:off x="755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4" name="Rectangle 48824"/>
            <p:cNvSpPr>
              <a:spLocks noChangeArrowheads="1"/>
            </p:cNvSpPr>
            <p:nvPr/>
          </p:nvSpPr>
          <p:spPr bwMode="auto">
            <a:xfrm>
              <a:off x="743" y="42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5" name="Rectangle 48825"/>
            <p:cNvSpPr>
              <a:spLocks noChangeArrowheads="1"/>
            </p:cNvSpPr>
            <p:nvPr/>
          </p:nvSpPr>
          <p:spPr bwMode="auto">
            <a:xfrm>
              <a:off x="755" y="43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6" name="Rectangle 48826"/>
            <p:cNvSpPr>
              <a:spLocks noChangeArrowheads="1"/>
            </p:cNvSpPr>
            <p:nvPr/>
          </p:nvSpPr>
          <p:spPr bwMode="auto">
            <a:xfrm>
              <a:off x="755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7" name="Freeform 48827"/>
            <p:cNvSpPr>
              <a:spLocks noEditPoints="1"/>
            </p:cNvSpPr>
            <p:nvPr/>
          </p:nvSpPr>
          <p:spPr bwMode="auto">
            <a:xfrm>
              <a:off x="777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8" name="Rectangle 48828"/>
            <p:cNvSpPr>
              <a:spLocks noChangeArrowheads="1"/>
            </p:cNvSpPr>
            <p:nvPr/>
          </p:nvSpPr>
          <p:spPr bwMode="auto">
            <a:xfrm>
              <a:off x="789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89" name="Rectangle 48829"/>
            <p:cNvSpPr>
              <a:spLocks noChangeArrowheads="1"/>
            </p:cNvSpPr>
            <p:nvPr/>
          </p:nvSpPr>
          <p:spPr bwMode="auto">
            <a:xfrm>
              <a:off x="777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0" name="Rectangle 48830"/>
            <p:cNvSpPr>
              <a:spLocks noChangeArrowheads="1"/>
            </p:cNvSpPr>
            <p:nvPr/>
          </p:nvSpPr>
          <p:spPr bwMode="auto">
            <a:xfrm>
              <a:off x="789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1" name="Rectangle 48831"/>
            <p:cNvSpPr>
              <a:spLocks noChangeArrowheads="1"/>
            </p:cNvSpPr>
            <p:nvPr/>
          </p:nvSpPr>
          <p:spPr bwMode="auto">
            <a:xfrm>
              <a:off x="789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2" name="Freeform 48832"/>
            <p:cNvSpPr>
              <a:spLocks noEditPoints="1"/>
            </p:cNvSpPr>
            <p:nvPr/>
          </p:nvSpPr>
          <p:spPr bwMode="auto">
            <a:xfrm>
              <a:off x="813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3" name="Rectangle 48833"/>
            <p:cNvSpPr>
              <a:spLocks noChangeArrowheads="1"/>
            </p:cNvSpPr>
            <p:nvPr/>
          </p:nvSpPr>
          <p:spPr bwMode="auto">
            <a:xfrm>
              <a:off x="825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4" name="Rectangle 48834"/>
            <p:cNvSpPr>
              <a:spLocks noChangeArrowheads="1"/>
            </p:cNvSpPr>
            <p:nvPr/>
          </p:nvSpPr>
          <p:spPr bwMode="auto">
            <a:xfrm>
              <a:off x="813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5" name="Rectangle 48835"/>
            <p:cNvSpPr>
              <a:spLocks noChangeArrowheads="1"/>
            </p:cNvSpPr>
            <p:nvPr/>
          </p:nvSpPr>
          <p:spPr bwMode="auto">
            <a:xfrm>
              <a:off x="825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6" name="Rectangle 48836"/>
            <p:cNvSpPr>
              <a:spLocks noChangeArrowheads="1"/>
            </p:cNvSpPr>
            <p:nvPr/>
          </p:nvSpPr>
          <p:spPr bwMode="auto">
            <a:xfrm>
              <a:off x="825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7" name="Freeform 48837"/>
            <p:cNvSpPr>
              <a:spLocks noEditPoints="1"/>
            </p:cNvSpPr>
            <p:nvPr/>
          </p:nvSpPr>
          <p:spPr bwMode="auto">
            <a:xfrm>
              <a:off x="849" y="424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36 h 36"/>
                <a:gd name="T16" fmla="*/ 36 w 36"/>
                <a:gd name="T17" fmla="*/ 36 h 36"/>
                <a:gd name="T18" fmla="*/ 36 w 3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8" name="Rectangle 48838"/>
            <p:cNvSpPr>
              <a:spLocks noChangeArrowheads="1"/>
            </p:cNvSpPr>
            <p:nvPr/>
          </p:nvSpPr>
          <p:spPr bwMode="auto">
            <a:xfrm>
              <a:off x="861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99" name="Rectangle 48839"/>
            <p:cNvSpPr>
              <a:spLocks noChangeArrowheads="1"/>
            </p:cNvSpPr>
            <p:nvPr/>
          </p:nvSpPr>
          <p:spPr bwMode="auto">
            <a:xfrm>
              <a:off x="849" y="424"/>
              <a:ext cx="3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0" name="Rectangle 48840"/>
            <p:cNvSpPr>
              <a:spLocks noChangeArrowheads="1"/>
            </p:cNvSpPr>
            <p:nvPr/>
          </p:nvSpPr>
          <p:spPr bwMode="auto">
            <a:xfrm>
              <a:off x="861" y="436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1" name="Rectangle 48841"/>
            <p:cNvSpPr>
              <a:spLocks noChangeArrowheads="1"/>
            </p:cNvSpPr>
            <p:nvPr/>
          </p:nvSpPr>
          <p:spPr bwMode="auto">
            <a:xfrm>
              <a:off x="861" y="436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2" name="Freeform 48842"/>
            <p:cNvSpPr>
              <a:spLocks noEditPoints="1"/>
            </p:cNvSpPr>
            <p:nvPr/>
          </p:nvSpPr>
          <p:spPr bwMode="auto">
            <a:xfrm>
              <a:off x="885" y="424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36 h 36"/>
                <a:gd name="T16" fmla="*/ 34 w 34"/>
                <a:gd name="T17" fmla="*/ 36 h 36"/>
                <a:gd name="T18" fmla="*/ 34 w 3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3" name="Rectangle 48843"/>
            <p:cNvSpPr>
              <a:spLocks noChangeArrowheads="1"/>
            </p:cNvSpPr>
            <p:nvPr/>
          </p:nvSpPr>
          <p:spPr bwMode="auto">
            <a:xfrm>
              <a:off x="897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4" name="Rectangle 48844"/>
            <p:cNvSpPr>
              <a:spLocks noChangeArrowheads="1"/>
            </p:cNvSpPr>
            <p:nvPr/>
          </p:nvSpPr>
          <p:spPr bwMode="auto">
            <a:xfrm>
              <a:off x="885" y="424"/>
              <a:ext cx="34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5" name="Rectangle 48845"/>
            <p:cNvSpPr>
              <a:spLocks noChangeArrowheads="1"/>
            </p:cNvSpPr>
            <p:nvPr/>
          </p:nvSpPr>
          <p:spPr bwMode="auto">
            <a:xfrm>
              <a:off x="897" y="436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6" name="Rectangle 48846"/>
            <p:cNvSpPr>
              <a:spLocks noChangeArrowheads="1"/>
            </p:cNvSpPr>
            <p:nvPr/>
          </p:nvSpPr>
          <p:spPr bwMode="auto">
            <a:xfrm>
              <a:off x="897" y="436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7" name="Freeform 48847"/>
            <p:cNvSpPr>
              <a:spLocks/>
            </p:cNvSpPr>
            <p:nvPr/>
          </p:nvSpPr>
          <p:spPr bwMode="auto">
            <a:xfrm>
              <a:off x="919" y="424"/>
              <a:ext cx="24" cy="36"/>
            </a:xfrm>
            <a:custGeom>
              <a:avLst/>
              <a:gdLst>
                <a:gd name="T0" fmla="*/ 2 w 24"/>
                <a:gd name="T1" fmla="*/ 0 h 36"/>
                <a:gd name="T2" fmla="*/ 0 w 24"/>
                <a:gd name="T3" fmla="*/ 0 h 36"/>
                <a:gd name="T4" fmla="*/ 0 w 24"/>
                <a:gd name="T5" fmla="*/ 36 h 36"/>
                <a:gd name="T6" fmla="*/ 24 w 24"/>
                <a:gd name="T7" fmla="*/ 36 h 36"/>
                <a:gd name="T8" fmla="*/ 24 w 24"/>
                <a:gd name="T9" fmla="*/ 36 h 36"/>
                <a:gd name="T10" fmla="*/ 18 w 24"/>
                <a:gd name="T11" fmla="*/ 24 h 36"/>
                <a:gd name="T12" fmla="*/ 12 w 24"/>
                <a:gd name="T13" fmla="*/ 24 h 36"/>
                <a:gd name="T14" fmla="*/ 12 w 24"/>
                <a:gd name="T15" fmla="*/ 16 h 36"/>
                <a:gd name="T16" fmla="*/ 12 w 24"/>
                <a:gd name="T17" fmla="*/ 16 h 36"/>
                <a:gd name="T18" fmla="*/ 2 w 2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8" name="Freeform 48848"/>
            <p:cNvSpPr>
              <a:spLocks/>
            </p:cNvSpPr>
            <p:nvPr/>
          </p:nvSpPr>
          <p:spPr bwMode="auto">
            <a:xfrm>
              <a:off x="919" y="424"/>
              <a:ext cx="24" cy="36"/>
            </a:xfrm>
            <a:custGeom>
              <a:avLst/>
              <a:gdLst>
                <a:gd name="T0" fmla="*/ 2 w 24"/>
                <a:gd name="T1" fmla="*/ 0 h 36"/>
                <a:gd name="T2" fmla="*/ 0 w 24"/>
                <a:gd name="T3" fmla="*/ 0 h 36"/>
                <a:gd name="T4" fmla="*/ 0 w 24"/>
                <a:gd name="T5" fmla="*/ 36 h 36"/>
                <a:gd name="T6" fmla="*/ 24 w 24"/>
                <a:gd name="T7" fmla="*/ 36 h 36"/>
                <a:gd name="T8" fmla="*/ 24 w 24"/>
                <a:gd name="T9" fmla="*/ 36 h 36"/>
                <a:gd name="T10" fmla="*/ 18 w 24"/>
                <a:gd name="T11" fmla="*/ 24 h 36"/>
                <a:gd name="T12" fmla="*/ 12 w 24"/>
                <a:gd name="T13" fmla="*/ 24 h 36"/>
                <a:gd name="T14" fmla="*/ 12 w 24"/>
                <a:gd name="T15" fmla="*/ 16 h 36"/>
                <a:gd name="T16" fmla="*/ 12 w 24"/>
                <a:gd name="T17" fmla="*/ 16 h 36"/>
                <a:gd name="T18" fmla="*/ 2 w 2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09" name="Freeform 48849"/>
            <p:cNvSpPr>
              <a:spLocks/>
            </p:cNvSpPr>
            <p:nvPr/>
          </p:nvSpPr>
          <p:spPr bwMode="auto">
            <a:xfrm>
              <a:off x="931" y="440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6 w 6"/>
                <a:gd name="T7" fmla="*/ 8 h 8"/>
                <a:gd name="T8" fmla="*/ 0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0" name="Freeform 48850"/>
            <p:cNvSpPr>
              <a:spLocks/>
            </p:cNvSpPr>
            <p:nvPr/>
          </p:nvSpPr>
          <p:spPr bwMode="auto">
            <a:xfrm>
              <a:off x="931" y="440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6 w 6"/>
                <a:gd name="T7" fmla="*/ 8 h 8"/>
                <a:gd name="T8" fmla="*/ 0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1" name="Freeform 48851"/>
            <p:cNvSpPr>
              <a:spLocks/>
            </p:cNvSpPr>
            <p:nvPr/>
          </p:nvSpPr>
          <p:spPr bwMode="auto">
            <a:xfrm>
              <a:off x="304" y="406"/>
              <a:ext cx="14" cy="18"/>
            </a:xfrm>
            <a:custGeom>
              <a:avLst/>
              <a:gdLst>
                <a:gd name="T0" fmla="*/ 14 w 14"/>
                <a:gd name="T1" fmla="*/ 0 h 18"/>
                <a:gd name="T2" fmla="*/ 14 w 14"/>
                <a:gd name="T3" fmla="*/ 0 h 18"/>
                <a:gd name="T4" fmla="*/ 0 w 14"/>
                <a:gd name="T5" fmla="*/ 18 h 18"/>
                <a:gd name="T6" fmla="*/ 14 w 14"/>
                <a:gd name="T7" fmla="*/ 18 h 18"/>
                <a:gd name="T8" fmla="*/ 14 w 1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2" name="Freeform 48852"/>
            <p:cNvSpPr>
              <a:spLocks/>
            </p:cNvSpPr>
            <p:nvPr/>
          </p:nvSpPr>
          <p:spPr bwMode="auto">
            <a:xfrm>
              <a:off x="304" y="406"/>
              <a:ext cx="14" cy="18"/>
            </a:xfrm>
            <a:custGeom>
              <a:avLst/>
              <a:gdLst>
                <a:gd name="T0" fmla="*/ 14 w 14"/>
                <a:gd name="T1" fmla="*/ 0 h 18"/>
                <a:gd name="T2" fmla="*/ 14 w 14"/>
                <a:gd name="T3" fmla="*/ 0 h 18"/>
                <a:gd name="T4" fmla="*/ 0 w 14"/>
                <a:gd name="T5" fmla="*/ 18 h 18"/>
                <a:gd name="T6" fmla="*/ 14 w 14"/>
                <a:gd name="T7" fmla="*/ 18 h 18"/>
                <a:gd name="T8" fmla="*/ 14 w 1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3" name="Freeform 48853"/>
            <p:cNvSpPr>
              <a:spLocks noEditPoints="1"/>
            </p:cNvSpPr>
            <p:nvPr/>
          </p:nvSpPr>
          <p:spPr bwMode="auto">
            <a:xfrm>
              <a:off x="318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14 w 36"/>
                <a:gd name="T13" fmla="*/ 0 h 36"/>
                <a:gd name="T14" fmla="*/ 14 w 36"/>
                <a:gd name="T15" fmla="*/ 0 h 36"/>
                <a:gd name="T16" fmla="*/ 0 w 36"/>
                <a:gd name="T17" fmla="*/ 18 h 36"/>
                <a:gd name="T18" fmla="*/ 0 w 36"/>
                <a:gd name="T19" fmla="*/ 36 h 36"/>
                <a:gd name="T20" fmla="*/ 36 w 36"/>
                <a:gd name="T21" fmla="*/ 36 h 36"/>
                <a:gd name="T22" fmla="*/ 36 w 36"/>
                <a:gd name="T23" fmla="*/ 8 h 36"/>
                <a:gd name="T24" fmla="*/ 36 w 36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4" name="Rectangle 48854"/>
            <p:cNvSpPr>
              <a:spLocks noChangeArrowheads="1"/>
            </p:cNvSpPr>
            <p:nvPr/>
          </p:nvSpPr>
          <p:spPr bwMode="auto">
            <a:xfrm>
              <a:off x="330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5" name="Freeform 48855"/>
            <p:cNvSpPr>
              <a:spLocks/>
            </p:cNvSpPr>
            <p:nvPr/>
          </p:nvSpPr>
          <p:spPr bwMode="auto">
            <a:xfrm>
              <a:off x="318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14 w 36"/>
                <a:gd name="T3" fmla="*/ 0 h 36"/>
                <a:gd name="T4" fmla="*/ 14 w 36"/>
                <a:gd name="T5" fmla="*/ 0 h 36"/>
                <a:gd name="T6" fmla="*/ 0 w 36"/>
                <a:gd name="T7" fmla="*/ 18 h 36"/>
                <a:gd name="T8" fmla="*/ 0 w 36"/>
                <a:gd name="T9" fmla="*/ 36 h 36"/>
                <a:gd name="T10" fmla="*/ 36 w 36"/>
                <a:gd name="T11" fmla="*/ 36 h 36"/>
                <a:gd name="T12" fmla="*/ 36 w 36"/>
                <a:gd name="T13" fmla="*/ 8 h 36"/>
                <a:gd name="T14" fmla="*/ 36 w 3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6" name="Rectangle 48856"/>
            <p:cNvSpPr>
              <a:spLocks noChangeArrowheads="1"/>
            </p:cNvSpPr>
            <p:nvPr/>
          </p:nvSpPr>
          <p:spPr bwMode="auto">
            <a:xfrm>
              <a:off x="330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7" name="Rectangle 48857"/>
            <p:cNvSpPr>
              <a:spLocks noChangeArrowheads="1"/>
            </p:cNvSpPr>
            <p:nvPr/>
          </p:nvSpPr>
          <p:spPr bwMode="auto">
            <a:xfrm>
              <a:off x="330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8" name="Freeform 48858"/>
            <p:cNvSpPr>
              <a:spLocks noEditPoints="1"/>
            </p:cNvSpPr>
            <p:nvPr/>
          </p:nvSpPr>
          <p:spPr bwMode="auto">
            <a:xfrm>
              <a:off x="354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2 w 36"/>
                <a:gd name="T5" fmla="*/ 12 h 36"/>
                <a:gd name="T6" fmla="*/ 22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19" name="Rectangle 48859"/>
            <p:cNvSpPr>
              <a:spLocks noChangeArrowheads="1"/>
            </p:cNvSpPr>
            <p:nvPr/>
          </p:nvSpPr>
          <p:spPr bwMode="auto">
            <a:xfrm>
              <a:off x="366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0" name="Freeform 48860"/>
            <p:cNvSpPr>
              <a:spLocks/>
            </p:cNvSpPr>
            <p:nvPr/>
          </p:nvSpPr>
          <p:spPr bwMode="auto">
            <a:xfrm>
              <a:off x="354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1" name="Rectangle 48861"/>
            <p:cNvSpPr>
              <a:spLocks noChangeArrowheads="1"/>
            </p:cNvSpPr>
            <p:nvPr/>
          </p:nvSpPr>
          <p:spPr bwMode="auto">
            <a:xfrm>
              <a:off x="366" y="400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2" name="Rectangle 48862"/>
            <p:cNvSpPr>
              <a:spLocks noChangeArrowheads="1"/>
            </p:cNvSpPr>
            <p:nvPr/>
          </p:nvSpPr>
          <p:spPr bwMode="auto">
            <a:xfrm>
              <a:off x="366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3" name="Freeform 48863"/>
            <p:cNvSpPr>
              <a:spLocks noEditPoints="1"/>
            </p:cNvSpPr>
            <p:nvPr/>
          </p:nvSpPr>
          <p:spPr bwMode="auto">
            <a:xfrm>
              <a:off x="390" y="388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8 h 36"/>
                <a:gd name="T16" fmla="*/ 0 w 34"/>
                <a:gd name="T17" fmla="*/ 36 h 36"/>
                <a:gd name="T18" fmla="*/ 34 w 34"/>
                <a:gd name="T19" fmla="*/ 36 h 36"/>
                <a:gd name="T20" fmla="*/ 34 w 34"/>
                <a:gd name="T21" fmla="*/ 8 h 36"/>
                <a:gd name="T22" fmla="*/ 34 w 3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4" name="Rectangle 48864"/>
            <p:cNvSpPr>
              <a:spLocks noChangeArrowheads="1"/>
            </p:cNvSpPr>
            <p:nvPr/>
          </p:nvSpPr>
          <p:spPr bwMode="auto">
            <a:xfrm>
              <a:off x="402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5" name="Freeform 48865"/>
            <p:cNvSpPr>
              <a:spLocks/>
            </p:cNvSpPr>
            <p:nvPr/>
          </p:nvSpPr>
          <p:spPr bwMode="auto">
            <a:xfrm>
              <a:off x="390" y="388"/>
              <a:ext cx="34" cy="36"/>
            </a:xfrm>
            <a:custGeom>
              <a:avLst/>
              <a:gdLst>
                <a:gd name="T0" fmla="*/ 34 w 34"/>
                <a:gd name="T1" fmla="*/ 0 h 36"/>
                <a:gd name="T2" fmla="*/ 0 w 34"/>
                <a:gd name="T3" fmla="*/ 0 h 36"/>
                <a:gd name="T4" fmla="*/ 0 w 34"/>
                <a:gd name="T5" fmla="*/ 8 h 36"/>
                <a:gd name="T6" fmla="*/ 0 w 34"/>
                <a:gd name="T7" fmla="*/ 36 h 36"/>
                <a:gd name="T8" fmla="*/ 34 w 34"/>
                <a:gd name="T9" fmla="*/ 36 h 36"/>
                <a:gd name="T10" fmla="*/ 34 w 34"/>
                <a:gd name="T11" fmla="*/ 8 h 36"/>
                <a:gd name="T12" fmla="*/ 34 w 3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6" name="Rectangle 48866"/>
            <p:cNvSpPr>
              <a:spLocks noChangeArrowheads="1"/>
            </p:cNvSpPr>
            <p:nvPr/>
          </p:nvSpPr>
          <p:spPr bwMode="auto">
            <a:xfrm>
              <a:off x="402" y="400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7" name="Rectangle 48867"/>
            <p:cNvSpPr>
              <a:spLocks noChangeArrowheads="1"/>
            </p:cNvSpPr>
            <p:nvPr/>
          </p:nvSpPr>
          <p:spPr bwMode="auto">
            <a:xfrm>
              <a:off x="402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8" name="Freeform 48868"/>
            <p:cNvSpPr>
              <a:spLocks noEditPoints="1"/>
            </p:cNvSpPr>
            <p:nvPr/>
          </p:nvSpPr>
          <p:spPr bwMode="auto">
            <a:xfrm>
              <a:off x="424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29" name="Rectangle 48869"/>
            <p:cNvSpPr>
              <a:spLocks noChangeArrowheads="1"/>
            </p:cNvSpPr>
            <p:nvPr/>
          </p:nvSpPr>
          <p:spPr bwMode="auto">
            <a:xfrm>
              <a:off x="436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0" name="Freeform 48870"/>
            <p:cNvSpPr>
              <a:spLocks/>
            </p:cNvSpPr>
            <p:nvPr/>
          </p:nvSpPr>
          <p:spPr bwMode="auto">
            <a:xfrm>
              <a:off x="424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1" name="Rectangle 48871"/>
            <p:cNvSpPr>
              <a:spLocks noChangeArrowheads="1"/>
            </p:cNvSpPr>
            <p:nvPr/>
          </p:nvSpPr>
          <p:spPr bwMode="auto">
            <a:xfrm>
              <a:off x="436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2" name="Rectangle 48872"/>
            <p:cNvSpPr>
              <a:spLocks noChangeArrowheads="1"/>
            </p:cNvSpPr>
            <p:nvPr/>
          </p:nvSpPr>
          <p:spPr bwMode="auto">
            <a:xfrm>
              <a:off x="436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3" name="Freeform 48873"/>
            <p:cNvSpPr>
              <a:spLocks noEditPoints="1"/>
            </p:cNvSpPr>
            <p:nvPr/>
          </p:nvSpPr>
          <p:spPr bwMode="auto">
            <a:xfrm>
              <a:off x="460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4" name="Rectangle 48874"/>
            <p:cNvSpPr>
              <a:spLocks noChangeArrowheads="1"/>
            </p:cNvSpPr>
            <p:nvPr/>
          </p:nvSpPr>
          <p:spPr bwMode="auto">
            <a:xfrm>
              <a:off x="472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5" name="Freeform 48875"/>
            <p:cNvSpPr>
              <a:spLocks/>
            </p:cNvSpPr>
            <p:nvPr/>
          </p:nvSpPr>
          <p:spPr bwMode="auto">
            <a:xfrm>
              <a:off x="460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6" name="Rectangle 48876"/>
            <p:cNvSpPr>
              <a:spLocks noChangeArrowheads="1"/>
            </p:cNvSpPr>
            <p:nvPr/>
          </p:nvSpPr>
          <p:spPr bwMode="auto">
            <a:xfrm>
              <a:off x="472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7" name="Rectangle 48877"/>
            <p:cNvSpPr>
              <a:spLocks noChangeArrowheads="1"/>
            </p:cNvSpPr>
            <p:nvPr/>
          </p:nvSpPr>
          <p:spPr bwMode="auto">
            <a:xfrm>
              <a:off x="472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8" name="Freeform 48878"/>
            <p:cNvSpPr>
              <a:spLocks noEditPoints="1"/>
            </p:cNvSpPr>
            <p:nvPr/>
          </p:nvSpPr>
          <p:spPr bwMode="auto">
            <a:xfrm>
              <a:off x="496" y="388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8 h 36"/>
                <a:gd name="T16" fmla="*/ 0 w 34"/>
                <a:gd name="T17" fmla="*/ 36 h 36"/>
                <a:gd name="T18" fmla="*/ 34 w 34"/>
                <a:gd name="T19" fmla="*/ 36 h 36"/>
                <a:gd name="T20" fmla="*/ 34 w 34"/>
                <a:gd name="T21" fmla="*/ 8 h 36"/>
                <a:gd name="T22" fmla="*/ 34 w 3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39" name="Rectangle 48879"/>
            <p:cNvSpPr>
              <a:spLocks noChangeArrowheads="1"/>
            </p:cNvSpPr>
            <p:nvPr/>
          </p:nvSpPr>
          <p:spPr bwMode="auto">
            <a:xfrm>
              <a:off x="508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0" name="Freeform 48880"/>
            <p:cNvSpPr>
              <a:spLocks/>
            </p:cNvSpPr>
            <p:nvPr/>
          </p:nvSpPr>
          <p:spPr bwMode="auto">
            <a:xfrm>
              <a:off x="496" y="388"/>
              <a:ext cx="34" cy="36"/>
            </a:xfrm>
            <a:custGeom>
              <a:avLst/>
              <a:gdLst>
                <a:gd name="T0" fmla="*/ 34 w 34"/>
                <a:gd name="T1" fmla="*/ 0 h 36"/>
                <a:gd name="T2" fmla="*/ 0 w 34"/>
                <a:gd name="T3" fmla="*/ 0 h 36"/>
                <a:gd name="T4" fmla="*/ 0 w 34"/>
                <a:gd name="T5" fmla="*/ 8 h 36"/>
                <a:gd name="T6" fmla="*/ 0 w 34"/>
                <a:gd name="T7" fmla="*/ 36 h 36"/>
                <a:gd name="T8" fmla="*/ 34 w 34"/>
                <a:gd name="T9" fmla="*/ 36 h 36"/>
                <a:gd name="T10" fmla="*/ 34 w 34"/>
                <a:gd name="T11" fmla="*/ 8 h 36"/>
                <a:gd name="T12" fmla="*/ 34 w 3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1" name="Rectangle 48881"/>
            <p:cNvSpPr>
              <a:spLocks noChangeArrowheads="1"/>
            </p:cNvSpPr>
            <p:nvPr/>
          </p:nvSpPr>
          <p:spPr bwMode="auto">
            <a:xfrm>
              <a:off x="508" y="400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2" name="Rectangle 48882"/>
            <p:cNvSpPr>
              <a:spLocks noChangeArrowheads="1"/>
            </p:cNvSpPr>
            <p:nvPr/>
          </p:nvSpPr>
          <p:spPr bwMode="auto">
            <a:xfrm>
              <a:off x="508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3" name="Freeform 48883"/>
            <p:cNvSpPr>
              <a:spLocks noEditPoints="1"/>
            </p:cNvSpPr>
            <p:nvPr/>
          </p:nvSpPr>
          <p:spPr bwMode="auto">
            <a:xfrm>
              <a:off x="530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4" name="Rectangle 48884"/>
            <p:cNvSpPr>
              <a:spLocks noChangeArrowheads="1"/>
            </p:cNvSpPr>
            <p:nvPr/>
          </p:nvSpPr>
          <p:spPr bwMode="auto">
            <a:xfrm>
              <a:off x="542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5" name="Freeform 48885"/>
            <p:cNvSpPr>
              <a:spLocks/>
            </p:cNvSpPr>
            <p:nvPr/>
          </p:nvSpPr>
          <p:spPr bwMode="auto">
            <a:xfrm>
              <a:off x="530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6" name="Rectangle 48886"/>
            <p:cNvSpPr>
              <a:spLocks noChangeArrowheads="1"/>
            </p:cNvSpPr>
            <p:nvPr/>
          </p:nvSpPr>
          <p:spPr bwMode="auto">
            <a:xfrm>
              <a:off x="542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7" name="Rectangle 48887"/>
            <p:cNvSpPr>
              <a:spLocks noChangeArrowheads="1"/>
            </p:cNvSpPr>
            <p:nvPr/>
          </p:nvSpPr>
          <p:spPr bwMode="auto">
            <a:xfrm>
              <a:off x="542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8" name="Freeform 48888"/>
            <p:cNvSpPr>
              <a:spLocks noEditPoints="1"/>
            </p:cNvSpPr>
            <p:nvPr/>
          </p:nvSpPr>
          <p:spPr bwMode="auto">
            <a:xfrm>
              <a:off x="566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49" name="Rectangle 48889"/>
            <p:cNvSpPr>
              <a:spLocks noChangeArrowheads="1"/>
            </p:cNvSpPr>
            <p:nvPr/>
          </p:nvSpPr>
          <p:spPr bwMode="auto">
            <a:xfrm>
              <a:off x="578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0" name="Freeform 48890"/>
            <p:cNvSpPr>
              <a:spLocks/>
            </p:cNvSpPr>
            <p:nvPr/>
          </p:nvSpPr>
          <p:spPr bwMode="auto">
            <a:xfrm>
              <a:off x="566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1" name="Rectangle 48891"/>
            <p:cNvSpPr>
              <a:spLocks noChangeArrowheads="1"/>
            </p:cNvSpPr>
            <p:nvPr/>
          </p:nvSpPr>
          <p:spPr bwMode="auto">
            <a:xfrm>
              <a:off x="578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2" name="Rectangle 48892"/>
            <p:cNvSpPr>
              <a:spLocks noChangeArrowheads="1"/>
            </p:cNvSpPr>
            <p:nvPr/>
          </p:nvSpPr>
          <p:spPr bwMode="auto">
            <a:xfrm>
              <a:off x="578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3" name="Freeform 48893"/>
            <p:cNvSpPr>
              <a:spLocks noEditPoints="1"/>
            </p:cNvSpPr>
            <p:nvPr/>
          </p:nvSpPr>
          <p:spPr bwMode="auto">
            <a:xfrm>
              <a:off x="602" y="388"/>
              <a:ext cx="35" cy="36"/>
            </a:xfrm>
            <a:custGeom>
              <a:avLst/>
              <a:gdLst>
                <a:gd name="T0" fmla="*/ 11 w 35"/>
                <a:gd name="T1" fmla="*/ 24 h 36"/>
                <a:gd name="T2" fmla="*/ 11 w 35"/>
                <a:gd name="T3" fmla="*/ 12 h 36"/>
                <a:gd name="T4" fmla="*/ 23 w 35"/>
                <a:gd name="T5" fmla="*/ 12 h 36"/>
                <a:gd name="T6" fmla="*/ 23 w 35"/>
                <a:gd name="T7" fmla="*/ 24 h 36"/>
                <a:gd name="T8" fmla="*/ 11 w 35"/>
                <a:gd name="T9" fmla="*/ 24 h 36"/>
                <a:gd name="T10" fmla="*/ 35 w 35"/>
                <a:gd name="T11" fmla="*/ 0 h 36"/>
                <a:gd name="T12" fmla="*/ 0 w 35"/>
                <a:gd name="T13" fmla="*/ 0 h 36"/>
                <a:gd name="T14" fmla="*/ 0 w 35"/>
                <a:gd name="T15" fmla="*/ 8 h 36"/>
                <a:gd name="T16" fmla="*/ 0 w 35"/>
                <a:gd name="T17" fmla="*/ 36 h 36"/>
                <a:gd name="T18" fmla="*/ 35 w 35"/>
                <a:gd name="T19" fmla="*/ 36 h 36"/>
                <a:gd name="T20" fmla="*/ 35 w 35"/>
                <a:gd name="T21" fmla="*/ 8 h 36"/>
                <a:gd name="T22" fmla="*/ 35 w 3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6">
                  <a:moveTo>
                    <a:pt x="11" y="24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lnTo>
                    <a:pt x="11" y="24"/>
                  </a:lnTo>
                  <a:close/>
                  <a:moveTo>
                    <a:pt x="35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4" name="Rectangle 48894"/>
            <p:cNvSpPr>
              <a:spLocks noChangeArrowheads="1"/>
            </p:cNvSpPr>
            <p:nvPr/>
          </p:nvSpPr>
          <p:spPr bwMode="auto">
            <a:xfrm>
              <a:off x="613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5" name="Freeform 48895"/>
            <p:cNvSpPr>
              <a:spLocks/>
            </p:cNvSpPr>
            <p:nvPr/>
          </p:nvSpPr>
          <p:spPr bwMode="auto">
            <a:xfrm>
              <a:off x="602" y="388"/>
              <a:ext cx="35" cy="36"/>
            </a:xfrm>
            <a:custGeom>
              <a:avLst/>
              <a:gdLst>
                <a:gd name="T0" fmla="*/ 35 w 35"/>
                <a:gd name="T1" fmla="*/ 0 h 36"/>
                <a:gd name="T2" fmla="*/ 0 w 35"/>
                <a:gd name="T3" fmla="*/ 0 h 36"/>
                <a:gd name="T4" fmla="*/ 0 w 35"/>
                <a:gd name="T5" fmla="*/ 8 h 36"/>
                <a:gd name="T6" fmla="*/ 0 w 35"/>
                <a:gd name="T7" fmla="*/ 36 h 36"/>
                <a:gd name="T8" fmla="*/ 35 w 35"/>
                <a:gd name="T9" fmla="*/ 36 h 36"/>
                <a:gd name="T10" fmla="*/ 35 w 35"/>
                <a:gd name="T11" fmla="*/ 8 h 36"/>
                <a:gd name="T12" fmla="*/ 35 w 3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5" y="36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6" name="Rectangle 48896"/>
            <p:cNvSpPr>
              <a:spLocks noChangeArrowheads="1"/>
            </p:cNvSpPr>
            <p:nvPr/>
          </p:nvSpPr>
          <p:spPr bwMode="auto">
            <a:xfrm>
              <a:off x="613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7" name="Rectangle 48897"/>
            <p:cNvSpPr>
              <a:spLocks noChangeArrowheads="1"/>
            </p:cNvSpPr>
            <p:nvPr/>
          </p:nvSpPr>
          <p:spPr bwMode="auto">
            <a:xfrm>
              <a:off x="613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8" name="Freeform 48898"/>
            <p:cNvSpPr>
              <a:spLocks noEditPoints="1"/>
            </p:cNvSpPr>
            <p:nvPr/>
          </p:nvSpPr>
          <p:spPr bwMode="auto">
            <a:xfrm>
              <a:off x="637" y="388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8 h 36"/>
                <a:gd name="T16" fmla="*/ 0 w 34"/>
                <a:gd name="T17" fmla="*/ 36 h 36"/>
                <a:gd name="T18" fmla="*/ 34 w 34"/>
                <a:gd name="T19" fmla="*/ 36 h 36"/>
                <a:gd name="T20" fmla="*/ 34 w 34"/>
                <a:gd name="T21" fmla="*/ 8 h 36"/>
                <a:gd name="T22" fmla="*/ 34 w 3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59" name="Rectangle 48899"/>
            <p:cNvSpPr>
              <a:spLocks noChangeArrowheads="1"/>
            </p:cNvSpPr>
            <p:nvPr/>
          </p:nvSpPr>
          <p:spPr bwMode="auto">
            <a:xfrm>
              <a:off x="649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0" name="Freeform 48900"/>
            <p:cNvSpPr>
              <a:spLocks/>
            </p:cNvSpPr>
            <p:nvPr/>
          </p:nvSpPr>
          <p:spPr bwMode="auto">
            <a:xfrm>
              <a:off x="637" y="388"/>
              <a:ext cx="34" cy="36"/>
            </a:xfrm>
            <a:custGeom>
              <a:avLst/>
              <a:gdLst>
                <a:gd name="T0" fmla="*/ 34 w 34"/>
                <a:gd name="T1" fmla="*/ 0 h 36"/>
                <a:gd name="T2" fmla="*/ 0 w 34"/>
                <a:gd name="T3" fmla="*/ 0 h 36"/>
                <a:gd name="T4" fmla="*/ 0 w 34"/>
                <a:gd name="T5" fmla="*/ 8 h 36"/>
                <a:gd name="T6" fmla="*/ 0 w 34"/>
                <a:gd name="T7" fmla="*/ 36 h 36"/>
                <a:gd name="T8" fmla="*/ 34 w 34"/>
                <a:gd name="T9" fmla="*/ 36 h 36"/>
                <a:gd name="T10" fmla="*/ 34 w 34"/>
                <a:gd name="T11" fmla="*/ 8 h 36"/>
                <a:gd name="T12" fmla="*/ 34 w 3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1" name="Rectangle 48901"/>
            <p:cNvSpPr>
              <a:spLocks noChangeArrowheads="1"/>
            </p:cNvSpPr>
            <p:nvPr/>
          </p:nvSpPr>
          <p:spPr bwMode="auto">
            <a:xfrm>
              <a:off x="649" y="400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2" name="Rectangle 48902"/>
            <p:cNvSpPr>
              <a:spLocks noChangeArrowheads="1"/>
            </p:cNvSpPr>
            <p:nvPr/>
          </p:nvSpPr>
          <p:spPr bwMode="auto">
            <a:xfrm>
              <a:off x="649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3" name="Freeform 48903"/>
            <p:cNvSpPr>
              <a:spLocks noEditPoints="1"/>
            </p:cNvSpPr>
            <p:nvPr/>
          </p:nvSpPr>
          <p:spPr bwMode="auto">
            <a:xfrm>
              <a:off x="671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4" name="Rectangle 48904"/>
            <p:cNvSpPr>
              <a:spLocks noChangeArrowheads="1"/>
            </p:cNvSpPr>
            <p:nvPr/>
          </p:nvSpPr>
          <p:spPr bwMode="auto">
            <a:xfrm>
              <a:off x="683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5" name="Freeform 48905"/>
            <p:cNvSpPr>
              <a:spLocks/>
            </p:cNvSpPr>
            <p:nvPr/>
          </p:nvSpPr>
          <p:spPr bwMode="auto">
            <a:xfrm>
              <a:off x="671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6" name="Rectangle 48906"/>
            <p:cNvSpPr>
              <a:spLocks noChangeArrowheads="1"/>
            </p:cNvSpPr>
            <p:nvPr/>
          </p:nvSpPr>
          <p:spPr bwMode="auto">
            <a:xfrm>
              <a:off x="683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7" name="Rectangle 48907"/>
            <p:cNvSpPr>
              <a:spLocks noChangeArrowheads="1"/>
            </p:cNvSpPr>
            <p:nvPr/>
          </p:nvSpPr>
          <p:spPr bwMode="auto">
            <a:xfrm>
              <a:off x="683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8" name="Freeform 48908"/>
            <p:cNvSpPr>
              <a:spLocks noEditPoints="1"/>
            </p:cNvSpPr>
            <p:nvPr/>
          </p:nvSpPr>
          <p:spPr bwMode="auto">
            <a:xfrm>
              <a:off x="707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69" name="Rectangle 48909"/>
            <p:cNvSpPr>
              <a:spLocks noChangeArrowheads="1"/>
            </p:cNvSpPr>
            <p:nvPr/>
          </p:nvSpPr>
          <p:spPr bwMode="auto">
            <a:xfrm>
              <a:off x="719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0" name="Freeform 48910"/>
            <p:cNvSpPr>
              <a:spLocks/>
            </p:cNvSpPr>
            <p:nvPr/>
          </p:nvSpPr>
          <p:spPr bwMode="auto">
            <a:xfrm>
              <a:off x="707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1" name="Rectangle 48911"/>
            <p:cNvSpPr>
              <a:spLocks noChangeArrowheads="1"/>
            </p:cNvSpPr>
            <p:nvPr/>
          </p:nvSpPr>
          <p:spPr bwMode="auto">
            <a:xfrm>
              <a:off x="719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2" name="Rectangle 48912"/>
            <p:cNvSpPr>
              <a:spLocks noChangeArrowheads="1"/>
            </p:cNvSpPr>
            <p:nvPr/>
          </p:nvSpPr>
          <p:spPr bwMode="auto">
            <a:xfrm>
              <a:off x="719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3" name="Freeform 48913"/>
            <p:cNvSpPr>
              <a:spLocks noEditPoints="1"/>
            </p:cNvSpPr>
            <p:nvPr/>
          </p:nvSpPr>
          <p:spPr bwMode="auto">
            <a:xfrm>
              <a:off x="743" y="388"/>
              <a:ext cx="34" cy="36"/>
            </a:xfrm>
            <a:custGeom>
              <a:avLst/>
              <a:gdLst>
                <a:gd name="T0" fmla="*/ 12 w 34"/>
                <a:gd name="T1" fmla="*/ 24 h 36"/>
                <a:gd name="T2" fmla="*/ 12 w 34"/>
                <a:gd name="T3" fmla="*/ 12 h 36"/>
                <a:gd name="T4" fmla="*/ 22 w 34"/>
                <a:gd name="T5" fmla="*/ 12 h 36"/>
                <a:gd name="T6" fmla="*/ 22 w 34"/>
                <a:gd name="T7" fmla="*/ 24 h 36"/>
                <a:gd name="T8" fmla="*/ 12 w 34"/>
                <a:gd name="T9" fmla="*/ 24 h 36"/>
                <a:gd name="T10" fmla="*/ 34 w 34"/>
                <a:gd name="T11" fmla="*/ 0 h 36"/>
                <a:gd name="T12" fmla="*/ 0 w 34"/>
                <a:gd name="T13" fmla="*/ 0 h 36"/>
                <a:gd name="T14" fmla="*/ 0 w 34"/>
                <a:gd name="T15" fmla="*/ 8 h 36"/>
                <a:gd name="T16" fmla="*/ 0 w 34"/>
                <a:gd name="T17" fmla="*/ 36 h 36"/>
                <a:gd name="T18" fmla="*/ 34 w 34"/>
                <a:gd name="T19" fmla="*/ 36 h 36"/>
                <a:gd name="T20" fmla="*/ 34 w 34"/>
                <a:gd name="T21" fmla="*/ 8 h 36"/>
                <a:gd name="T22" fmla="*/ 34 w 3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2" y="24"/>
                  </a:moveTo>
                  <a:lnTo>
                    <a:pt x="12" y="12"/>
                  </a:lnTo>
                  <a:lnTo>
                    <a:pt x="22" y="12"/>
                  </a:lnTo>
                  <a:lnTo>
                    <a:pt x="22" y="24"/>
                  </a:lnTo>
                  <a:lnTo>
                    <a:pt x="12" y="24"/>
                  </a:lnTo>
                  <a:close/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4" name="Rectangle 48914"/>
            <p:cNvSpPr>
              <a:spLocks noChangeArrowheads="1"/>
            </p:cNvSpPr>
            <p:nvPr/>
          </p:nvSpPr>
          <p:spPr bwMode="auto">
            <a:xfrm>
              <a:off x="755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5" name="Freeform 48915"/>
            <p:cNvSpPr>
              <a:spLocks/>
            </p:cNvSpPr>
            <p:nvPr/>
          </p:nvSpPr>
          <p:spPr bwMode="auto">
            <a:xfrm>
              <a:off x="743" y="388"/>
              <a:ext cx="34" cy="36"/>
            </a:xfrm>
            <a:custGeom>
              <a:avLst/>
              <a:gdLst>
                <a:gd name="T0" fmla="*/ 34 w 34"/>
                <a:gd name="T1" fmla="*/ 0 h 36"/>
                <a:gd name="T2" fmla="*/ 0 w 34"/>
                <a:gd name="T3" fmla="*/ 0 h 36"/>
                <a:gd name="T4" fmla="*/ 0 w 34"/>
                <a:gd name="T5" fmla="*/ 8 h 36"/>
                <a:gd name="T6" fmla="*/ 0 w 34"/>
                <a:gd name="T7" fmla="*/ 36 h 36"/>
                <a:gd name="T8" fmla="*/ 34 w 34"/>
                <a:gd name="T9" fmla="*/ 36 h 36"/>
                <a:gd name="T10" fmla="*/ 34 w 34"/>
                <a:gd name="T11" fmla="*/ 8 h 36"/>
                <a:gd name="T12" fmla="*/ 34 w 3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8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6" name="Rectangle 48916"/>
            <p:cNvSpPr>
              <a:spLocks noChangeArrowheads="1"/>
            </p:cNvSpPr>
            <p:nvPr/>
          </p:nvSpPr>
          <p:spPr bwMode="auto">
            <a:xfrm>
              <a:off x="755" y="400"/>
              <a:ext cx="10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7" name="Rectangle 48917"/>
            <p:cNvSpPr>
              <a:spLocks noChangeArrowheads="1"/>
            </p:cNvSpPr>
            <p:nvPr/>
          </p:nvSpPr>
          <p:spPr bwMode="auto">
            <a:xfrm>
              <a:off x="755" y="400"/>
              <a:ext cx="1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8" name="Freeform 48918"/>
            <p:cNvSpPr>
              <a:spLocks noEditPoints="1"/>
            </p:cNvSpPr>
            <p:nvPr/>
          </p:nvSpPr>
          <p:spPr bwMode="auto">
            <a:xfrm>
              <a:off x="777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79" name="Rectangle 48919"/>
            <p:cNvSpPr>
              <a:spLocks noChangeArrowheads="1"/>
            </p:cNvSpPr>
            <p:nvPr/>
          </p:nvSpPr>
          <p:spPr bwMode="auto">
            <a:xfrm>
              <a:off x="789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0" name="Freeform 48920"/>
            <p:cNvSpPr>
              <a:spLocks/>
            </p:cNvSpPr>
            <p:nvPr/>
          </p:nvSpPr>
          <p:spPr bwMode="auto">
            <a:xfrm>
              <a:off x="777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1" name="Rectangle 48921"/>
            <p:cNvSpPr>
              <a:spLocks noChangeArrowheads="1"/>
            </p:cNvSpPr>
            <p:nvPr/>
          </p:nvSpPr>
          <p:spPr bwMode="auto">
            <a:xfrm>
              <a:off x="789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2" name="Rectangle 48922"/>
            <p:cNvSpPr>
              <a:spLocks noChangeArrowheads="1"/>
            </p:cNvSpPr>
            <p:nvPr/>
          </p:nvSpPr>
          <p:spPr bwMode="auto">
            <a:xfrm>
              <a:off x="789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3" name="Freeform 48923"/>
            <p:cNvSpPr>
              <a:spLocks noEditPoints="1"/>
            </p:cNvSpPr>
            <p:nvPr/>
          </p:nvSpPr>
          <p:spPr bwMode="auto">
            <a:xfrm>
              <a:off x="813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4" name="Rectangle 48924"/>
            <p:cNvSpPr>
              <a:spLocks noChangeArrowheads="1"/>
            </p:cNvSpPr>
            <p:nvPr/>
          </p:nvSpPr>
          <p:spPr bwMode="auto">
            <a:xfrm>
              <a:off x="825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5" name="Freeform 48925"/>
            <p:cNvSpPr>
              <a:spLocks/>
            </p:cNvSpPr>
            <p:nvPr/>
          </p:nvSpPr>
          <p:spPr bwMode="auto">
            <a:xfrm>
              <a:off x="813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6" name="Rectangle 48926"/>
            <p:cNvSpPr>
              <a:spLocks noChangeArrowheads="1"/>
            </p:cNvSpPr>
            <p:nvPr/>
          </p:nvSpPr>
          <p:spPr bwMode="auto">
            <a:xfrm>
              <a:off x="825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7" name="Rectangle 48927"/>
            <p:cNvSpPr>
              <a:spLocks noChangeArrowheads="1"/>
            </p:cNvSpPr>
            <p:nvPr/>
          </p:nvSpPr>
          <p:spPr bwMode="auto">
            <a:xfrm>
              <a:off x="825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8" name="Freeform 48928"/>
            <p:cNvSpPr>
              <a:spLocks noEditPoints="1"/>
            </p:cNvSpPr>
            <p:nvPr/>
          </p:nvSpPr>
          <p:spPr bwMode="auto">
            <a:xfrm>
              <a:off x="849" y="388"/>
              <a:ext cx="36" cy="36"/>
            </a:xfrm>
            <a:custGeom>
              <a:avLst/>
              <a:gdLst>
                <a:gd name="T0" fmla="*/ 12 w 36"/>
                <a:gd name="T1" fmla="*/ 24 h 36"/>
                <a:gd name="T2" fmla="*/ 12 w 36"/>
                <a:gd name="T3" fmla="*/ 12 h 36"/>
                <a:gd name="T4" fmla="*/ 24 w 36"/>
                <a:gd name="T5" fmla="*/ 12 h 36"/>
                <a:gd name="T6" fmla="*/ 24 w 36"/>
                <a:gd name="T7" fmla="*/ 24 h 36"/>
                <a:gd name="T8" fmla="*/ 12 w 36"/>
                <a:gd name="T9" fmla="*/ 24 h 36"/>
                <a:gd name="T10" fmla="*/ 36 w 36"/>
                <a:gd name="T11" fmla="*/ 0 h 36"/>
                <a:gd name="T12" fmla="*/ 0 w 36"/>
                <a:gd name="T13" fmla="*/ 0 h 36"/>
                <a:gd name="T14" fmla="*/ 0 w 36"/>
                <a:gd name="T15" fmla="*/ 8 h 36"/>
                <a:gd name="T16" fmla="*/ 0 w 36"/>
                <a:gd name="T17" fmla="*/ 36 h 36"/>
                <a:gd name="T18" fmla="*/ 36 w 36"/>
                <a:gd name="T19" fmla="*/ 36 h 36"/>
                <a:gd name="T20" fmla="*/ 36 w 36"/>
                <a:gd name="T21" fmla="*/ 8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12" y="24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12" y="24"/>
                  </a:lnTo>
                  <a:close/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89" name="Rectangle 48929"/>
            <p:cNvSpPr>
              <a:spLocks noChangeArrowheads="1"/>
            </p:cNvSpPr>
            <p:nvPr/>
          </p:nvSpPr>
          <p:spPr bwMode="auto">
            <a:xfrm>
              <a:off x="861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0" name="Freeform 48930"/>
            <p:cNvSpPr>
              <a:spLocks/>
            </p:cNvSpPr>
            <p:nvPr/>
          </p:nvSpPr>
          <p:spPr bwMode="auto">
            <a:xfrm>
              <a:off x="849" y="38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0 w 36"/>
                <a:gd name="T3" fmla="*/ 0 h 36"/>
                <a:gd name="T4" fmla="*/ 0 w 36"/>
                <a:gd name="T5" fmla="*/ 8 h 36"/>
                <a:gd name="T6" fmla="*/ 0 w 36"/>
                <a:gd name="T7" fmla="*/ 36 h 36"/>
                <a:gd name="T8" fmla="*/ 36 w 36"/>
                <a:gd name="T9" fmla="*/ 36 h 36"/>
                <a:gd name="T10" fmla="*/ 36 w 36"/>
                <a:gd name="T11" fmla="*/ 8 h 36"/>
                <a:gd name="T12" fmla="*/ 36 w 3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3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1" name="Rectangle 48931"/>
            <p:cNvSpPr>
              <a:spLocks noChangeArrowheads="1"/>
            </p:cNvSpPr>
            <p:nvPr/>
          </p:nvSpPr>
          <p:spPr bwMode="auto">
            <a:xfrm>
              <a:off x="861" y="400"/>
              <a:ext cx="12" cy="12"/>
            </a:xfrm>
            <a:prstGeom prst="rect">
              <a:avLst/>
            </a:pr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2" name="Rectangle 48932"/>
            <p:cNvSpPr>
              <a:spLocks noChangeArrowheads="1"/>
            </p:cNvSpPr>
            <p:nvPr/>
          </p:nvSpPr>
          <p:spPr bwMode="auto">
            <a:xfrm>
              <a:off x="861" y="400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3" name="Freeform 48933"/>
            <p:cNvSpPr>
              <a:spLocks/>
            </p:cNvSpPr>
            <p:nvPr/>
          </p:nvSpPr>
          <p:spPr bwMode="auto">
            <a:xfrm>
              <a:off x="885" y="388"/>
              <a:ext cx="34" cy="36"/>
            </a:xfrm>
            <a:custGeom>
              <a:avLst/>
              <a:gdLst>
                <a:gd name="T0" fmla="*/ 8 w 34"/>
                <a:gd name="T1" fmla="*/ 0 h 36"/>
                <a:gd name="T2" fmla="*/ 0 w 34"/>
                <a:gd name="T3" fmla="*/ 0 h 36"/>
                <a:gd name="T4" fmla="*/ 0 w 34"/>
                <a:gd name="T5" fmla="*/ 8 h 36"/>
                <a:gd name="T6" fmla="*/ 0 w 34"/>
                <a:gd name="T7" fmla="*/ 36 h 36"/>
                <a:gd name="T8" fmla="*/ 34 w 34"/>
                <a:gd name="T9" fmla="*/ 36 h 36"/>
                <a:gd name="T10" fmla="*/ 34 w 34"/>
                <a:gd name="T11" fmla="*/ 34 h 36"/>
                <a:gd name="T12" fmla="*/ 34 w 34"/>
                <a:gd name="T13" fmla="*/ 34 h 36"/>
                <a:gd name="T14" fmla="*/ 22 w 34"/>
                <a:gd name="T15" fmla="*/ 18 h 36"/>
                <a:gd name="T16" fmla="*/ 22 w 34"/>
                <a:gd name="T17" fmla="*/ 24 h 36"/>
                <a:gd name="T18" fmla="*/ 12 w 34"/>
                <a:gd name="T19" fmla="*/ 24 h 36"/>
                <a:gd name="T20" fmla="*/ 12 w 34"/>
                <a:gd name="T21" fmla="*/ 12 h 36"/>
                <a:gd name="T22" fmla="*/ 18 w 34"/>
                <a:gd name="T23" fmla="*/ 12 h 36"/>
                <a:gd name="T24" fmla="*/ 18 w 34"/>
                <a:gd name="T25" fmla="*/ 12 h 36"/>
                <a:gd name="T26" fmla="*/ 8 w 34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6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4" name="Freeform 48934"/>
            <p:cNvSpPr>
              <a:spLocks/>
            </p:cNvSpPr>
            <p:nvPr/>
          </p:nvSpPr>
          <p:spPr bwMode="auto">
            <a:xfrm>
              <a:off x="885" y="388"/>
              <a:ext cx="34" cy="36"/>
            </a:xfrm>
            <a:custGeom>
              <a:avLst/>
              <a:gdLst>
                <a:gd name="T0" fmla="*/ 8 w 34"/>
                <a:gd name="T1" fmla="*/ 0 h 36"/>
                <a:gd name="T2" fmla="*/ 0 w 34"/>
                <a:gd name="T3" fmla="*/ 0 h 36"/>
                <a:gd name="T4" fmla="*/ 0 w 34"/>
                <a:gd name="T5" fmla="*/ 8 h 36"/>
                <a:gd name="T6" fmla="*/ 0 w 34"/>
                <a:gd name="T7" fmla="*/ 36 h 36"/>
                <a:gd name="T8" fmla="*/ 34 w 34"/>
                <a:gd name="T9" fmla="*/ 36 h 36"/>
                <a:gd name="T10" fmla="*/ 34 w 34"/>
                <a:gd name="T11" fmla="*/ 34 h 36"/>
                <a:gd name="T12" fmla="*/ 34 w 34"/>
                <a:gd name="T13" fmla="*/ 34 h 36"/>
                <a:gd name="T14" fmla="*/ 22 w 34"/>
                <a:gd name="T15" fmla="*/ 18 h 36"/>
                <a:gd name="T16" fmla="*/ 22 w 34"/>
                <a:gd name="T17" fmla="*/ 24 h 36"/>
                <a:gd name="T18" fmla="*/ 12 w 34"/>
                <a:gd name="T19" fmla="*/ 24 h 36"/>
                <a:gd name="T20" fmla="*/ 12 w 34"/>
                <a:gd name="T21" fmla="*/ 12 h 36"/>
                <a:gd name="T22" fmla="*/ 18 w 34"/>
                <a:gd name="T23" fmla="*/ 12 h 36"/>
                <a:gd name="T24" fmla="*/ 18 w 34"/>
                <a:gd name="T25" fmla="*/ 12 h 36"/>
                <a:gd name="T26" fmla="*/ 8 w 34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6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5" name="Freeform 48935"/>
            <p:cNvSpPr>
              <a:spLocks/>
            </p:cNvSpPr>
            <p:nvPr/>
          </p:nvSpPr>
          <p:spPr bwMode="auto">
            <a:xfrm>
              <a:off x="897" y="400"/>
              <a:ext cx="10" cy="12"/>
            </a:xfrm>
            <a:custGeom>
              <a:avLst/>
              <a:gdLst>
                <a:gd name="T0" fmla="*/ 6 w 10"/>
                <a:gd name="T1" fmla="*/ 0 h 12"/>
                <a:gd name="T2" fmla="*/ 0 w 10"/>
                <a:gd name="T3" fmla="*/ 0 h 12"/>
                <a:gd name="T4" fmla="*/ 0 w 10"/>
                <a:gd name="T5" fmla="*/ 12 h 12"/>
                <a:gd name="T6" fmla="*/ 10 w 10"/>
                <a:gd name="T7" fmla="*/ 12 h 12"/>
                <a:gd name="T8" fmla="*/ 10 w 10"/>
                <a:gd name="T9" fmla="*/ 6 h 12"/>
                <a:gd name="T10" fmla="*/ 10 w 10"/>
                <a:gd name="T11" fmla="*/ 6 h 12"/>
                <a:gd name="T12" fmla="*/ 6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6" name="Freeform 48936"/>
            <p:cNvSpPr>
              <a:spLocks/>
            </p:cNvSpPr>
            <p:nvPr/>
          </p:nvSpPr>
          <p:spPr bwMode="auto">
            <a:xfrm>
              <a:off x="897" y="400"/>
              <a:ext cx="10" cy="12"/>
            </a:xfrm>
            <a:custGeom>
              <a:avLst/>
              <a:gdLst>
                <a:gd name="T0" fmla="*/ 6 w 10"/>
                <a:gd name="T1" fmla="*/ 0 h 12"/>
                <a:gd name="T2" fmla="*/ 0 w 10"/>
                <a:gd name="T3" fmla="*/ 0 h 12"/>
                <a:gd name="T4" fmla="*/ 0 w 10"/>
                <a:gd name="T5" fmla="*/ 12 h 12"/>
                <a:gd name="T6" fmla="*/ 10 w 10"/>
                <a:gd name="T7" fmla="*/ 12 h 12"/>
                <a:gd name="T8" fmla="*/ 10 w 10"/>
                <a:gd name="T9" fmla="*/ 6 h 12"/>
                <a:gd name="T10" fmla="*/ 10 w 10"/>
                <a:gd name="T11" fmla="*/ 6 h 12"/>
                <a:gd name="T12" fmla="*/ 6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7" name="Freeform 48937"/>
            <p:cNvSpPr>
              <a:spLocks/>
            </p:cNvSpPr>
            <p:nvPr/>
          </p:nvSpPr>
          <p:spPr bwMode="auto">
            <a:xfrm>
              <a:off x="919" y="422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8" name="Freeform 48938"/>
            <p:cNvSpPr>
              <a:spLocks/>
            </p:cNvSpPr>
            <p:nvPr/>
          </p:nvSpPr>
          <p:spPr bwMode="auto">
            <a:xfrm>
              <a:off x="919" y="422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99" name="Freeform 48939"/>
            <p:cNvSpPr>
              <a:spLocks/>
            </p:cNvSpPr>
            <p:nvPr/>
          </p:nvSpPr>
          <p:spPr bwMode="auto">
            <a:xfrm>
              <a:off x="332" y="382"/>
              <a:ext cx="22" cy="6"/>
            </a:xfrm>
            <a:custGeom>
              <a:avLst/>
              <a:gdLst>
                <a:gd name="T0" fmla="*/ 22 w 22"/>
                <a:gd name="T1" fmla="*/ 0 h 6"/>
                <a:gd name="T2" fmla="*/ 6 w 22"/>
                <a:gd name="T3" fmla="*/ 0 h 6"/>
                <a:gd name="T4" fmla="*/ 6 w 22"/>
                <a:gd name="T5" fmla="*/ 0 h 6"/>
                <a:gd name="T6" fmla="*/ 0 w 22"/>
                <a:gd name="T7" fmla="*/ 6 h 6"/>
                <a:gd name="T8" fmla="*/ 22 w 22"/>
                <a:gd name="T9" fmla="*/ 6 h 6"/>
                <a:gd name="T10" fmla="*/ 22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0" name="Freeform 48940"/>
            <p:cNvSpPr>
              <a:spLocks/>
            </p:cNvSpPr>
            <p:nvPr/>
          </p:nvSpPr>
          <p:spPr bwMode="auto">
            <a:xfrm>
              <a:off x="332" y="382"/>
              <a:ext cx="22" cy="6"/>
            </a:xfrm>
            <a:custGeom>
              <a:avLst/>
              <a:gdLst>
                <a:gd name="T0" fmla="*/ 22 w 22"/>
                <a:gd name="T1" fmla="*/ 0 h 6"/>
                <a:gd name="T2" fmla="*/ 6 w 22"/>
                <a:gd name="T3" fmla="*/ 0 h 6"/>
                <a:gd name="T4" fmla="*/ 6 w 22"/>
                <a:gd name="T5" fmla="*/ 0 h 6"/>
                <a:gd name="T6" fmla="*/ 0 w 22"/>
                <a:gd name="T7" fmla="*/ 6 h 6"/>
                <a:gd name="T8" fmla="*/ 22 w 22"/>
                <a:gd name="T9" fmla="*/ 6 h 6"/>
                <a:gd name="T10" fmla="*/ 22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1" name="Rectangle 48941"/>
            <p:cNvSpPr>
              <a:spLocks noChangeArrowheads="1"/>
            </p:cNvSpPr>
            <p:nvPr/>
          </p:nvSpPr>
          <p:spPr bwMode="auto">
            <a:xfrm>
              <a:off x="354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2" name="Rectangle 48942"/>
            <p:cNvSpPr>
              <a:spLocks noChangeArrowheads="1"/>
            </p:cNvSpPr>
            <p:nvPr/>
          </p:nvSpPr>
          <p:spPr bwMode="auto">
            <a:xfrm>
              <a:off x="354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3" name="Rectangle 48943"/>
            <p:cNvSpPr>
              <a:spLocks noChangeArrowheads="1"/>
            </p:cNvSpPr>
            <p:nvPr/>
          </p:nvSpPr>
          <p:spPr bwMode="auto">
            <a:xfrm>
              <a:off x="390" y="382"/>
              <a:ext cx="3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4" name="Rectangle 48944"/>
            <p:cNvSpPr>
              <a:spLocks noChangeArrowheads="1"/>
            </p:cNvSpPr>
            <p:nvPr/>
          </p:nvSpPr>
          <p:spPr bwMode="auto">
            <a:xfrm>
              <a:off x="390" y="382"/>
              <a:ext cx="3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5" name="Rectangle 48945"/>
            <p:cNvSpPr>
              <a:spLocks noChangeArrowheads="1"/>
            </p:cNvSpPr>
            <p:nvPr/>
          </p:nvSpPr>
          <p:spPr bwMode="auto">
            <a:xfrm>
              <a:off x="424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6" name="Rectangle 48946"/>
            <p:cNvSpPr>
              <a:spLocks noChangeArrowheads="1"/>
            </p:cNvSpPr>
            <p:nvPr/>
          </p:nvSpPr>
          <p:spPr bwMode="auto">
            <a:xfrm>
              <a:off x="424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7" name="Rectangle 48947"/>
            <p:cNvSpPr>
              <a:spLocks noChangeArrowheads="1"/>
            </p:cNvSpPr>
            <p:nvPr/>
          </p:nvSpPr>
          <p:spPr bwMode="auto">
            <a:xfrm>
              <a:off x="460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8" name="Rectangle 48948"/>
            <p:cNvSpPr>
              <a:spLocks noChangeArrowheads="1"/>
            </p:cNvSpPr>
            <p:nvPr/>
          </p:nvSpPr>
          <p:spPr bwMode="auto">
            <a:xfrm>
              <a:off x="460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09" name="Rectangle 48949"/>
            <p:cNvSpPr>
              <a:spLocks noChangeArrowheads="1"/>
            </p:cNvSpPr>
            <p:nvPr/>
          </p:nvSpPr>
          <p:spPr bwMode="auto">
            <a:xfrm>
              <a:off x="496" y="382"/>
              <a:ext cx="3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0" name="Rectangle 48950"/>
            <p:cNvSpPr>
              <a:spLocks noChangeArrowheads="1"/>
            </p:cNvSpPr>
            <p:nvPr/>
          </p:nvSpPr>
          <p:spPr bwMode="auto">
            <a:xfrm>
              <a:off x="496" y="382"/>
              <a:ext cx="3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1" name="Rectangle 48951"/>
            <p:cNvSpPr>
              <a:spLocks noChangeArrowheads="1"/>
            </p:cNvSpPr>
            <p:nvPr/>
          </p:nvSpPr>
          <p:spPr bwMode="auto">
            <a:xfrm>
              <a:off x="530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2" name="Rectangle 48952"/>
            <p:cNvSpPr>
              <a:spLocks noChangeArrowheads="1"/>
            </p:cNvSpPr>
            <p:nvPr/>
          </p:nvSpPr>
          <p:spPr bwMode="auto">
            <a:xfrm>
              <a:off x="530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3" name="Rectangle 48953"/>
            <p:cNvSpPr>
              <a:spLocks noChangeArrowheads="1"/>
            </p:cNvSpPr>
            <p:nvPr/>
          </p:nvSpPr>
          <p:spPr bwMode="auto">
            <a:xfrm>
              <a:off x="566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4" name="Rectangle 48954"/>
            <p:cNvSpPr>
              <a:spLocks noChangeArrowheads="1"/>
            </p:cNvSpPr>
            <p:nvPr/>
          </p:nvSpPr>
          <p:spPr bwMode="auto">
            <a:xfrm>
              <a:off x="566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5" name="Rectangle 48955"/>
            <p:cNvSpPr>
              <a:spLocks noChangeArrowheads="1"/>
            </p:cNvSpPr>
            <p:nvPr/>
          </p:nvSpPr>
          <p:spPr bwMode="auto">
            <a:xfrm>
              <a:off x="602" y="382"/>
              <a:ext cx="3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7" name="Group 49157"/>
          <p:cNvGrpSpPr>
            <a:grpSpLocks/>
          </p:cNvGrpSpPr>
          <p:nvPr/>
        </p:nvGrpSpPr>
        <p:grpSpPr bwMode="auto">
          <a:xfrm>
            <a:off x="481528" y="539750"/>
            <a:ext cx="949944" cy="947738"/>
            <a:chOff x="314" y="340"/>
            <a:chExt cx="597" cy="597"/>
          </a:xfrm>
        </p:grpSpPr>
        <p:sp>
          <p:nvSpPr>
            <p:cNvPr id="20116" name="Rectangle 48957"/>
            <p:cNvSpPr>
              <a:spLocks noChangeArrowheads="1"/>
            </p:cNvSpPr>
            <p:nvPr/>
          </p:nvSpPr>
          <p:spPr bwMode="auto">
            <a:xfrm>
              <a:off x="602" y="382"/>
              <a:ext cx="3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7" name="Rectangle 48958"/>
            <p:cNvSpPr>
              <a:spLocks noChangeArrowheads="1"/>
            </p:cNvSpPr>
            <p:nvPr/>
          </p:nvSpPr>
          <p:spPr bwMode="auto">
            <a:xfrm>
              <a:off x="637" y="382"/>
              <a:ext cx="3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8" name="Rectangle 48959"/>
            <p:cNvSpPr>
              <a:spLocks noChangeArrowheads="1"/>
            </p:cNvSpPr>
            <p:nvPr/>
          </p:nvSpPr>
          <p:spPr bwMode="auto">
            <a:xfrm>
              <a:off x="637" y="382"/>
              <a:ext cx="3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9" name="Rectangle 48960"/>
            <p:cNvSpPr>
              <a:spLocks noChangeArrowheads="1"/>
            </p:cNvSpPr>
            <p:nvPr/>
          </p:nvSpPr>
          <p:spPr bwMode="auto">
            <a:xfrm>
              <a:off x="671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0" name="Rectangle 48961"/>
            <p:cNvSpPr>
              <a:spLocks noChangeArrowheads="1"/>
            </p:cNvSpPr>
            <p:nvPr/>
          </p:nvSpPr>
          <p:spPr bwMode="auto">
            <a:xfrm>
              <a:off x="671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1" name="Rectangle 48962"/>
            <p:cNvSpPr>
              <a:spLocks noChangeArrowheads="1"/>
            </p:cNvSpPr>
            <p:nvPr/>
          </p:nvSpPr>
          <p:spPr bwMode="auto">
            <a:xfrm>
              <a:off x="707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2" name="Rectangle 48963"/>
            <p:cNvSpPr>
              <a:spLocks noChangeArrowheads="1"/>
            </p:cNvSpPr>
            <p:nvPr/>
          </p:nvSpPr>
          <p:spPr bwMode="auto">
            <a:xfrm>
              <a:off x="707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3" name="Rectangle 48964"/>
            <p:cNvSpPr>
              <a:spLocks noChangeArrowheads="1"/>
            </p:cNvSpPr>
            <p:nvPr/>
          </p:nvSpPr>
          <p:spPr bwMode="auto">
            <a:xfrm>
              <a:off x="743" y="382"/>
              <a:ext cx="3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4" name="Rectangle 48965"/>
            <p:cNvSpPr>
              <a:spLocks noChangeArrowheads="1"/>
            </p:cNvSpPr>
            <p:nvPr/>
          </p:nvSpPr>
          <p:spPr bwMode="auto">
            <a:xfrm>
              <a:off x="743" y="382"/>
              <a:ext cx="3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5" name="Rectangle 48966"/>
            <p:cNvSpPr>
              <a:spLocks noChangeArrowheads="1"/>
            </p:cNvSpPr>
            <p:nvPr/>
          </p:nvSpPr>
          <p:spPr bwMode="auto">
            <a:xfrm>
              <a:off x="777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6" name="Rectangle 48967"/>
            <p:cNvSpPr>
              <a:spLocks noChangeArrowheads="1"/>
            </p:cNvSpPr>
            <p:nvPr/>
          </p:nvSpPr>
          <p:spPr bwMode="auto">
            <a:xfrm>
              <a:off x="777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7" name="Rectangle 48968"/>
            <p:cNvSpPr>
              <a:spLocks noChangeArrowheads="1"/>
            </p:cNvSpPr>
            <p:nvPr/>
          </p:nvSpPr>
          <p:spPr bwMode="auto">
            <a:xfrm>
              <a:off x="813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8" name="Rectangle 48969"/>
            <p:cNvSpPr>
              <a:spLocks noChangeArrowheads="1"/>
            </p:cNvSpPr>
            <p:nvPr/>
          </p:nvSpPr>
          <p:spPr bwMode="auto">
            <a:xfrm>
              <a:off x="813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9" name="Rectangle 48970"/>
            <p:cNvSpPr>
              <a:spLocks noChangeArrowheads="1"/>
            </p:cNvSpPr>
            <p:nvPr/>
          </p:nvSpPr>
          <p:spPr bwMode="auto">
            <a:xfrm>
              <a:off x="849" y="382"/>
              <a:ext cx="3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0" name="Rectangle 48971"/>
            <p:cNvSpPr>
              <a:spLocks noChangeArrowheads="1"/>
            </p:cNvSpPr>
            <p:nvPr/>
          </p:nvSpPr>
          <p:spPr bwMode="auto">
            <a:xfrm>
              <a:off x="849" y="382"/>
              <a:ext cx="3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1" name="Freeform 48972"/>
            <p:cNvSpPr>
              <a:spLocks/>
            </p:cNvSpPr>
            <p:nvPr/>
          </p:nvSpPr>
          <p:spPr bwMode="auto">
            <a:xfrm>
              <a:off x="885" y="382"/>
              <a:ext cx="8" cy="6"/>
            </a:xfrm>
            <a:custGeom>
              <a:avLst/>
              <a:gdLst>
                <a:gd name="T0" fmla="*/ 4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8 w 8"/>
                <a:gd name="T7" fmla="*/ 6 h 6"/>
                <a:gd name="T8" fmla="*/ 8 w 8"/>
                <a:gd name="T9" fmla="*/ 6 h 6"/>
                <a:gd name="T10" fmla="*/ 4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2" name="Freeform 48973"/>
            <p:cNvSpPr>
              <a:spLocks/>
            </p:cNvSpPr>
            <p:nvPr/>
          </p:nvSpPr>
          <p:spPr bwMode="auto">
            <a:xfrm>
              <a:off x="885" y="382"/>
              <a:ext cx="8" cy="6"/>
            </a:xfrm>
            <a:custGeom>
              <a:avLst/>
              <a:gdLst>
                <a:gd name="T0" fmla="*/ 4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8 w 8"/>
                <a:gd name="T7" fmla="*/ 6 h 6"/>
                <a:gd name="T8" fmla="*/ 8 w 8"/>
                <a:gd name="T9" fmla="*/ 6 h 6"/>
                <a:gd name="T10" fmla="*/ 4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3" name="Freeform 48974"/>
            <p:cNvSpPr>
              <a:spLocks/>
            </p:cNvSpPr>
            <p:nvPr/>
          </p:nvSpPr>
          <p:spPr bwMode="auto">
            <a:xfrm>
              <a:off x="314" y="340"/>
              <a:ext cx="597" cy="597"/>
            </a:xfrm>
            <a:custGeom>
              <a:avLst/>
              <a:gdLst>
                <a:gd name="T0" fmla="*/ 597 w 597"/>
                <a:gd name="T1" fmla="*/ 297 h 597"/>
                <a:gd name="T2" fmla="*/ 591 w 597"/>
                <a:gd name="T3" fmla="*/ 357 h 597"/>
                <a:gd name="T4" fmla="*/ 573 w 597"/>
                <a:gd name="T5" fmla="*/ 415 h 597"/>
                <a:gd name="T6" fmla="*/ 547 w 597"/>
                <a:gd name="T7" fmla="*/ 465 h 597"/>
                <a:gd name="T8" fmla="*/ 509 w 597"/>
                <a:gd name="T9" fmla="*/ 509 h 597"/>
                <a:gd name="T10" fmla="*/ 465 w 597"/>
                <a:gd name="T11" fmla="*/ 545 h 597"/>
                <a:gd name="T12" fmla="*/ 415 w 597"/>
                <a:gd name="T13" fmla="*/ 573 h 597"/>
                <a:gd name="T14" fmla="*/ 359 w 597"/>
                <a:gd name="T15" fmla="*/ 591 h 597"/>
                <a:gd name="T16" fmla="*/ 299 w 597"/>
                <a:gd name="T17" fmla="*/ 597 h 597"/>
                <a:gd name="T18" fmla="*/ 270 w 597"/>
                <a:gd name="T19" fmla="*/ 595 h 597"/>
                <a:gd name="T20" fmla="*/ 210 w 597"/>
                <a:gd name="T21" fmla="*/ 583 h 597"/>
                <a:gd name="T22" fmla="*/ 158 w 597"/>
                <a:gd name="T23" fmla="*/ 561 h 597"/>
                <a:gd name="T24" fmla="*/ 110 w 597"/>
                <a:gd name="T25" fmla="*/ 529 h 597"/>
                <a:gd name="T26" fmla="*/ 70 w 597"/>
                <a:gd name="T27" fmla="*/ 487 h 597"/>
                <a:gd name="T28" fmla="*/ 36 w 597"/>
                <a:gd name="T29" fmla="*/ 441 h 597"/>
                <a:gd name="T30" fmla="*/ 14 w 597"/>
                <a:gd name="T31" fmla="*/ 387 h 597"/>
                <a:gd name="T32" fmla="*/ 2 w 597"/>
                <a:gd name="T33" fmla="*/ 329 h 597"/>
                <a:gd name="T34" fmla="*/ 0 w 597"/>
                <a:gd name="T35" fmla="*/ 297 h 597"/>
                <a:gd name="T36" fmla="*/ 8 w 597"/>
                <a:gd name="T37" fmla="*/ 237 h 597"/>
                <a:gd name="T38" fmla="*/ 24 w 597"/>
                <a:gd name="T39" fmla="*/ 182 h 597"/>
                <a:gd name="T40" fmla="*/ 52 w 597"/>
                <a:gd name="T41" fmla="*/ 132 h 597"/>
                <a:gd name="T42" fmla="*/ 88 w 597"/>
                <a:gd name="T43" fmla="*/ 88 h 597"/>
                <a:gd name="T44" fmla="*/ 132 w 597"/>
                <a:gd name="T45" fmla="*/ 52 h 597"/>
                <a:gd name="T46" fmla="*/ 184 w 597"/>
                <a:gd name="T47" fmla="*/ 24 h 597"/>
                <a:gd name="T48" fmla="*/ 240 w 597"/>
                <a:gd name="T49" fmla="*/ 6 h 597"/>
                <a:gd name="T50" fmla="*/ 299 w 597"/>
                <a:gd name="T51" fmla="*/ 0 h 597"/>
                <a:gd name="T52" fmla="*/ 329 w 597"/>
                <a:gd name="T53" fmla="*/ 2 h 597"/>
                <a:gd name="T54" fmla="*/ 387 w 597"/>
                <a:gd name="T55" fmla="*/ 14 h 597"/>
                <a:gd name="T56" fmla="*/ 441 w 597"/>
                <a:gd name="T57" fmla="*/ 36 h 597"/>
                <a:gd name="T58" fmla="*/ 489 w 597"/>
                <a:gd name="T59" fmla="*/ 68 h 597"/>
                <a:gd name="T60" fmla="*/ 529 w 597"/>
                <a:gd name="T61" fmla="*/ 108 h 597"/>
                <a:gd name="T62" fmla="*/ 561 w 597"/>
                <a:gd name="T63" fmla="*/ 156 h 597"/>
                <a:gd name="T64" fmla="*/ 585 w 597"/>
                <a:gd name="T65" fmla="*/ 210 h 597"/>
                <a:gd name="T66" fmla="*/ 595 w 597"/>
                <a:gd name="T67" fmla="*/ 267 h 597"/>
                <a:gd name="T68" fmla="*/ 597 w 597"/>
                <a:gd name="T69" fmla="*/ 2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7" h="597">
                  <a:moveTo>
                    <a:pt x="597" y="297"/>
                  </a:moveTo>
                  <a:lnTo>
                    <a:pt x="597" y="297"/>
                  </a:lnTo>
                  <a:lnTo>
                    <a:pt x="595" y="329"/>
                  </a:lnTo>
                  <a:lnTo>
                    <a:pt x="591" y="357"/>
                  </a:lnTo>
                  <a:lnTo>
                    <a:pt x="585" y="387"/>
                  </a:lnTo>
                  <a:lnTo>
                    <a:pt x="573" y="415"/>
                  </a:lnTo>
                  <a:lnTo>
                    <a:pt x="561" y="441"/>
                  </a:lnTo>
                  <a:lnTo>
                    <a:pt x="547" y="465"/>
                  </a:lnTo>
                  <a:lnTo>
                    <a:pt x="529" y="487"/>
                  </a:lnTo>
                  <a:lnTo>
                    <a:pt x="509" y="509"/>
                  </a:lnTo>
                  <a:lnTo>
                    <a:pt x="489" y="529"/>
                  </a:lnTo>
                  <a:lnTo>
                    <a:pt x="465" y="545"/>
                  </a:lnTo>
                  <a:lnTo>
                    <a:pt x="441" y="561"/>
                  </a:lnTo>
                  <a:lnTo>
                    <a:pt x="415" y="573"/>
                  </a:lnTo>
                  <a:lnTo>
                    <a:pt x="387" y="583"/>
                  </a:lnTo>
                  <a:lnTo>
                    <a:pt x="359" y="591"/>
                  </a:lnTo>
                  <a:lnTo>
                    <a:pt x="329" y="595"/>
                  </a:lnTo>
                  <a:lnTo>
                    <a:pt x="299" y="597"/>
                  </a:lnTo>
                  <a:lnTo>
                    <a:pt x="299" y="597"/>
                  </a:lnTo>
                  <a:lnTo>
                    <a:pt x="270" y="595"/>
                  </a:lnTo>
                  <a:lnTo>
                    <a:pt x="240" y="591"/>
                  </a:lnTo>
                  <a:lnTo>
                    <a:pt x="210" y="583"/>
                  </a:lnTo>
                  <a:lnTo>
                    <a:pt x="184" y="573"/>
                  </a:lnTo>
                  <a:lnTo>
                    <a:pt x="158" y="561"/>
                  </a:lnTo>
                  <a:lnTo>
                    <a:pt x="132" y="545"/>
                  </a:lnTo>
                  <a:lnTo>
                    <a:pt x="110" y="529"/>
                  </a:lnTo>
                  <a:lnTo>
                    <a:pt x="88" y="509"/>
                  </a:lnTo>
                  <a:lnTo>
                    <a:pt x="70" y="487"/>
                  </a:lnTo>
                  <a:lnTo>
                    <a:pt x="52" y="465"/>
                  </a:lnTo>
                  <a:lnTo>
                    <a:pt x="36" y="441"/>
                  </a:lnTo>
                  <a:lnTo>
                    <a:pt x="24" y="415"/>
                  </a:lnTo>
                  <a:lnTo>
                    <a:pt x="14" y="387"/>
                  </a:lnTo>
                  <a:lnTo>
                    <a:pt x="8" y="357"/>
                  </a:lnTo>
                  <a:lnTo>
                    <a:pt x="2" y="329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2" y="267"/>
                  </a:lnTo>
                  <a:lnTo>
                    <a:pt x="8" y="237"/>
                  </a:lnTo>
                  <a:lnTo>
                    <a:pt x="14" y="210"/>
                  </a:lnTo>
                  <a:lnTo>
                    <a:pt x="24" y="182"/>
                  </a:lnTo>
                  <a:lnTo>
                    <a:pt x="36" y="156"/>
                  </a:lnTo>
                  <a:lnTo>
                    <a:pt x="52" y="132"/>
                  </a:lnTo>
                  <a:lnTo>
                    <a:pt x="70" y="108"/>
                  </a:lnTo>
                  <a:lnTo>
                    <a:pt x="88" y="88"/>
                  </a:lnTo>
                  <a:lnTo>
                    <a:pt x="110" y="68"/>
                  </a:lnTo>
                  <a:lnTo>
                    <a:pt x="132" y="52"/>
                  </a:lnTo>
                  <a:lnTo>
                    <a:pt x="158" y="36"/>
                  </a:lnTo>
                  <a:lnTo>
                    <a:pt x="184" y="24"/>
                  </a:lnTo>
                  <a:lnTo>
                    <a:pt x="210" y="14"/>
                  </a:lnTo>
                  <a:lnTo>
                    <a:pt x="240" y="6"/>
                  </a:lnTo>
                  <a:lnTo>
                    <a:pt x="270" y="2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329" y="2"/>
                  </a:lnTo>
                  <a:lnTo>
                    <a:pt x="359" y="6"/>
                  </a:lnTo>
                  <a:lnTo>
                    <a:pt x="387" y="14"/>
                  </a:lnTo>
                  <a:lnTo>
                    <a:pt x="415" y="24"/>
                  </a:lnTo>
                  <a:lnTo>
                    <a:pt x="441" y="36"/>
                  </a:lnTo>
                  <a:lnTo>
                    <a:pt x="465" y="52"/>
                  </a:lnTo>
                  <a:lnTo>
                    <a:pt x="489" y="68"/>
                  </a:lnTo>
                  <a:lnTo>
                    <a:pt x="509" y="88"/>
                  </a:lnTo>
                  <a:lnTo>
                    <a:pt x="529" y="108"/>
                  </a:lnTo>
                  <a:lnTo>
                    <a:pt x="547" y="132"/>
                  </a:lnTo>
                  <a:lnTo>
                    <a:pt x="561" y="156"/>
                  </a:lnTo>
                  <a:lnTo>
                    <a:pt x="573" y="182"/>
                  </a:lnTo>
                  <a:lnTo>
                    <a:pt x="585" y="210"/>
                  </a:lnTo>
                  <a:lnTo>
                    <a:pt x="591" y="237"/>
                  </a:lnTo>
                  <a:lnTo>
                    <a:pt x="595" y="267"/>
                  </a:lnTo>
                  <a:lnTo>
                    <a:pt x="597" y="297"/>
                  </a:lnTo>
                  <a:lnTo>
                    <a:pt x="597" y="297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4" name="Freeform 48975"/>
            <p:cNvSpPr>
              <a:spLocks/>
            </p:cNvSpPr>
            <p:nvPr/>
          </p:nvSpPr>
          <p:spPr bwMode="auto">
            <a:xfrm>
              <a:off x="608" y="635"/>
              <a:ext cx="9" cy="4"/>
            </a:xfrm>
            <a:custGeom>
              <a:avLst/>
              <a:gdLst>
                <a:gd name="T0" fmla="*/ 5 w 9"/>
                <a:gd name="T1" fmla="*/ 0 h 4"/>
                <a:gd name="T2" fmla="*/ 5 w 9"/>
                <a:gd name="T3" fmla="*/ 0 h 4"/>
                <a:gd name="T4" fmla="*/ 7 w 9"/>
                <a:gd name="T5" fmla="*/ 0 h 4"/>
                <a:gd name="T6" fmla="*/ 9 w 9"/>
                <a:gd name="T7" fmla="*/ 0 h 4"/>
                <a:gd name="T8" fmla="*/ 9 w 9"/>
                <a:gd name="T9" fmla="*/ 0 h 4"/>
                <a:gd name="T10" fmla="*/ 9 w 9"/>
                <a:gd name="T11" fmla="*/ 4 h 4"/>
                <a:gd name="T12" fmla="*/ 7 w 9"/>
                <a:gd name="T13" fmla="*/ 4 h 4"/>
                <a:gd name="T14" fmla="*/ 2 w 9"/>
                <a:gd name="T15" fmla="*/ 4 h 4"/>
                <a:gd name="T16" fmla="*/ 2 w 9"/>
                <a:gd name="T17" fmla="*/ 4 h 4"/>
                <a:gd name="T18" fmla="*/ 0 w 9"/>
                <a:gd name="T19" fmla="*/ 2 h 4"/>
                <a:gd name="T20" fmla="*/ 2 w 9"/>
                <a:gd name="T21" fmla="*/ 2 h 4"/>
                <a:gd name="T22" fmla="*/ 4 w 9"/>
                <a:gd name="T23" fmla="*/ 2 h 4"/>
                <a:gd name="T24" fmla="*/ 5 w 9"/>
                <a:gd name="T25" fmla="*/ 0 h 4"/>
                <a:gd name="T26" fmla="*/ 5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5" name="Freeform 48976"/>
            <p:cNvSpPr>
              <a:spLocks/>
            </p:cNvSpPr>
            <p:nvPr/>
          </p:nvSpPr>
          <p:spPr bwMode="auto">
            <a:xfrm>
              <a:off x="608" y="635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11 w 11"/>
                <a:gd name="T3" fmla="*/ 0 h 4"/>
                <a:gd name="T4" fmla="*/ 9 w 11"/>
                <a:gd name="T5" fmla="*/ 4 h 4"/>
                <a:gd name="T6" fmla="*/ 5 w 11"/>
                <a:gd name="T7" fmla="*/ 4 h 4"/>
                <a:gd name="T8" fmla="*/ 2 w 11"/>
                <a:gd name="T9" fmla="*/ 4 h 4"/>
                <a:gd name="T10" fmla="*/ 0 w 11"/>
                <a:gd name="T11" fmla="*/ 0 h 4"/>
                <a:gd name="T12" fmla="*/ 0 w 11"/>
                <a:gd name="T13" fmla="*/ 0 h 4"/>
                <a:gd name="T14" fmla="*/ 11 w 11"/>
                <a:gd name="T15" fmla="*/ 0 h 4"/>
                <a:gd name="T16" fmla="*/ 11 w 1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11" y="0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6" name="Freeform 48977"/>
            <p:cNvSpPr>
              <a:spLocks/>
            </p:cNvSpPr>
            <p:nvPr/>
          </p:nvSpPr>
          <p:spPr bwMode="auto">
            <a:xfrm>
              <a:off x="610" y="63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3 w 7"/>
                <a:gd name="T5" fmla="*/ 4 h 4"/>
                <a:gd name="T6" fmla="*/ 2 w 7"/>
                <a:gd name="T7" fmla="*/ 4 h 4"/>
                <a:gd name="T8" fmla="*/ 0 w 7"/>
                <a:gd name="T9" fmla="*/ 4 h 4"/>
                <a:gd name="T10" fmla="*/ 0 w 7"/>
                <a:gd name="T11" fmla="*/ 4 h 4"/>
                <a:gd name="T12" fmla="*/ 2 w 7"/>
                <a:gd name="T13" fmla="*/ 2 h 4"/>
                <a:gd name="T14" fmla="*/ 3 w 7"/>
                <a:gd name="T15" fmla="*/ 0 h 4"/>
                <a:gd name="T16" fmla="*/ 5 w 7"/>
                <a:gd name="T17" fmla="*/ 2 h 4"/>
                <a:gd name="T18" fmla="*/ 7 w 7"/>
                <a:gd name="T19" fmla="*/ 4 h 4"/>
                <a:gd name="T20" fmla="*/ 7 w 7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7" name="Freeform 48978"/>
            <p:cNvSpPr>
              <a:spLocks/>
            </p:cNvSpPr>
            <p:nvPr/>
          </p:nvSpPr>
          <p:spPr bwMode="auto">
            <a:xfrm>
              <a:off x="610" y="635"/>
              <a:ext cx="7" cy="4"/>
            </a:xfrm>
            <a:custGeom>
              <a:avLst/>
              <a:gdLst>
                <a:gd name="T0" fmla="*/ 7 w 7"/>
                <a:gd name="T1" fmla="*/ 0 h 4"/>
                <a:gd name="T2" fmla="*/ 7 w 7"/>
                <a:gd name="T3" fmla="*/ 0 h 4"/>
                <a:gd name="T4" fmla="*/ 3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0 w 7"/>
                <a:gd name="T11" fmla="*/ 2 h 4"/>
                <a:gd name="T12" fmla="*/ 2 w 7"/>
                <a:gd name="T13" fmla="*/ 2 h 4"/>
                <a:gd name="T14" fmla="*/ 7 w 7"/>
                <a:gd name="T15" fmla="*/ 0 h 4"/>
                <a:gd name="T16" fmla="*/ 7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8" name="Freeform 48979"/>
            <p:cNvSpPr>
              <a:spLocks/>
            </p:cNvSpPr>
            <p:nvPr/>
          </p:nvSpPr>
          <p:spPr bwMode="auto">
            <a:xfrm>
              <a:off x="606" y="635"/>
              <a:ext cx="15" cy="4"/>
            </a:xfrm>
            <a:custGeom>
              <a:avLst/>
              <a:gdLst>
                <a:gd name="T0" fmla="*/ 15 w 15"/>
                <a:gd name="T1" fmla="*/ 0 h 4"/>
                <a:gd name="T2" fmla="*/ 15 w 15"/>
                <a:gd name="T3" fmla="*/ 0 h 4"/>
                <a:gd name="T4" fmla="*/ 11 w 15"/>
                <a:gd name="T5" fmla="*/ 4 h 4"/>
                <a:gd name="T6" fmla="*/ 7 w 15"/>
                <a:gd name="T7" fmla="*/ 4 h 4"/>
                <a:gd name="T8" fmla="*/ 4 w 15"/>
                <a:gd name="T9" fmla="*/ 4 h 4"/>
                <a:gd name="T10" fmla="*/ 0 w 15"/>
                <a:gd name="T11" fmla="*/ 2 h 4"/>
                <a:gd name="T12" fmla="*/ 0 w 15"/>
                <a:gd name="T13" fmla="*/ 2 h 4"/>
                <a:gd name="T14" fmla="*/ 4 w 15"/>
                <a:gd name="T15" fmla="*/ 2 h 4"/>
                <a:gd name="T16" fmla="*/ 7 w 15"/>
                <a:gd name="T17" fmla="*/ 0 h 4"/>
                <a:gd name="T18" fmla="*/ 15 w 15"/>
                <a:gd name="T19" fmla="*/ 0 h 4"/>
                <a:gd name="T20" fmla="*/ 15 w 1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9" name="Freeform 48980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0 h 6"/>
                <a:gd name="T6" fmla="*/ 3 w 3"/>
                <a:gd name="T7" fmla="*/ 4 h 6"/>
                <a:gd name="T8" fmla="*/ 1 w 3"/>
                <a:gd name="T9" fmla="*/ 6 h 6"/>
                <a:gd name="T10" fmla="*/ 0 w 3"/>
                <a:gd name="T11" fmla="*/ 6 h 6"/>
                <a:gd name="T12" fmla="*/ 0 w 3"/>
                <a:gd name="T13" fmla="*/ 6 h 6"/>
                <a:gd name="T14" fmla="*/ 0 w 3"/>
                <a:gd name="T15" fmla="*/ 2 h 6"/>
                <a:gd name="T16" fmla="*/ 1 w 3"/>
                <a:gd name="T17" fmla="*/ 0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0" name="Freeform 48981"/>
            <p:cNvSpPr>
              <a:spLocks/>
            </p:cNvSpPr>
            <p:nvPr/>
          </p:nvSpPr>
          <p:spPr bwMode="auto">
            <a:xfrm>
              <a:off x="612" y="635"/>
              <a:ext cx="3" cy="4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2 h 4"/>
                <a:gd name="T4" fmla="*/ 3 w 3"/>
                <a:gd name="T5" fmla="*/ 2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4 h 4"/>
                <a:gd name="T14" fmla="*/ 0 w 3"/>
                <a:gd name="T15" fmla="*/ 2 h 4"/>
                <a:gd name="T16" fmla="*/ 0 w 3"/>
                <a:gd name="T17" fmla="*/ 2 h 4"/>
                <a:gd name="T18" fmla="*/ 1 w 3"/>
                <a:gd name="T19" fmla="*/ 0 h 4"/>
                <a:gd name="T20" fmla="*/ 3 w 3"/>
                <a:gd name="T21" fmla="*/ 2 h 4"/>
                <a:gd name="T22" fmla="*/ 3 w 3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1" name="Freeform 48982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3 w 3"/>
                <a:gd name="T5" fmla="*/ 0 h 6"/>
                <a:gd name="T6" fmla="*/ 3 w 3"/>
                <a:gd name="T7" fmla="*/ 0 h 6"/>
                <a:gd name="T8" fmla="*/ 1 w 3"/>
                <a:gd name="T9" fmla="*/ 2 h 6"/>
                <a:gd name="T10" fmla="*/ 1 w 3"/>
                <a:gd name="T11" fmla="*/ 6 h 6"/>
                <a:gd name="T12" fmla="*/ 1 w 3"/>
                <a:gd name="T13" fmla="*/ 6 h 6"/>
                <a:gd name="T14" fmla="*/ 0 w 3"/>
                <a:gd name="T15" fmla="*/ 4 h 6"/>
                <a:gd name="T16" fmla="*/ 0 w 3"/>
                <a:gd name="T17" fmla="*/ 0 h 6"/>
                <a:gd name="T18" fmla="*/ 0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2" name="Freeform 48983"/>
            <p:cNvSpPr>
              <a:spLocks/>
            </p:cNvSpPr>
            <p:nvPr/>
          </p:nvSpPr>
          <p:spPr bwMode="auto">
            <a:xfrm>
              <a:off x="610" y="635"/>
              <a:ext cx="5" cy="4"/>
            </a:xfrm>
            <a:custGeom>
              <a:avLst/>
              <a:gdLst>
                <a:gd name="T0" fmla="*/ 5 w 5"/>
                <a:gd name="T1" fmla="*/ 0 h 4"/>
                <a:gd name="T2" fmla="*/ 5 w 5"/>
                <a:gd name="T3" fmla="*/ 0 h 4"/>
                <a:gd name="T4" fmla="*/ 3 w 5"/>
                <a:gd name="T5" fmla="*/ 4 h 4"/>
                <a:gd name="T6" fmla="*/ 2 w 5"/>
                <a:gd name="T7" fmla="*/ 4 h 4"/>
                <a:gd name="T8" fmla="*/ 0 w 5"/>
                <a:gd name="T9" fmla="*/ 4 h 4"/>
                <a:gd name="T10" fmla="*/ 0 w 5"/>
                <a:gd name="T11" fmla="*/ 4 h 4"/>
                <a:gd name="T12" fmla="*/ 2 w 5"/>
                <a:gd name="T13" fmla="*/ 2 h 4"/>
                <a:gd name="T14" fmla="*/ 5 w 5"/>
                <a:gd name="T15" fmla="*/ 0 h 4"/>
                <a:gd name="T16" fmla="*/ 5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3" name="Freeform 48984"/>
            <p:cNvSpPr>
              <a:spLocks/>
            </p:cNvSpPr>
            <p:nvPr/>
          </p:nvSpPr>
          <p:spPr bwMode="auto">
            <a:xfrm>
              <a:off x="606" y="631"/>
              <a:ext cx="15" cy="14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0 h 14"/>
                <a:gd name="T4" fmla="*/ 2 w 15"/>
                <a:gd name="T5" fmla="*/ 2 h 14"/>
                <a:gd name="T6" fmla="*/ 4 w 15"/>
                <a:gd name="T7" fmla="*/ 0 h 14"/>
                <a:gd name="T8" fmla="*/ 4 w 15"/>
                <a:gd name="T9" fmla="*/ 0 h 14"/>
                <a:gd name="T10" fmla="*/ 4 w 15"/>
                <a:gd name="T11" fmla="*/ 6 h 14"/>
                <a:gd name="T12" fmla="*/ 4 w 15"/>
                <a:gd name="T13" fmla="*/ 6 h 14"/>
                <a:gd name="T14" fmla="*/ 6 w 15"/>
                <a:gd name="T15" fmla="*/ 4 h 14"/>
                <a:gd name="T16" fmla="*/ 7 w 15"/>
                <a:gd name="T17" fmla="*/ 2 h 14"/>
                <a:gd name="T18" fmla="*/ 7 w 15"/>
                <a:gd name="T19" fmla="*/ 0 h 14"/>
                <a:gd name="T20" fmla="*/ 9 w 15"/>
                <a:gd name="T21" fmla="*/ 0 h 14"/>
                <a:gd name="T22" fmla="*/ 9 w 15"/>
                <a:gd name="T23" fmla="*/ 0 h 14"/>
                <a:gd name="T24" fmla="*/ 9 w 15"/>
                <a:gd name="T25" fmla="*/ 2 h 14"/>
                <a:gd name="T26" fmla="*/ 9 w 15"/>
                <a:gd name="T27" fmla="*/ 6 h 14"/>
                <a:gd name="T28" fmla="*/ 9 w 15"/>
                <a:gd name="T29" fmla="*/ 6 h 14"/>
                <a:gd name="T30" fmla="*/ 11 w 15"/>
                <a:gd name="T31" fmla="*/ 6 h 14"/>
                <a:gd name="T32" fmla="*/ 13 w 15"/>
                <a:gd name="T33" fmla="*/ 4 h 14"/>
                <a:gd name="T34" fmla="*/ 13 w 15"/>
                <a:gd name="T35" fmla="*/ 4 h 14"/>
                <a:gd name="T36" fmla="*/ 15 w 15"/>
                <a:gd name="T37" fmla="*/ 4 h 14"/>
                <a:gd name="T38" fmla="*/ 15 w 15"/>
                <a:gd name="T39" fmla="*/ 4 h 14"/>
                <a:gd name="T40" fmla="*/ 13 w 15"/>
                <a:gd name="T41" fmla="*/ 6 h 14"/>
                <a:gd name="T42" fmla="*/ 11 w 15"/>
                <a:gd name="T43" fmla="*/ 8 h 14"/>
                <a:gd name="T44" fmla="*/ 9 w 15"/>
                <a:gd name="T45" fmla="*/ 10 h 14"/>
                <a:gd name="T46" fmla="*/ 7 w 15"/>
                <a:gd name="T47" fmla="*/ 14 h 14"/>
                <a:gd name="T48" fmla="*/ 7 w 15"/>
                <a:gd name="T49" fmla="*/ 14 h 14"/>
                <a:gd name="T50" fmla="*/ 6 w 15"/>
                <a:gd name="T51" fmla="*/ 12 h 14"/>
                <a:gd name="T52" fmla="*/ 6 w 15"/>
                <a:gd name="T53" fmla="*/ 8 h 14"/>
                <a:gd name="T54" fmla="*/ 4 w 15"/>
                <a:gd name="T55" fmla="*/ 6 h 14"/>
                <a:gd name="T56" fmla="*/ 0 w 15"/>
                <a:gd name="T57" fmla="*/ 8 h 14"/>
                <a:gd name="T58" fmla="*/ 0 w 15"/>
                <a:gd name="T59" fmla="*/ 8 h 14"/>
                <a:gd name="T60" fmla="*/ 0 w 15"/>
                <a:gd name="T61" fmla="*/ 4 h 14"/>
                <a:gd name="T62" fmla="*/ 0 w 15"/>
                <a:gd name="T63" fmla="*/ 0 h 14"/>
                <a:gd name="T64" fmla="*/ 0 w 15"/>
                <a:gd name="T6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4" name="Freeform 48985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4 h 6"/>
                <a:gd name="T6" fmla="*/ 1 w 3"/>
                <a:gd name="T7" fmla="*/ 6 h 6"/>
                <a:gd name="T8" fmla="*/ 1 w 3"/>
                <a:gd name="T9" fmla="*/ 6 h 6"/>
                <a:gd name="T10" fmla="*/ 0 w 3"/>
                <a:gd name="T11" fmla="*/ 4 h 6"/>
                <a:gd name="T12" fmla="*/ 0 w 3"/>
                <a:gd name="T13" fmla="*/ 2 h 6"/>
                <a:gd name="T14" fmla="*/ 0 w 3"/>
                <a:gd name="T15" fmla="*/ 0 h 6"/>
                <a:gd name="T16" fmla="*/ 3 w 3"/>
                <a:gd name="T17" fmla="*/ 0 h 6"/>
                <a:gd name="T18" fmla="*/ 3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5" name="Freeform 48986"/>
            <p:cNvSpPr>
              <a:spLocks/>
            </p:cNvSpPr>
            <p:nvPr/>
          </p:nvSpPr>
          <p:spPr bwMode="auto">
            <a:xfrm>
              <a:off x="608" y="637"/>
              <a:ext cx="11" cy="2"/>
            </a:xfrm>
            <a:custGeom>
              <a:avLst/>
              <a:gdLst>
                <a:gd name="T0" fmla="*/ 11 w 11"/>
                <a:gd name="T1" fmla="*/ 2 h 2"/>
                <a:gd name="T2" fmla="*/ 11 w 11"/>
                <a:gd name="T3" fmla="*/ 2 h 2"/>
                <a:gd name="T4" fmla="*/ 9 w 11"/>
                <a:gd name="T5" fmla="*/ 2 h 2"/>
                <a:gd name="T6" fmla="*/ 5 w 11"/>
                <a:gd name="T7" fmla="*/ 2 h 2"/>
                <a:gd name="T8" fmla="*/ 2 w 11"/>
                <a:gd name="T9" fmla="*/ 2 h 2"/>
                <a:gd name="T10" fmla="*/ 0 w 11"/>
                <a:gd name="T11" fmla="*/ 2 h 2"/>
                <a:gd name="T12" fmla="*/ 0 w 11"/>
                <a:gd name="T13" fmla="*/ 2 h 2"/>
                <a:gd name="T14" fmla="*/ 2 w 11"/>
                <a:gd name="T15" fmla="*/ 0 h 2"/>
                <a:gd name="T16" fmla="*/ 4 w 11"/>
                <a:gd name="T17" fmla="*/ 0 h 2"/>
                <a:gd name="T18" fmla="*/ 11 w 11"/>
                <a:gd name="T19" fmla="*/ 2 h 2"/>
                <a:gd name="T20" fmla="*/ 11 w 1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6" name="Freeform 48987"/>
            <p:cNvSpPr>
              <a:spLocks/>
            </p:cNvSpPr>
            <p:nvPr/>
          </p:nvSpPr>
          <p:spPr bwMode="auto">
            <a:xfrm>
              <a:off x="610" y="635"/>
              <a:ext cx="7" cy="6"/>
            </a:xfrm>
            <a:custGeom>
              <a:avLst/>
              <a:gdLst>
                <a:gd name="T0" fmla="*/ 5 w 7"/>
                <a:gd name="T1" fmla="*/ 0 h 6"/>
                <a:gd name="T2" fmla="*/ 5 w 7"/>
                <a:gd name="T3" fmla="*/ 0 h 6"/>
                <a:gd name="T4" fmla="*/ 5 w 7"/>
                <a:gd name="T5" fmla="*/ 2 h 6"/>
                <a:gd name="T6" fmla="*/ 5 w 7"/>
                <a:gd name="T7" fmla="*/ 2 h 6"/>
                <a:gd name="T8" fmla="*/ 7 w 7"/>
                <a:gd name="T9" fmla="*/ 2 h 6"/>
                <a:gd name="T10" fmla="*/ 7 w 7"/>
                <a:gd name="T11" fmla="*/ 2 h 6"/>
                <a:gd name="T12" fmla="*/ 3 w 7"/>
                <a:gd name="T13" fmla="*/ 4 h 6"/>
                <a:gd name="T14" fmla="*/ 0 w 7"/>
                <a:gd name="T15" fmla="*/ 6 h 6"/>
                <a:gd name="T16" fmla="*/ 0 w 7"/>
                <a:gd name="T17" fmla="*/ 6 h 6"/>
                <a:gd name="T18" fmla="*/ 0 w 7"/>
                <a:gd name="T19" fmla="*/ 4 h 6"/>
                <a:gd name="T20" fmla="*/ 2 w 7"/>
                <a:gd name="T21" fmla="*/ 2 h 6"/>
                <a:gd name="T22" fmla="*/ 5 w 7"/>
                <a:gd name="T23" fmla="*/ 0 h 6"/>
                <a:gd name="T24" fmla="*/ 5 w 7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7" name="Freeform 48988"/>
            <p:cNvSpPr>
              <a:spLocks/>
            </p:cNvSpPr>
            <p:nvPr/>
          </p:nvSpPr>
          <p:spPr bwMode="auto">
            <a:xfrm>
              <a:off x="612" y="635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0 h 4"/>
                <a:gd name="T8" fmla="*/ 1 w 3"/>
                <a:gd name="T9" fmla="*/ 4 h 4"/>
                <a:gd name="T10" fmla="*/ 0 w 3"/>
                <a:gd name="T11" fmla="*/ 4 h 4"/>
                <a:gd name="T12" fmla="*/ 0 w 3"/>
                <a:gd name="T13" fmla="*/ 4 h 4"/>
                <a:gd name="T14" fmla="*/ 0 w 3"/>
                <a:gd name="T15" fmla="*/ 0 h 4"/>
                <a:gd name="T16" fmla="*/ 0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8" name="Freeform 48989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0 h 6"/>
                <a:gd name="T6" fmla="*/ 3 w 3"/>
                <a:gd name="T7" fmla="*/ 2 h 6"/>
                <a:gd name="T8" fmla="*/ 3 w 3"/>
                <a:gd name="T9" fmla="*/ 4 h 6"/>
                <a:gd name="T10" fmla="*/ 3 w 3"/>
                <a:gd name="T11" fmla="*/ 6 h 6"/>
                <a:gd name="T12" fmla="*/ 3 w 3"/>
                <a:gd name="T13" fmla="*/ 6 h 6"/>
                <a:gd name="T14" fmla="*/ 0 w 3"/>
                <a:gd name="T15" fmla="*/ 6 h 6"/>
                <a:gd name="T16" fmla="*/ 0 w 3"/>
                <a:gd name="T17" fmla="*/ 6 h 6"/>
                <a:gd name="T18" fmla="*/ 1 w 3"/>
                <a:gd name="T19" fmla="*/ 4 h 6"/>
                <a:gd name="T20" fmla="*/ 1 w 3"/>
                <a:gd name="T21" fmla="*/ 2 h 6"/>
                <a:gd name="T22" fmla="*/ 1 w 3"/>
                <a:gd name="T23" fmla="*/ 0 h 6"/>
                <a:gd name="T24" fmla="*/ 1 w 3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9" name="Freeform 48990"/>
            <p:cNvSpPr>
              <a:spLocks/>
            </p:cNvSpPr>
            <p:nvPr/>
          </p:nvSpPr>
          <p:spPr bwMode="auto">
            <a:xfrm>
              <a:off x="610" y="637"/>
              <a:ext cx="5" cy="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5 w 5"/>
                <a:gd name="T5" fmla="*/ 2 h 2"/>
                <a:gd name="T6" fmla="*/ 5 w 5"/>
                <a:gd name="T7" fmla="*/ 2 h 2"/>
                <a:gd name="T8" fmla="*/ 0 w 5"/>
                <a:gd name="T9" fmla="*/ 2 h 2"/>
                <a:gd name="T10" fmla="*/ 0 w 5"/>
                <a:gd name="T11" fmla="*/ 2 h 2"/>
                <a:gd name="T12" fmla="*/ 2 w 5"/>
                <a:gd name="T13" fmla="*/ 0 h 2"/>
                <a:gd name="T14" fmla="*/ 5 w 5"/>
                <a:gd name="T15" fmla="*/ 0 h 2"/>
                <a:gd name="T16" fmla="*/ 5 w 5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0" name="Freeform 48991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2 h 6"/>
                <a:gd name="T6" fmla="*/ 1 w 3"/>
                <a:gd name="T7" fmla="*/ 6 h 6"/>
                <a:gd name="T8" fmla="*/ 1 w 3"/>
                <a:gd name="T9" fmla="*/ 6 h 6"/>
                <a:gd name="T10" fmla="*/ 0 w 3"/>
                <a:gd name="T11" fmla="*/ 6 h 6"/>
                <a:gd name="T12" fmla="*/ 0 w 3"/>
                <a:gd name="T13" fmla="*/ 4 h 6"/>
                <a:gd name="T14" fmla="*/ 0 w 3"/>
                <a:gd name="T15" fmla="*/ 2 h 6"/>
                <a:gd name="T16" fmla="*/ 0 w 3"/>
                <a:gd name="T17" fmla="*/ 2 h 6"/>
                <a:gd name="T18" fmla="*/ 0 w 3"/>
                <a:gd name="T19" fmla="*/ 2 h 6"/>
                <a:gd name="T20" fmla="*/ 0 w 3"/>
                <a:gd name="T21" fmla="*/ 0 h 6"/>
                <a:gd name="T22" fmla="*/ 3 w 3"/>
                <a:gd name="T23" fmla="*/ 0 h 6"/>
                <a:gd name="T24" fmla="*/ 3 w 3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1" name="Freeform 48992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  <a:gd name="T10" fmla="*/ 0 w 3"/>
                <a:gd name="T11" fmla="*/ 6 h 6"/>
                <a:gd name="T12" fmla="*/ 0 w 3"/>
                <a:gd name="T13" fmla="*/ 6 h 6"/>
                <a:gd name="T14" fmla="*/ 0 w 3"/>
                <a:gd name="T15" fmla="*/ 2 h 6"/>
                <a:gd name="T16" fmla="*/ 1 w 3"/>
                <a:gd name="T17" fmla="*/ 0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2" name="Freeform 48993"/>
            <p:cNvSpPr>
              <a:spLocks/>
            </p:cNvSpPr>
            <p:nvPr/>
          </p:nvSpPr>
          <p:spPr bwMode="auto">
            <a:xfrm>
              <a:off x="610" y="635"/>
              <a:ext cx="7" cy="6"/>
            </a:xfrm>
            <a:custGeom>
              <a:avLst/>
              <a:gdLst>
                <a:gd name="T0" fmla="*/ 5 w 7"/>
                <a:gd name="T1" fmla="*/ 0 h 6"/>
                <a:gd name="T2" fmla="*/ 5 w 7"/>
                <a:gd name="T3" fmla="*/ 0 h 6"/>
                <a:gd name="T4" fmla="*/ 7 w 7"/>
                <a:gd name="T5" fmla="*/ 0 h 6"/>
                <a:gd name="T6" fmla="*/ 7 w 7"/>
                <a:gd name="T7" fmla="*/ 2 h 6"/>
                <a:gd name="T8" fmla="*/ 5 w 7"/>
                <a:gd name="T9" fmla="*/ 6 h 6"/>
                <a:gd name="T10" fmla="*/ 5 w 7"/>
                <a:gd name="T11" fmla="*/ 6 h 6"/>
                <a:gd name="T12" fmla="*/ 3 w 7"/>
                <a:gd name="T13" fmla="*/ 4 h 6"/>
                <a:gd name="T14" fmla="*/ 0 w 7"/>
                <a:gd name="T15" fmla="*/ 4 h 6"/>
                <a:gd name="T16" fmla="*/ 0 w 7"/>
                <a:gd name="T17" fmla="*/ 4 h 6"/>
                <a:gd name="T18" fmla="*/ 0 w 7"/>
                <a:gd name="T19" fmla="*/ 2 h 6"/>
                <a:gd name="T20" fmla="*/ 2 w 7"/>
                <a:gd name="T21" fmla="*/ 2 h 6"/>
                <a:gd name="T22" fmla="*/ 3 w 7"/>
                <a:gd name="T23" fmla="*/ 0 h 6"/>
                <a:gd name="T24" fmla="*/ 5 w 7"/>
                <a:gd name="T25" fmla="*/ 0 h 6"/>
                <a:gd name="T26" fmla="*/ 5 w 7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3" name="Freeform 48994"/>
            <p:cNvSpPr>
              <a:spLocks/>
            </p:cNvSpPr>
            <p:nvPr/>
          </p:nvSpPr>
          <p:spPr bwMode="auto">
            <a:xfrm>
              <a:off x="610" y="635"/>
              <a:ext cx="5" cy="6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3 w 5"/>
                <a:gd name="T5" fmla="*/ 0 h 6"/>
                <a:gd name="T6" fmla="*/ 5 w 5"/>
                <a:gd name="T7" fmla="*/ 0 h 6"/>
                <a:gd name="T8" fmla="*/ 5 w 5"/>
                <a:gd name="T9" fmla="*/ 0 h 6"/>
                <a:gd name="T10" fmla="*/ 3 w 5"/>
                <a:gd name="T11" fmla="*/ 4 h 6"/>
                <a:gd name="T12" fmla="*/ 2 w 5"/>
                <a:gd name="T13" fmla="*/ 6 h 6"/>
                <a:gd name="T14" fmla="*/ 2 w 5"/>
                <a:gd name="T15" fmla="*/ 6 h 6"/>
                <a:gd name="T16" fmla="*/ 0 w 5"/>
                <a:gd name="T17" fmla="*/ 4 h 6"/>
                <a:gd name="T18" fmla="*/ 2 w 5"/>
                <a:gd name="T19" fmla="*/ 4 h 6"/>
                <a:gd name="T20" fmla="*/ 2 w 5"/>
                <a:gd name="T21" fmla="*/ 2 h 6"/>
                <a:gd name="T22" fmla="*/ 2 w 5"/>
                <a:gd name="T23" fmla="*/ 0 h 6"/>
                <a:gd name="T24" fmla="*/ 2 w 5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4" name="Freeform 48995"/>
            <p:cNvSpPr>
              <a:spLocks/>
            </p:cNvSpPr>
            <p:nvPr/>
          </p:nvSpPr>
          <p:spPr bwMode="auto">
            <a:xfrm>
              <a:off x="612" y="637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0 h 2"/>
                <a:gd name="T8" fmla="*/ 3 w 3"/>
                <a:gd name="T9" fmla="*/ 2 h 2"/>
                <a:gd name="T10" fmla="*/ 1 w 3"/>
                <a:gd name="T11" fmla="*/ 2 h 2"/>
                <a:gd name="T12" fmla="*/ 0 w 3"/>
                <a:gd name="T13" fmla="*/ 2 h 2"/>
                <a:gd name="T14" fmla="*/ 0 w 3"/>
                <a:gd name="T15" fmla="*/ 0 h 2"/>
                <a:gd name="T16" fmla="*/ 0 w 3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5" name="Freeform 48996"/>
            <p:cNvSpPr>
              <a:spLocks/>
            </p:cNvSpPr>
            <p:nvPr/>
          </p:nvSpPr>
          <p:spPr bwMode="auto">
            <a:xfrm>
              <a:off x="610" y="635"/>
              <a:ext cx="7" cy="4"/>
            </a:xfrm>
            <a:custGeom>
              <a:avLst/>
              <a:gdLst>
                <a:gd name="T0" fmla="*/ 7 w 7"/>
                <a:gd name="T1" fmla="*/ 2 h 4"/>
                <a:gd name="T2" fmla="*/ 7 w 7"/>
                <a:gd name="T3" fmla="*/ 2 h 4"/>
                <a:gd name="T4" fmla="*/ 5 w 7"/>
                <a:gd name="T5" fmla="*/ 4 h 4"/>
                <a:gd name="T6" fmla="*/ 3 w 7"/>
                <a:gd name="T7" fmla="*/ 4 h 4"/>
                <a:gd name="T8" fmla="*/ 0 w 7"/>
                <a:gd name="T9" fmla="*/ 4 h 4"/>
                <a:gd name="T10" fmla="*/ 0 w 7"/>
                <a:gd name="T11" fmla="*/ 4 h 4"/>
                <a:gd name="T12" fmla="*/ 0 w 7"/>
                <a:gd name="T13" fmla="*/ 2 h 4"/>
                <a:gd name="T14" fmla="*/ 3 w 7"/>
                <a:gd name="T15" fmla="*/ 0 h 4"/>
                <a:gd name="T16" fmla="*/ 7 w 7"/>
                <a:gd name="T17" fmla="*/ 2 h 4"/>
                <a:gd name="T18" fmla="*/ 7 w 7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6" name="Freeform 48997"/>
            <p:cNvSpPr>
              <a:spLocks/>
            </p:cNvSpPr>
            <p:nvPr/>
          </p:nvSpPr>
          <p:spPr bwMode="auto">
            <a:xfrm>
              <a:off x="608" y="635"/>
              <a:ext cx="9" cy="6"/>
            </a:xfrm>
            <a:custGeom>
              <a:avLst/>
              <a:gdLst>
                <a:gd name="T0" fmla="*/ 9 w 9"/>
                <a:gd name="T1" fmla="*/ 0 h 6"/>
                <a:gd name="T2" fmla="*/ 9 w 9"/>
                <a:gd name="T3" fmla="*/ 0 h 6"/>
                <a:gd name="T4" fmla="*/ 9 w 9"/>
                <a:gd name="T5" fmla="*/ 4 h 6"/>
                <a:gd name="T6" fmla="*/ 9 w 9"/>
                <a:gd name="T7" fmla="*/ 4 h 6"/>
                <a:gd name="T8" fmla="*/ 4 w 9"/>
                <a:gd name="T9" fmla="*/ 4 h 6"/>
                <a:gd name="T10" fmla="*/ 0 w 9"/>
                <a:gd name="T11" fmla="*/ 6 h 6"/>
                <a:gd name="T12" fmla="*/ 0 w 9"/>
                <a:gd name="T13" fmla="*/ 6 h 6"/>
                <a:gd name="T14" fmla="*/ 2 w 9"/>
                <a:gd name="T15" fmla="*/ 2 h 6"/>
                <a:gd name="T16" fmla="*/ 4 w 9"/>
                <a:gd name="T17" fmla="*/ 2 h 6"/>
                <a:gd name="T18" fmla="*/ 9 w 9"/>
                <a:gd name="T19" fmla="*/ 0 h 6"/>
                <a:gd name="T20" fmla="*/ 9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9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7" name="Freeform 48998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3 w 3"/>
                <a:gd name="T7" fmla="*/ 2 h 6"/>
                <a:gd name="T8" fmla="*/ 1 w 3"/>
                <a:gd name="T9" fmla="*/ 6 h 6"/>
                <a:gd name="T10" fmla="*/ 1 w 3"/>
                <a:gd name="T11" fmla="*/ 6 h 6"/>
                <a:gd name="T12" fmla="*/ 0 w 3"/>
                <a:gd name="T13" fmla="*/ 4 h 6"/>
                <a:gd name="T14" fmla="*/ 0 w 3"/>
                <a:gd name="T15" fmla="*/ 2 h 6"/>
                <a:gd name="T16" fmla="*/ 1 w 3"/>
                <a:gd name="T17" fmla="*/ 0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8" name="Freeform 48999"/>
            <p:cNvSpPr>
              <a:spLocks/>
            </p:cNvSpPr>
            <p:nvPr/>
          </p:nvSpPr>
          <p:spPr bwMode="auto">
            <a:xfrm>
              <a:off x="610" y="635"/>
              <a:ext cx="7" cy="4"/>
            </a:xfrm>
            <a:custGeom>
              <a:avLst/>
              <a:gdLst>
                <a:gd name="T0" fmla="*/ 3 w 7"/>
                <a:gd name="T1" fmla="*/ 0 h 4"/>
                <a:gd name="T2" fmla="*/ 3 w 7"/>
                <a:gd name="T3" fmla="*/ 0 h 4"/>
                <a:gd name="T4" fmla="*/ 5 w 7"/>
                <a:gd name="T5" fmla="*/ 2 h 4"/>
                <a:gd name="T6" fmla="*/ 5 w 7"/>
                <a:gd name="T7" fmla="*/ 4 h 4"/>
                <a:gd name="T8" fmla="*/ 7 w 7"/>
                <a:gd name="T9" fmla="*/ 4 h 4"/>
                <a:gd name="T10" fmla="*/ 7 w 7"/>
                <a:gd name="T11" fmla="*/ 4 h 4"/>
                <a:gd name="T12" fmla="*/ 2 w 7"/>
                <a:gd name="T13" fmla="*/ 4 h 4"/>
                <a:gd name="T14" fmla="*/ 0 w 7"/>
                <a:gd name="T15" fmla="*/ 4 h 4"/>
                <a:gd name="T16" fmla="*/ 0 w 7"/>
                <a:gd name="T17" fmla="*/ 2 h 4"/>
                <a:gd name="T18" fmla="*/ 0 w 7"/>
                <a:gd name="T19" fmla="*/ 2 h 4"/>
                <a:gd name="T20" fmla="*/ 2 w 7"/>
                <a:gd name="T21" fmla="*/ 2 h 4"/>
                <a:gd name="T22" fmla="*/ 3 w 7"/>
                <a:gd name="T23" fmla="*/ 0 h 4"/>
                <a:gd name="T24" fmla="*/ 3 w 7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9" name="Freeform 49000"/>
            <p:cNvSpPr>
              <a:spLocks/>
            </p:cNvSpPr>
            <p:nvPr/>
          </p:nvSpPr>
          <p:spPr bwMode="auto">
            <a:xfrm>
              <a:off x="602" y="631"/>
              <a:ext cx="23" cy="14"/>
            </a:xfrm>
            <a:custGeom>
              <a:avLst/>
              <a:gdLst>
                <a:gd name="T0" fmla="*/ 11 w 23"/>
                <a:gd name="T1" fmla="*/ 6 h 14"/>
                <a:gd name="T2" fmla="*/ 11 w 23"/>
                <a:gd name="T3" fmla="*/ 6 h 14"/>
                <a:gd name="T4" fmla="*/ 10 w 23"/>
                <a:gd name="T5" fmla="*/ 6 h 14"/>
                <a:gd name="T6" fmla="*/ 8 w 23"/>
                <a:gd name="T7" fmla="*/ 8 h 14"/>
                <a:gd name="T8" fmla="*/ 4 w 23"/>
                <a:gd name="T9" fmla="*/ 14 h 14"/>
                <a:gd name="T10" fmla="*/ 4 w 23"/>
                <a:gd name="T11" fmla="*/ 14 h 14"/>
                <a:gd name="T12" fmla="*/ 4 w 23"/>
                <a:gd name="T13" fmla="*/ 10 h 14"/>
                <a:gd name="T14" fmla="*/ 2 w 23"/>
                <a:gd name="T15" fmla="*/ 8 h 14"/>
                <a:gd name="T16" fmla="*/ 0 w 23"/>
                <a:gd name="T17" fmla="*/ 8 h 14"/>
                <a:gd name="T18" fmla="*/ 0 w 23"/>
                <a:gd name="T19" fmla="*/ 8 h 14"/>
                <a:gd name="T20" fmla="*/ 0 w 23"/>
                <a:gd name="T21" fmla="*/ 4 h 14"/>
                <a:gd name="T22" fmla="*/ 2 w 23"/>
                <a:gd name="T23" fmla="*/ 0 h 14"/>
                <a:gd name="T24" fmla="*/ 2 w 23"/>
                <a:gd name="T25" fmla="*/ 0 h 14"/>
                <a:gd name="T26" fmla="*/ 8 w 23"/>
                <a:gd name="T27" fmla="*/ 2 h 14"/>
                <a:gd name="T28" fmla="*/ 8 w 23"/>
                <a:gd name="T29" fmla="*/ 2 h 14"/>
                <a:gd name="T30" fmla="*/ 11 w 23"/>
                <a:gd name="T31" fmla="*/ 2 h 14"/>
                <a:gd name="T32" fmla="*/ 11 w 23"/>
                <a:gd name="T33" fmla="*/ 2 h 14"/>
                <a:gd name="T34" fmla="*/ 11 w 23"/>
                <a:gd name="T35" fmla="*/ 6 h 14"/>
                <a:gd name="T36" fmla="*/ 11 w 23"/>
                <a:gd name="T37" fmla="*/ 6 h 14"/>
                <a:gd name="T38" fmla="*/ 23 w 23"/>
                <a:gd name="T39" fmla="*/ 6 h 14"/>
                <a:gd name="T40" fmla="*/ 23 w 23"/>
                <a:gd name="T41" fmla="*/ 6 h 14"/>
                <a:gd name="T42" fmla="*/ 21 w 23"/>
                <a:gd name="T43" fmla="*/ 8 h 14"/>
                <a:gd name="T44" fmla="*/ 17 w 23"/>
                <a:gd name="T45" fmla="*/ 8 h 14"/>
                <a:gd name="T46" fmla="*/ 13 w 23"/>
                <a:gd name="T47" fmla="*/ 8 h 14"/>
                <a:gd name="T48" fmla="*/ 11 w 23"/>
                <a:gd name="T49" fmla="*/ 6 h 14"/>
                <a:gd name="T50" fmla="*/ 11 w 23"/>
                <a:gd name="T5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14">
                  <a:moveTo>
                    <a:pt x="11" y="6"/>
                  </a:moveTo>
                  <a:lnTo>
                    <a:pt x="11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0" name="Freeform 49001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2 h 6"/>
                <a:gd name="T6" fmla="*/ 0 w 3"/>
                <a:gd name="T7" fmla="*/ 6 h 6"/>
                <a:gd name="T8" fmla="*/ 0 w 3"/>
                <a:gd name="T9" fmla="*/ 6 h 6"/>
                <a:gd name="T10" fmla="*/ 0 w 3"/>
                <a:gd name="T11" fmla="*/ 2 h 6"/>
                <a:gd name="T12" fmla="*/ 1 w 3"/>
                <a:gd name="T13" fmla="*/ 0 h 6"/>
                <a:gd name="T14" fmla="*/ 3 w 3"/>
                <a:gd name="T15" fmla="*/ 0 h 6"/>
                <a:gd name="T16" fmla="*/ 3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1" name="Freeform 49002"/>
            <p:cNvSpPr>
              <a:spLocks/>
            </p:cNvSpPr>
            <p:nvPr/>
          </p:nvSpPr>
          <p:spPr bwMode="auto">
            <a:xfrm>
              <a:off x="612" y="633"/>
              <a:ext cx="3" cy="10"/>
            </a:xfrm>
            <a:custGeom>
              <a:avLst/>
              <a:gdLst>
                <a:gd name="T0" fmla="*/ 0 w 3"/>
                <a:gd name="T1" fmla="*/ 2 h 10"/>
                <a:gd name="T2" fmla="*/ 0 w 3"/>
                <a:gd name="T3" fmla="*/ 2 h 10"/>
                <a:gd name="T4" fmla="*/ 3 w 3"/>
                <a:gd name="T5" fmla="*/ 0 h 10"/>
                <a:gd name="T6" fmla="*/ 3 w 3"/>
                <a:gd name="T7" fmla="*/ 0 h 10"/>
                <a:gd name="T8" fmla="*/ 1 w 3"/>
                <a:gd name="T9" fmla="*/ 4 h 10"/>
                <a:gd name="T10" fmla="*/ 1 w 3"/>
                <a:gd name="T11" fmla="*/ 6 h 10"/>
                <a:gd name="T12" fmla="*/ 1 w 3"/>
                <a:gd name="T13" fmla="*/ 8 h 10"/>
                <a:gd name="T14" fmla="*/ 1 w 3"/>
                <a:gd name="T15" fmla="*/ 10 h 10"/>
                <a:gd name="T16" fmla="*/ 1 w 3"/>
                <a:gd name="T17" fmla="*/ 10 h 10"/>
                <a:gd name="T18" fmla="*/ 0 w 3"/>
                <a:gd name="T19" fmla="*/ 6 h 10"/>
                <a:gd name="T20" fmla="*/ 0 w 3"/>
                <a:gd name="T21" fmla="*/ 2 h 10"/>
                <a:gd name="T22" fmla="*/ 0 w 3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0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2" name="Freeform 49003"/>
            <p:cNvSpPr>
              <a:spLocks/>
            </p:cNvSpPr>
            <p:nvPr/>
          </p:nvSpPr>
          <p:spPr bwMode="auto">
            <a:xfrm>
              <a:off x="608" y="633"/>
              <a:ext cx="11" cy="10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0 h 10"/>
                <a:gd name="T4" fmla="*/ 9 w 11"/>
                <a:gd name="T5" fmla="*/ 2 h 10"/>
                <a:gd name="T6" fmla="*/ 11 w 11"/>
                <a:gd name="T7" fmla="*/ 4 h 10"/>
                <a:gd name="T8" fmla="*/ 11 w 11"/>
                <a:gd name="T9" fmla="*/ 8 h 10"/>
                <a:gd name="T10" fmla="*/ 11 w 11"/>
                <a:gd name="T11" fmla="*/ 10 h 10"/>
                <a:gd name="T12" fmla="*/ 11 w 11"/>
                <a:gd name="T13" fmla="*/ 10 h 10"/>
                <a:gd name="T14" fmla="*/ 7 w 11"/>
                <a:gd name="T15" fmla="*/ 8 h 10"/>
                <a:gd name="T16" fmla="*/ 4 w 11"/>
                <a:gd name="T17" fmla="*/ 10 h 10"/>
                <a:gd name="T18" fmla="*/ 4 w 11"/>
                <a:gd name="T19" fmla="*/ 10 h 10"/>
                <a:gd name="T20" fmla="*/ 4 w 11"/>
                <a:gd name="T21" fmla="*/ 6 h 10"/>
                <a:gd name="T22" fmla="*/ 4 w 11"/>
                <a:gd name="T23" fmla="*/ 6 h 10"/>
                <a:gd name="T24" fmla="*/ 2 w 11"/>
                <a:gd name="T25" fmla="*/ 4 h 10"/>
                <a:gd name="T26" fmla="*/ 2 w 11"/>
                <a:gd name="T27" fmla="*/ 4 h 10"/>
                <a:gd name="T28" fmla="*/ 2 w 11"/>
                <a:gd name="T29" fmla="*/ 6 h 10"/>
                <a:gd name="T30" fmla="*/ 0 w 11"/>
                <a:gd name="T31" fmla="*/ 6 h 10"/>
                <a:gd name="T32" fmla="*/ 0 w 11"/>
                <a:gd name="T33" fmla="*/ 6 h 10"/>
                <a:gd name="T34" fmla="*/ 11 w 11"/>
                <a:gd name="T35" fmla="*/ 0 h 10"/>
                <a:gd name="T36" fmla="*/ 11 w 11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7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3" name="Freeform 49004"/>
            <p:cNvSpPr>
              <a:spLocks/>
            </p:cNvSpPr>
            <p:nvPr/>
          </p:nvSpPr>
          <p:spPr bwMode="auto">
            <a:xfrm>
              <a:off x="606" y="629"/>
              <a:ext cx="15" cy="18"/>
            </a:xfrm>
            <a:custGeom>
              <a:avLst/>
              <a:gdLst>
                <a:gd name="T0" fmla="*/ 6 w 15"/>
                <a:gd name="T1" fmla="*/ 6 h 18"/>
                <a:gd name="T2" fmla="*/ 6 w 15"/>
                <a:gd name="T3" fmla="*/ 6 h 18"/>
                <a:gd name="T4" fmla="*/ 6 w 15"/>
                <a:gd name="T5" fmla="*/ 8 h 18"/>
                <a:gd name="T6" fmla="*/ 9 w 15"/>
                <a:gd name="T7" fmla="*/ 8 h 18"/>
                <a:gd name="T8" fmla="*/ 11 w 15"/>
                <a:gd name="T9" fmla="*/ 8 h 18"/>
                <a:gd name="T10" fmla="*/ 13 w 15"/>
                <a:gd name="T11" fmla="*/ 6 h 18"/>
                <a:gd name="T12" fmla="*/ 13 w 15"/>
                <a:gd name="T13" fmla="*/ 6 h 18"/>
                <a:gd name="T14" fmla="*/ 15 w 15"/>
                <a:gd name="T15" fmla="*/ 8 h 18"/>
                <a:gd name="T16" fmla="*/ 15 w 15"/>
                <a:gd name="T17" fmla="*/ 10 h 18"/>
                <a:gd name="T18" fmla="*/ 15 w 15"/>
                <a:gd name="T19" fmla="*/ 10 h 18"/>
                <a:gd name="T20" fmla="*/ 9 w 15"/>
                <a:gd name="T21" fmla="*/ 12 h 18"/>
                <a:gd name="T22" fmla="*/ 7 w 15"/>
                <a:gd name="T23" fmla="*/ 14 h 18"/>
                <a:gd name="T24" fmla="*/ 4 w 15"/>
                <a:gd name="T25" fmla="*/ 16 h 18"/>
                <a:gd name="T26" fmla="*/ 0 w 15"/>
                <a:gd name="T27" fmla="*/ 18 h 18"/>
                <a:gd name="T28" fmla="*/ 0 w 15"/>
                <a:gd name="T29" fmla="*/ 18 h 18"/>
                <a:gd name="T30" fmla="*/ 0 w 15"/>
                <a:gd name="T31" fmla="*/ 14 h 18"/>
                <a:gd name="T32" fmla="*/ 2 w 15"/>
                <a:gd name="T33" fmla="*/ 14 h 18"/>
                <a:gd name="T34" fmla="*/ 7 w 15"/>
                <a:gd name="T35" fmla="*/ 14 h 18"/>
                <a:gd name="T36" fmla="*/ 7 w 15"/>
                <a:gd name="T37" fmla="*/ 14 h 18"/>
                <a:gd name="T38" fmla="*/ 7 w 15"/>
                <a:gd name="T39" fmla="*/ 10 h 18"/>
                <a:gd name="T40" fmla="*/ 7 w 15"/>
                <a:gd name="T41" fmla="*/ 10 h 18"/>
                <a:gd name="T42" fmla="*/ 4 w 15"/>
                <a:gd name="T43" fmla="*/ 10 h 18"/>
                <a:gd name="T44" fmla="*/ 0 w 15"/>
                <a:gd name="T45" fmla="*/ 10 h 18"/>
                <a:gd name="T46" fmla="*/ 0 w 15"/>
                <a:gd name="T47" fmla="*/ 10 h 18"/>
                <a:gd name="T48" fmla="*/ 4 w 15"/>
                <a:gd name="T49" fmla="*/ 4 h 18"/>
                <a:gd name="T50" fmla="*/ 4 w 15"/>
                <a:gd name="T51" fmla="*/ 2 h 18"/>
                <a:gd name="T52" fmla="*/ 7 w 15"/>
                <a:gd name="T53" fmla="*/ 0 h 18"/>
                <a:gd name="T54" fmla="*/ 7 w 15"/>
                <a:gd name="T55" fmla="*/ 0 h 18"/>
                <a:gd name="T56" fmla="*/ 6 w 15"/>
                <a:gd name="T57" fmla="*/ 4 h 18"/>
                <a:gd name="T58" fmla="*/ 6 w 15"/>
                <a:gd name="T59" fmla="*/ 6 h 18"/>
                <a:gd name="T60" fmla="*/ 6 w 15"/>
                <a:gd name="T6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18">
                  <a:moveTo>
                    <a:pt x="6" y="6"/>
                  </a:moveTo>
                  <a:lnTo>
                    <a:pt x="6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4" name="Freeform 49005"/>
            <p:cNvSpPr>
              <a:spLocks/>
            </p:cNvSpPr>
            <p:nvPr/>
          </p:nvSpPr>
          <p:spPr bwMode="auto">
            <a:xfrm>
              <a:off x="612" y="635"/>
              <a:ext cx="3" cy="6"/>
            </a:xfrm>
            <a:custGeom>
              <a:avLst/>
              <a:gdLst>
                <a:gd name="T0" fmla="*/ 1 w 3"/>
                <a:gd name="T1" fmla="*/ 4 h 6"/>
                <a:gd name="T2" fmla="*/ 1 w 3"/>
                <a:gd name="T3" fmla="*/ 4 h 6"/>
                <a:gd name="T4" fmla="*/ 0 w 3"/>
                <a:gd name="T5" fmla="*/ 2 h 6"/>
                <a:gd name="T6" fmla="*/ 0 w 3"/>
                <a:gd name="T7" fmla="*/ 2 h 6"/>
                <a:gd name="T8" fmla="*/ 0 w 3"/>
                <a:gd name="T9" fmla="*/ 0 h 6"/>
                <a:gd name="T10" fmla="*/ 1 w 3"/>
                <a:gd name="T11" fmla="*/ 0 h 6"/>
                <a:gd name="T12" fmla="*/ 1 w 3"/>
                <a:gd name="T13" fmla="*/ 0 h 6"/>
                <a:gd name="T14" fmla="*/ 3 w 3"/>
                <a:gd name="T15" fmla="*/ 0 h 6"/>
                <a:gd name="T16" fmla="*/ 3 w 3"/>
                <a:gd name="T17" fmla="*/ 2 h 6"/>
                <a:gd name="T18" fmla="*/ 1 w 3"/>
                <a:gd name="T19" fmla="*/ 6 h 6"/>
                <a:gd name="T20" fmla="*/ 1 w 3"/>
                <a:gd name="T21" fmla="*/ 6 h 6"/>
                <a:gd name="T22" fmla="*/ 1 w 3"/>
                <a:gd name="T23" fmla="*/ 6 h 6"/>
                <a:gd name="T24" fmla="*/ 1 w 3"/>
                <a:gd name="T25" fmla="*/ 4 h 6"/>
                <a:gd name="T26" fmla="*/ 1 w 3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1" y="4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5" name="Freeform 49006"/>
            <p:cNvSpPr>
              <a:spLocks/>
            </p:cNvSpPr>
            <p:nvPr/>
          </p:nvSpPr>
          <p:spPr bwMode="auto">
            <a:xfrm>
              <a:off x="608" y="633"/>
              <a:ext cx="11" cy="10"/>
            </a:xfrm>
            <a:custGeom>
              <a:avLst/>
              <a:gdLst>
                <a:gd name="T0" fmla="*/ 2 w 11"/>
                <a:gd name="T1" fmla="*/ 0 h 10"/>
                <a:gd name="T2" fmla="*/ 2 w 11"/>
                <a:gd name="T3" fmla="*/ 0 h 10"/>
                <a:gd name="T4" fmla="*/ 11 w 11"/>
                <a:gd name="T5" fmla="*/ 2 h 10"/>
                <a:gd name="T6" fmla="*/ 11 w 11"/>
                <a:gd name="T7" fmla="*/ 2 h 10"/>
                <a:gd name="T8" fmla="*/ 11 w 11"/>
                <a:gd name="T9" fmla="*/ 2 h 10"/>
                <a:gd name="T10" fmla="*/ 11 w 11"/>
                <a:gd name="T11" fmla="*/ 6 h 10"/>
                <a:gd name="T12" fmla="*/ 9 w 11"/>
                <a:gd name="T13" fmla="*/ 6 h 10"/>
                <a:gd name="T14" fmla="*/ 5 w 11"/>
                <a:gd name="T15" fmla="*/ 8 h 10"/>
                <a:gd name="T16" fmla="*/ 5 w 11"/>
                <a:gd name="T17" fmla="*/ 8 h 10"/>
                <a:gd name="T18" fmla="*/ 5 w 11"/>
                <a:gd name="T19" fmla="*/ 4 h 10"/>
                <a:gd name="T20" fmla="*/ 5 w 11"/>
                <a:gd name="T21" fmla="*/ 4 h 10"/>
                <a:gd name="T22" fmla="*/ 2 w 11"/>
                <a:gd name="T23" fmla="*/ 6 h 10"/>
                <a:gd name="T24" fmla="*/ 0 w 11"/>
                <a:gd name="T25" fmla="*/ 10 h 10"/>
                <a:gd name="T26" fmla="*/ 0 w 11"/>
                <a:gd name="T27" fmla="*/ 10 h 10"/>
                <a:gd name="T28" fmla="*/ 0 w 11"/>
                <a:gd name="T29" fmla="*/ 4 h 10"/>
                <a:gd name="T30" fmla="*/ 2 w 11"/>
                <a:gd name="T31" fmla="*/ 0 h 10"/>
                <a:gd name="T32" fmla="*/ 2 w 11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0">
                  <a:moveTo>
                    <a:pt x="2" y="0"/>
                  </a:moveTo>
                  <a:lnTo>
                    <a:pt x="2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6"/>
                  </a:lnTo>
                  <a:lnTo>
                    <a:pt x="9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6" name="Freeform 49007"/>
            <p:cNvSpPr>
              <a:spLocks/>
            </p:cNvSpPr>
            <p:nvPr/>
          </p:nvSpPr>
          <p:spPr bwMode="auto">
            <a:xfrm>
              <a:off x="610" y="635"/>
              <a:ext cx="5" cy="6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0 h 6"/>
                <a:gd name="T4" fmla="*/ 3 w 5"/>
                <a:gd name="T5" fmla="*/ 0 h 6"/>
                <a:gd name="T6" fmla="*/ 5 w 5"/>
                <a:gd name="T7" fmla="*/ 0 h 6"/>
                <a:gd name="T8" fmla="*/ 5 w 5"/>
                <a:gd name="T9" fmla="*/ 0 h 6"/>
                <a:gd name="T10" fmla="*/ 5 w 5"/>
                <a:gd name="T11" fmla="*/ 0 h 6"/>
                <a:gd name="T12" fmla="*/ 3 w 5"/>
                <a:gd name="T13" fmla="*/ 4 h 6"/>
                <a:gd name="T14" fmla="*/ 3 w 5"/>
                <a:gd name="T15" fmla="*/ 6 h 6"/>
                <a:gd name="T16" fmla="*/ 2 w 5"/>
                <a:gd name="T17" fmla="*/ 6 h 6"/>
                <a:gd name="T18" fmla="*/ 2 w 5"/>
                <a:gd name="T19" fmla="*/ 6 h 6"/>
                <a:gd name="T20" fmla="*/ 2 w 5"/>
                <a:gd name="T21" fmla="*/ 4 h 6"/>
                <a:gd name="T22" fmla="*/ 0 w 5"/>
                <a:gd name="T23" fmla="*/ 0 h 6"/>
                <a:gd name="T24" fmla="*/ 0 w 5"/>
                <a:gd name="T25" fmla="*/ 0 h 6"/>
                <a:gd name="T26" fmla="*/ 2 w 5"/>
                <a:gd name="T27" fmla="*/ 0 h 6"/>
                <a:gd name="T28" fmla="*/ 2 w 5"/>
                <a:gd name="T29" fmla="*/ 0 h 6"/>
                <a:gd name="T30" fmla="*/ 2 w 5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7" name="Freeform 49008"/>
            <p:cNvSpPr>
              <a:spLocks/>
            </p:cNvSpPr>
            <p:nvPr/>
          </p:nvSpPr>
          <p:spPr bwMode="auto">
            <a:xfrm>
              <a:off x="713" y="366"/>
              <a:ext cx="16" cy="16"/>
            </a:xfrm>
            <a:custGeom>
              <a:avLst/>
              <a:gdLst>
                <a:gd name="T0" fmla="*/ 0 w 16"/>
                <a:gd name="T1" fmla="*/ 6 h 16"/>
                <a:gd name="T2" fmla="*/ 0 w 16"/>
                <a:gd name="T3" fmla="*/ 6 h 16"/>
                <a:gd name="T4" fmla="*/ 2 w 16"/>
                <a:gd name="T5" fmla="*/ 8 h 16"/>
                <a:gd name="T6" fmla="*/ 4 w 16"/>
                <a:gd name="T7" fmla="*/ 6 h 16"/>
                <a:gd name="T8" fmla="*/ 6 w 16"/>
                <a:gd name="T9" fmla="*/ 4 h 16"/>
                <a:gd name="T10" fmla="*/ 6 w 16"/>
                <a:gd name="T11" fmla="*/ 4 h 16"/>
                <a:gd name="T12" fmla="*/ 8 w 16"/>
                <a:gd name="T13" fmla="*/ 6 h 16"/>
                <a:gd name="T14" fmla="*/ 8 w 16"/>
                <a:gd name="T15" fmla="*/ 6 h 16"/>
                <a:gd name="T16" fmla="*/ 6 w 16"/>
                <a:gd name="T17" fmla="*/ 10 h 16"/>
                <a:gd name="T18" fmla="*/ 6 w 16"/>
                <a:gd name="T19" fmla="*/ 10 h 16"/>
                <a:gd name="T20" fmla="*/ 14 w 16"/>
                <a:gd name="T21" fmla="*/ 16 h 16"/>
                <a:gd name="T22" fmla="*/ 14 w 16"/>
                <a:gd name="T23" fmla="*/ 16 h 16"/>
                <a:gd name="T24" fmla="*/ 14 w 16"/>
                <a:gd name="T25" fmla="*/ 14 h 16"/>
                <a:gd name="T26" fmla="*/ 16 w 16"/>
                <a:gd name="T27" fmla="*/ 10 h 16"/>
                <a:gd name="T28" fmla="*/ 16 w 16"/>
                <a:gd name="T29" fmla="*/ 10 h 16"/>
                <a:gd name="T30" fmla="*/ 14 w 16"/>
                <a:gd name="T31" fmla="*/ 8 h 16"/>
                <a:gd name="T32" fmla="*/ 12 w 16"/>
                <a:gd name="T33" fmla="*/ 8 h 16"/>
                <a:gd name="T34" fmla="*/ 10 w 16"/>
                <a:gd name="T35" fmla="*/ 8 h 16"/>
                <a:gd name="T36" fmla="*/ 10 w 16"/>
                <a:gd name="T37" fmla="*/ 6 h 16"/>
                <a:gd name="T38" fmla="*/ 10 w 16"/>
                <a:gd name="T39" fmla="*/ 6 h 16"/>
                <a:gd name="T40" fmla="*/ 10 w 16"/>
                <a:gd name="T41" fmla="*/ 4 h 16"/>
                <a:gd name="T42" fmla="*/ 10 w 16"/>
                <a:gd name="T43" fmla="*/ 2 h 16"/>
                <a:gd name="T44" fmla="*/ 10 w 16"/>
                <a:gd name="T45" fmla="*/ 2 h 16"/>
                <a:gd name="T46" fmla="*/ 6 w 16"/>
                <a:gd name="T47" fmla="*/ 0 h 16"/>
                <a:gd name="T48" fmla="*/ 4 w 16"/>
                <a:gd name="T49" fmla="*/ 0 h 16"/>
                <a:gd name="T50" fmla="*/ 0 w 16"/>
                <a:gd name="T51" fmla="*/ 0 h 16"/>
                <a:gd name="T52" fmla="*/ 4 w 16"/>
                <a:gd name="T53" fmla="*/ 0 h 16"/>
                <a:gd name="T54" fmla="*/ 4 w 16"/>
                <a:gd name="T55" fmla="*/ 0 h 16"/>
                <a:gd name="T56" fmla="*/ 2 w 16"/>
                <a:gd name="T57" fmla="*/ 4 h 16"/>
                <a:gd name="T58" fmla="*/ 0 w 16"/>
                <a:gd name="T59" fmla="*/ 6 h 16"/>
                <a:gd name="T60" fmla="*/ 0 w 16"/>
                <a:gd name="T6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16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8" name="Freeform 49009"/>
            <p:cNvSpPr>
              <a:spLocks/>
            </p:cNvSpPr>
            <p:nvPr/>
          </p:nvSpPr>
          <p:spPr bwMode="auto">
            <a:xfrm>
              <a:off x="494" y="372"/>
              <a:ext cx="10" cy="6"/>
            </a:xfrm>
            <a:custGeom>
              <a:avLst/>
              <a:gdLst>
                <a:gd name="T0" fmla="*/ 8 w 10"/>
                <a:gd name="T1" fmla="*/ 6 h 6"/>
                <a:gd name="T2" fmla="*/ 8 w 10"/>
                <a:gd name="T3" fmla="*/ 6 h 6"/>
                <a:gd name="T4" fmla="*/ 8 w 10"/>
                <a:gd name="T5" fmla="*/ 4 h 6"/>
                <a:gd name="T6" fmla="*/ 10 w 10"/>
                <a:gd name="T7" fmla="*/ 4 h 6"/>
                <a:gd name="T8" fmla="*/ 10 w 10"/>
                <a:gd name="T9" fmla="*/ 4 h 6"/>
                <a:gd name="T10" fmla="*/ 8 w 10"/>
                <a:gd name="T11" fmla="*/ 4 h 6"/>
                <a:gd name="T12" fmla="*/ 6 w 10"/>
                <a:gd name="T13" fmla="*/ 2 h 6"/>
                <a:gd name="T14" fmla="*/ 6 w 10"/>
                <a:gd name="T15" fmla="*/ 2 h 6"/>
                <a:gd name="T16" fmla="*/ 4 w 10"/>
                <a:gd name="T17" fmla="*/ 2 h 6"/>
                <a:gd name="T18" fmla="*/ 0 w 10"/>
                <a:gd name="T19" fmla="*/ 0 h 6"/>
                <a:gd name="T20" fmla="*/ 0 w 10"/>
                <a:gd name="T21" fmla="*/ 0 h 6"/>
                <a:gd name="T22" fmla="*/ 0 w 10"/>
                <a:gd name="T23" fmla="*/ 2 h 6"/>
                <a:gd name="T24" fmla="*/ 2 w 10"/>
                <a:gd name="T25" fmla="*/ 4 h 6"/>
                <a:gd name="T26" fmla="*/ 8 w 10"/>
                <a:gd name="T27" fmla="*/ 6 h 6"/>
                <a:gd name="T28" fmla="*/ 8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9" name="Freeform 49010"/>
            <p:cNvSpPr>
              <a:spLocks/>
            </p:cNvSpPr>
            <p:nvPr/>
          </p:nvSpPr>
          <p:spPr bwMode="auto">
            <a:xfrm>
              <a:off x="518" y="374"/>
              <a:ext cx="18" cy="4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2 h 4"/>
                <a:gd name="T6" fmla="*/ 0 w 18"/>
                <a:gd name="T7" fmla="*/ 4 h 4"/>
                <a:gd name="T8" fmla="*/ 2 w 18"/>
                <a:gd name="T9" fmla="*/ 4 h 4"/>
                <a:gd name="T10" fmla="*/ 2 w 18"/>
                <a:gd name="T11" fmla="*/ 4 h 4"/>
                <a:gd name="T12" fmla="*/ 6 w 18"/>
                <a:gd name="T13" fmla="*/ 4 h 4"/>
                <a:gd name="T14" fmla="*/ 10 w 18"/>
                <a:gd name="T15" fmla="*/ 4 h 4"/>
                <a:gd name="T16" fmla="*/ 16 w 18"/>
                <a:gd name="T17" fmla="*/ 4 h 4"/>
                <a:gd name="T18" fmla="*/ 18 w 18"/>
                <a:gd name="T19" fmla="*/ 2 h 4"/>
                <a:gd name="T20" fmla="*/ 18 w 18"/>
                <a:gd name="T21" fmla="*/ 2 h 4"/>
                <a:gd name="T22" fmla="*/ 14 w 18"/>
                <a:gd name="T23" fmla="*/ 4 h 4"/>
                <a:gd name="T24" fmla="*/ 10 w 18"/>
                <a:gd name="T25" fmla="*/ 2 h 4"/>
                <a:gd name="T26" fmla="*/ 4 w 18"/>
                <a:gd name="T27" fmla="*/ 0 h 4"/>
                <a:gd name="T28" fmla="*/ 0 w 18"/>
                <a:gd name="T29" fmla="*/ 0 h 4"/>
                <a:gd name="T30" fmla="*/ 0 w 18"/>
                <a:gd name="T3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0" name="Freeform 49011"/>
            <p:cNvSpPr>
              <a:spLocks/>
            </p:cNvSpPr>
            <p:nvPr/>
          </p:nvSpPr>
          <p:spPr bwMode="auto">
            <a:xfrm>
              <a:off x="615" y="374"/>
              <a:ext cx="10" cy="6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2 h 6"/>
                <a:gd name="T4" fmla="*/ 6 w 10"/>
                <a:gd name="T5" fmla="*/ 0 h 6"/>
                <a:gd name="T6" fmla="*/ 4 w 10"/>
                <a:gd name="T7" fmla="*/ 2 h 6"/>
                <a:gd name="T8" fmla="*/ 0 w 10"/>
                <a:gd name="T9" fmla="*/ 6 h 6"/>
                <a:gd name="T10" fmla="*/ 0 w 10"/>
                <a:gd name="T11" fmla="*/ 6 h 6"/>
                <a:gd name="T12" fmla="*/ 6 w 10"/>
                <a:gd name="T13" fmla="*/ 4 h 6"/>
                <a:gd name="T14" fmla="*/ 8 w 10"/>
                <a:gd name="T15" fmla="*/ 4 h 6"/>
                <a:gd name="T16" fmla="*/ 10 w 10"/>
                <a:gd name="T17" fmla="*/ 2 h 6"/>
                <a:gd name="T18" fmla="*/ 10 w 10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1" name="Freeform 49012"/>
            <p:cNvSpPr>
              <a:spLocks/>
            </p:cNvSpPr>
            <p:nvPr/>
          </p:nvSpPr>
          <p:spPr bwMode="auto">
            <a:xfrm>
              <a:off x="747" y="374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4 w 6"/>
                <a:gd name="T11" fmla="*/ 2 h 4"/>
                <a:gd name="T12" fmla="*/ 2 w 6"/>
                <a:gd name="T13" fmla="*/ 2 h 4"/>
                <a:gd name="T14" fmla="*/ 0 w 6"/>
                <a:gd name="T15" fmla="*/ 4 h 4"/>
                <a:gd name="T16" fmla="*/ 0 w 6"/>
                <a:gd name="T17" fmla="*/ 4 h 4"/>
                <a:gd name="T18" fmla="*/ 0 w 6"/>
                <a:gd name="T19" fmla="*/ 4 h 4"/>
                <a:gd name="T20" fmla="*/ 2 w 6"/>
                <a:gd name="T21" fmla="*/ 4 h 4"/>
                <a:gd name="T22" fmla="*/ 6 w 6"/>
                <a:gd name="T23" fmla="*/ 4 h 4"/>
                <a:gd name="T24" fmla="*/ 6 w 6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2" name="Freeform 49013"/>
            <p:cNvSpPr>
              <a:spLocks/>
            </p:cNvSpPr>
            <p:nvPr/>
          </p:nvSpPr>
          <p:spPr bwMode="auto">
            <a:xfrm>
              <a:off x="695" y="376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4 w 8"/>
                <a:gd name="T5" fmla="*/ 6 h 8"/>
                <a:gd name="T6" fmla="*/ 6 w 8"/>
                <a:gd name="T7" fmla="*/ 8 h 8"/>
                <a:gd name="T8" fmla="*/ 6 w 8"/>
                <a:gd name="T9" fmla="*/ 8 h 8"/>
                <a:gd name="T10" fmla="*/ 8 w 8"/>
                <a:gd name="T11" fmla="*/ 4 h 8"/>
                <a:gd name="T12" fmla="*/ 8 w 8"/>
                <a:gd name="T13" fmla="*/ 0 h 8"/>
                <a:gd name="T14" fmla="*/ 8 w 8"/>
                <a:gd name="T15" fmla="*/ 0 h 8"/>
                <a:gd name="T16" fmla="*/ 6 w 8"/>
                <a:gd name="T17" fmla="*/ 0 h 8"/>
                <a:gd name="T18" fmla="*/ 6 w 8"/>
                <a:gd name="T19" fmla="*/ 0 h 8"/>
                <a:gd name="T20" fmla="*/ 6 w 8"/>
                <a:gd name="T21" fmla="*/ 0 h 8"/>
                <a:gd name="T22" fmla="*/ 4 w 8"/>
                <a:gd name="T23" fmla="*/ 2 h 8"/>
                <a:gd name="T24" fmla="*/ 2 w 8"/>
                <a:gd name="T25" fmla="*/ 2 h 8"/>
                <a:gd name="T26" fmla="*/ 2 w 8"/>
                <a:gd name="T27" fmla="*/ 4 h 8"/>
                <a:gd name="T28" fmla="*/ 0 w 8"/>
                <a:gd name="T29" fmla="*/ 6 h 8"/>
                <a:gd name="T30" fmla="*/ 0 w 8"/>
                <a:gd name="T3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3" name="Freeform 49014"/>
            <p:cNvSpPr>
              <a:spLocks/>
            </p:cNvSpPr>
            <p:nvPr/>
          </p:nvSpPr>
          <p:spPr bwMode="auto">
            <a:xfrm>
              <a:off x="562" y="376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2 w 8"/>
                <a:gd name="T5" fmla="*/ 2 h 4"/>
                <a:gd name="T6" fmla="*/ 0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4 w 8"/>
                <a:gd name="T13" fmla="*/ 4 h 4"/>
                <a:gd name="T14" fmla="*/ 6 w 8"/>
                <a:gd name="T15" fmla="*/ 2 h 4"/>
                <a:gd name="T16" fmla="*/ 8 w 8"/>
                <a:gd name="T17" fmla="*/ 0 h 4"/>
                <a:gd name="T18" fmla="*/ 8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4" name="Freeform 49015"/>
            <p:cNvSpPr>
              <a:spLocks/>
            </p:cNvSpPr>
            <p:nvPr/>
          </p:nvSpPr>
          <p:spPr bwMode="auto">
            <a:xfrm>
              <a:off x="542" y="382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0 w 4"/>
                <a:gd name="T7" fmla="*/ 2 h 6"/>
                <a:gd name="T8" fmla="*/ 0 w 4"/>
                <a:gd name="T9" fmla="*/ 4 h 6"/>
                <a:gd name="T10" fmla="*/ 0 w 4"/>
                <a:gd name="T11" fmla="*/ 6 h 6"/>
                <a:gd name="T12" fmla="*/ 0 w 4"/>
                <a:gd name="T13" fmla="*/ 6 h 6"/>
                <a:gd name="T14" fmla="*/ 2 w 4"/>
                <a:gd name="T15" fmla="*/ 6 h 6"/>
                <a:gd name="T16" fmla="*/ 4 w 4"/>
                <a:gd name="T17" fmla="*/ 4 h 6"/>
                <a:gd name="T18" fmla="*/ 4 w 4"/>
                <a:gd name="T19" fmla="*/ 2 h 6"/>
                <a:gd name="T20" fmla="*/ 2 w 4"/>
                <a:gd name="T21" fmla="*/ 0 h 6"/>
                <a:gd name="T22" fmla="*/ 2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5" name="Freeform 49016"/>
            <p:cNvSpPr>
              <a:spLocks/>
            </p:cNvSpPr>
            <p:nvPr/>
          </p:nvSpPr>
          <p:spPr bwMode="auto">
            <a:xfrm>
              <a:off x="548" y="382"/>
              <a:ext cx="14" cy="20"/>
            </a:xfrm>
            <a:custGeom>
              <a:avLst/>
              <a:gdLst>
                <a:gd name="T0" fmla="*/ 10 w 14"/>
                <a:gd name="T1" fmla="*/ 20 h 20"/>
                <a:gd name="T2" fmla="*/ 10 w 14"/>
                <a:gd name="T3" fmla="*/ 20 h 20"/>
                <a:gd name="T4" fmla="*/ 14 w 14"/>
                <a:gd name="T5" fmla="*/ 16 h 20"/>
                <a:gd name="T6" fmla="*/ 14 w 14"/>
                <a:gd name="T7" fmla="*/ 12 h 20"/>
                <a:gd name="T8" fmla="*/ 14 w 14"/>
                <a:gd name="T9" fmla="*/ 12 h 20"/>
                <a:gd name="T10" fmla="*/ 10 w 14"/>
                <a:gd name="T11" fmla="*/ 10 h 20"/>
                <a:gd name="T12" fmla="*/ 8 w 14"/>
                <a:gd name="T13" fmla="*/ 8 h 20"/>
                <a:gd name="T14" fmla="*/ 8 w 14"/>
                <a:gd name="T15" fmla="*/ 4 h 20"/>
                <a:gd name="T16" fmla="*/ 8 w 14"/>
                <a:gd name="T17" fmla="*/ 0 h 20"/>
                <a:gd name="T18" fmla="*/ 8 w 14"/>
                <a:gd name="T19" fmla="*/ 0 h 20"/>
                <a:gd name="T20" fmla="*/ 6 w 14"/>
                <a:gd name="T21" fmla="*/ 2 h 20"/>
                <a:gd name="T22" fmla="*/ 4 w 14"/>
                <a:gd name="T23" fmla="*/ 4 h 20"/>
                <a:gd name="T24" fmla="*/ 2 w 14"/>
                <a:gd name="T25" fmla="*/ 6 h 20"/>
                <a:gd name="T26" fmla="*/ 0 w 14"/>
                <a:gd name="T27" fmla="*/ 6 h 20"/>
                <a:gd name="T28" fmla="*/ 0 w 14"/>
                <a:gd name="T29" fmla="*/ 6 h 20"/>
                <a:gd name="T30" fmla="*/ 0 w 14"/>
                <a:gd name="T31" fmla="*/ 14 h 20"/>
                <a:gd name="T32" fmla="*/ 0 w 14"/>
                <a:gd name="T33" fmla="*/ 14 h 20"/>
                <a:gd name="T34" fmla="*/ 4 w 14"/>
                <a:gd name="T35" fmla="*/ 14 h 20"/>
                <a:gd name="T36" fmla="*/ 6 w 14"/>
                <a:gd name="T37" fmla="*/ 16 h 20"/>
                <a:gd name="T38" fmla="*/ 8 w 14"/>
                <a:gd name="T39" fmla="*/ 18 h 20"/>
                <a:gd name="T40" fmla="*/ 10 w 14"/>
                <a:gd name="T41" fmla="*/ 20 h 20"/>
                <a:gd name="T42" fmla="*/ 10 w 14"/>
                <a:gd name="T4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0">
                  <a:moveTo>
                    <a:pt x="10" y="20"/>
                  </a:moveTo>
                  <a:lnTo>
                    <a:pt x="10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6" name="Freeform 49017"/>
            <p:cNvSpPr>
              <a:spLocks/>
            </p:cNvSpPr>
            <p:nvPr/>
          </p:nvSpPr>
          <p:spPr bwMode="auto">
            <a:xfrm>
              <a:off x="598" y="384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8 w 8"/>
                <a:gd name="T5" fmla="*/ 4 h 6"/>
                <a:gd name="T6" fmla="*/ 8 w 8"/>
                <a:gd name="T7" fmla="*/ 0 h 6"/>
                <a:gd name="T8" fmla="*/ 8 w 8"/>
                <a:gd name="T9" fmla="*/ 0 h 6"/>
                <a:gd name="T10" fmla="*/ 6 w 8"/>
                <a:gd name="T11" fmla="*/ 0 h 6"/>
                <a:gd name="T12" fmla="*/ 2 w 8"/>
                <a:gd name="T13" fmla="*/ 0 h 6"/>
                <a:gd name="T14" fmla="*/ 0 w 8"/>
                <a:gd name="T15" fmla="*/ 0 h 6"/>
                <a:gd name="T16" fmla="*/ 0 w 8"/>
                <a:gd name="T17" fmla="*/ 4 h 6"/>
                <a:gd name="T18" fmla="*/ 0 w 8"/>
                <a:gd name="T19" fmla="*/ 4 h 6"/>
                <a:gd name="T20" fmla="*/ 4 w 8"/>
                <a:gd name="T21" fmla="*/ 4 h 6"/>
                <a:gd name="T22" fmla="*/ 8 w 8"/>
                <a:gd name="T23" fmla="*/ 6 h 6"/>
                <a:gd name="T24" fmla="*/ 8 w 8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7" name="Freeform 49018"/>
            <p:cNvSpPr>
              <a:spLocks/>
            </p:cNvSpPr>
            <p:nvPr/>
          </p:nvSpPr>
          <p:spPr bwMode="auto">
            <a:xfrm>
              <a:off x="753" y="382"/>
              <a:ext cx="16" cy="10"/>
            </a:xfrm>
            <a:custGeom>
              <a:avLst/>
              <a:gdLst>
                <a:gd name="T0" fmla="*/ 2 w 16"/>
                <a:gd name="T1" fmla="*/ 2 h 10"/>
                <a:gd name="T2" fmla="*/ 2 w 16"/>
                <a:gd name="T3" fmla="*/ 2 h 10"/>
                <a:gd name="T4" fmla="*/ 0 w 16"/>
                <a:gd name="T5" fmla="*/ 6 h 10"/>
                <a:gd name="T6" fmla="*/ 0 w 16"/>
                <a:gd name="T7" fmla="*/ 6 h 10"/>
                <a:gd name="T8" fmla="*/ 2 w 16"/>
                <a:gd name="T9" fmla="*/ 6 h 10"/>
                <a:gd name="T10" fmla="*/ 4 w 16"/>
                <a:gd name="T11" fmla="*/ 6 h 10"/>
                <a:gd name="T12" fmla="*/ 6 w 16"/>
                <a:gd name="T13" fmla="*/ 4 h 10"/>
                <a:gd name="T14" fmla="*/ 8 w 16"/>
                <a:gd name="T15" fmla="*/ 4 h 10"/>
                <a:gd name="T16" fmla="*/ 8 w 16"/>
                <a:gd name="T17" fmla="*/ 4 h 10"/>
                <a:gd name="T18" fmla="*/ 8 w 16"/>
                <a:gd name="T19" fmla="*/ 6 h 10"/>
                <a:gd name="T20" fmla="*/ 6 w 16"/>
                <a:gd name="T21" fmla="*/ 10 h 10"/>
                <a:gd name="T22" fmla="*/ 6 w 16"/>
                <a:gd name="T23" fmla="*/ 10 h 10"/>
                <a:gd name="T24" fmla="*/ 12 w 16"/>
                <a:gd name="T25" fmla="*/ 6 h 10"/>
                <a:gd name="T26" fmla="*/ 16 w 16"/>
                <a:gd name="T27" fmla="*/ 2 h 10"/>
                <a:gd name="T28" fmla="*/ 14 w 16"/>
                <a:gd name="T29" fmla="*/ 0 h 10"/>
                <a:gd name="T30" fmla="*/ 14 w 16"/>
                <a:gd name="T31" fmla="*/ 0 h 10"/>
                <a:gd name="T32" fmla="*/ 8 w 16"/>
                <a:gd name="T33" fmla="*/ 2 h 10"/>
                <a:gd name="T34" fmla="*/ 2 w 16"/>
                <a:gd name="T35" fmla="*/ 2 h 10"/>
                <a:gd name="T36" fmla="*/ 2 w 16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0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8" name="Freeform 49019"/>
            <p:cNvSpPr>
              <a:spLocks/>
            </p:cNvSpPr>
            <p:nvPr/>
          </p:nvSpPr>
          <p:spPr bwMode="auto">
            <a:xfrm>
              <a:off x="526" y="384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2 h 4"/>
                <a:gd name="T12" fmla="*/ 0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9" name="Freeform 49020"/>
            <p:cNvSpPr>
              <a:spLocks/>
            </p:cNvSpPr>
            <p:nvPr/>
          </p:nvSpPr>
          <p:spPr bwMode="auto">
            <a:xfrm>
              <a:off x="741" y="384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2 h 4"/>
                <a:gd name="T8" fmla="*/ 0 w 6"/>
                <a:gd name="T9" fmla="*/ 2 h 4"/>
                <a:gd name="T10" fmla="*/ 0 w 6"/>
                <a:gd name="T11" fmla="*/ 4 h 4"/>
                <a:gd name="T12" fmla="*/ 4 w 6"/>
                <a:gd name="T13" fmla="*/ 4 h 4"/>
                <a:gd name="T14" fmla="*/ 6 w 6"/>
                <a:gd name="T15" fmla="*/ 2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0" name="Freeform 49021"/>
            <p:cNvSpPr>
              <a:spLocks/>
            </p:cNvSpPr>
            <p:nvPr/>
          </p:nvSpPr>
          <p:spPr bwMode="auto">
            <a:xfrm>
              <a:off x="494" y="390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8 w 8"/>
                <a:gd name="T5" fmla="*/ 0 h 6"/>
                <a:gd name="T6" fmla="*/ 8 w 8"/>
                <a:gd name="T7" fmla="*/ 0 h 6"/>
                <a:gd name="T8" fmla="*/ 0 w 8"/>
                <a:gd name="T9" fmla="*/ 4 h 6"/>
                <a:gd name="T10" fmla="*/ 0 w 8"/>
                <a:gd name="T11" fmla="*/ 4 h 6"/>
                <a:gd name="T12" fmla="*/ 4 w 8"/>
                <a:gd name="T13" fmla="*/ 6 h 6"/>
                <a:gd name="T14" fmla="*/ 8 w 8"/>
                <a:gd name="T15" fmla="*/ 6 h 6"/>
                <a:gd name="T16" fmla="*/ 8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1" name="Freeform 49022"/>
            <p:cNvSpPr>
              <a:spLocks/>
            </p:cNvSpPr>
            <p:nvPr/>
          </p:nvSpPr>
          <p:spPr bwMode="auto">
            <a:xfrm>
              <a:off x="572" y="396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4 h 4"/>
                <a:gd name="T10" fmla="*/ 6 w 6"/>
                <a:gd name="T11" fmla="*/ 0 h 4"/>
                <a:gd name="T12" fmla="*/ 6 w 6"/>
                <a:gd name="T13" fmla="*/ 0 h 4"/>
                <a:gd name="T14" fmla="*/ 4 w 6"/>
                <a:gd name="T15" fmla="*/ 0 h 4"/>
                <a:gd name="T16" fmla="*/ 0 w 6"/>
                <a:gd name="T17" fmla="*/ 0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2" name="Freeform 49023"/>
            <p:cNvSpPr>
              <a:spLocks/>
            </p:cNvSpPr>
            <p:nvPr/>
          </p:nvSpPr>
          <p:spPr bwMode="auto">
            <a:xfrm>
              <a:off x="787" y="398"/>
              <a:ext cx="4" cy="4"/>
            </a:xfrm>
            <a:custGeom>
              <a:avLst/>
              <a:gdLst>
                <a:gd name="T0" fmla="*/ 0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4 w 4"/>
                <a:gd name="T7" fmla="*/ 2 h 4"/>
                <a:gd name="T8" fmla="*/ 4 w 4"/>
                <a:gd name="T9" fmla="*/ 2 h 4"/>
                <a:gd name="T10" fmla="*/ 2 w 4"/>
                <a:gd name="T11" fmla="*/ 0 h 4"/>
                <a:gd name="T12" fmla="*/ 2 w 4"/>
                <a:gd name="T13" fmla="*/ 0 h 4"/>
                <a:gd name="T14" fmla="*/ 0 w 4"/>
                <a:gd name="T15" fmla="*/ 2 h 4"/>
                <a:gd name="T16" fmla="*/ 0 w 4"/>
                <a:gd name="T17" fmla="*/ 4 h 4"/>
                <a:gd name="T18" fmla="*/ 0 w 4"/>
                <a:gd name="T19" fmla="*/ 4 h 4"/>
                <a:gd name="T20" fmla="*/ 0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3" name="Freeform 49024"/>
            <p:cNvSpPr>
              <a:spLocks/>
            </p:cNvSpPr>
            <p:nvPr/>
          </p:nvSpPr>
          <p:spPr bwMode="auto">
            <a:xfrm>
              <a:off x="598" y="396"/>
              <a:ext cx="33" cy="14"/>
            </a:xfrm>
            <a:custGeom>
              <a:avLst/>
              <a:gdLst>
                <a:gd name="T0" fmla="*/ 0 w 33"/>
                <a:gd name="T1" fmla="*/ 8 h 14"/>
                <a:gd name="T2" fmla="*/ 0 w 33"/>
                <a:gd name="T3" fmla="*/ 8 h 14"/>
                <a:gd name="T4" fmla="*/ 14 w 33"/>
                <a:gd name="T5" fmla="*/ 8 h 14"/>
                <a:gd name="T6" fmla="*/ 27 w 33"/>
                <a:gd name="T7" fmla="*/ 8 h 14"/>
                <a:gd name="T8" fmla="*/ 27 w 33"/>
                <a:gd name="T9" fmla="*/ 8 h 14"/>
                <a:gd name="T10" fmla="*/ 25 w 33"/>
                <a:gd name="T11" fmla="*/ 10 h 14"/>
                <a:gd name="T12" fmla="*/ 21 w 33"/>
                <a:gd name="T13" fmla="*/ 10 h 14"/>
                <a:gd name="T14" fmla="*/ 17 w 33"/>
                <a:gd name="T15" fmla="*/ 12 h 14"/>
                <a:gd name="T16" fmla="*/ 17 w 33"/>
                <a:gd name="T17" fmla="*/ 14 h 14"/>
                <a:gd name="T18" fmla="*/ 17 w 33"/>
                <a:gd name="T19" fmla="*/ 14 h 14"/>
                <a:gd name="T20" fmla="*/ 21 w 33"/>
                <a:gd name="T21" fmla="*/ 14 h 14"/>
                <a:gd name="T22" fmla="*/ 25 w 33"/>
                <a:gd name="T23" fmla="*/ 14 h 14"/>
                <a:gd name="T24" fmla="*/ 29 w 33"/>
                <a:gd name="T25" fmla="*/ 14 h 14"/>
                <a:gd name="T26" fmla="*/ 33 w 33"/>
                <a:gd name="T27" fmla="*/ 12 h 14"/>
                <a:gd name="T28" fmla="*/ 33 w 33"/>
                <a:gd name="T29" fmla="*/ 12 h 14"/>
                <a:gd name="T30" fmla="*/ 33 w 33"/>
                <a:gd name="T31" fmla="*/ 6 h 14"/>
                <a:gd name="T32" fmla="*/ 33 w 33"/>
                <a:gd name="T33" fmla="*/ 0 h 14"/>
                <a:gd name="T34" fmla="*/ 33 w 33"/>
                <a:gd name="T35" fmla="*/ 0 h 14"/>
                <a:gd name="T36" fmla="*/ 29 w 33"/>
                <a:gd name="T37" fmla="*/ 2 h 14"/>
                <a:gd name="T38" fmla="*/ 25 w 33"/>
                <a:gd name="T39" fmla="*/ 4 h 14"/>
                <a:gd name="T40" fmla="*/ 15 w 33"/>
                <a:gd name="T41" fmla="*/ 4 h 14"/>
                <a:gd name="T42" fmla="*/ 8 w 33"/>
                <a:gd name="T43" fmla="*/ 4 h 14"/>
                <a:gd name="T44" fmla="*/ 4 w 33"/>
                <a:gd name="T45" fmla="*/ 6 h 14"/>
                <a:gd name="T46" fmla="*/ 0 w 33"/>
                <a:gd name="T47" fmla="*/ 8 h 14"/>
                <a:gd name="T48" fmla="*/ 0 w 33"/>
                <a:gd name="T4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4">
                  <a:moveTo>
                    <a:pt x="0" y="8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9" y="14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6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5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4" name="Freeform 49025"/>
            <p:cNvSpPr>
              <a:spLocks/>
            </p:cNvSpPr>
            <p:nvPr/>
          </p:nvSpPr>
          <p:spPr bwMode="auto">
            <a:xfrm>
              <a:off x="550" y="398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4 h 6"/>
                <a:gd name="T6" fmla="*/ 0 w 10"/>
                <a:gd name="T7" fmla="*/ 4 h 6"/>
                <a:gd name="T8" fmla="*/ 6 w 10"/>
                <a:gd name="T9" fmla="*/ 6 h 6"/>
                <a:gd name="T10" fmla="*/ 10 w 10"/>
                <a:gd name="T11" fmla="*/ 6 h 6"/>
                <a:gd name="T12" fmla="*/ 10 w 10"/>
                <a:gd name="T13" fmla="*/ 4 h 6"/>
                <a:gd name="T14" fmla="*/ 10 w 10"/>
                <a:gd name="T15" fmla="*/ 4 h 6"/>
                <a:gd name="T16" fmla="*/ 8 w 10"/>
                <a:gd name="T17" fmla="*/ 4 h 6"/>
                <a:gd name="T18" fmla="*/ 6 w 10"/>
                <a:gd name="T19" fmla="*/ 4 h 6"/>
                <a:gd name="T20" fmla="*/ 0 w 10"/>
                <a:gd name="T21" fmla="*/ 0 h 6"/>
                <a:gd name="T22" fmla="*/ 0 w 1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5" name="Freeform 49026"/>
            <p:cNvSpPr>
              <a:spLocks/>
            </p:cNvSpPr>
            <p:nvPr/>
          </p:nvSpPr>
          <p:spPr bwMode="auto">
            <a:xfrm>
              <a:off x="592" y="400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4 w 6"/>
                <a:gd name="T9" fmla="*/ 2 h 4"/>
                <a:gd name="T10" fmla="*/ 2 w 6"/>
                <a:gd name="T11" fmla="*/ 0 h 4"/>
                <a:gd name="T12" fmla="*/ 0 w 6"/>
                <a:gd name="T13" fmla="*/ 2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6" name="Freeform 49027"/>
            <p:cNvSpPr>
              <a:spLocks/>
            </p:cNvSpPr>
            <p:nvPr/>
          </p:nvSpPr>
          <p:spPr bwMode="auto">
            <a:xfrm>
              <a:off x="633" y="400"/>
              <a:ext cx="20" cy="6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0 h 6"/>
                <a:gd name="T4" fmla="*/ 14 w 20"/>
                <a:gd name="T5" fmla="*/ 2 h 6"/>
                <a:gd name="T6" fmla="*/ 8 w 20"/>
                <a:gd name="T7" fmla="*/ 2 h 6"/>
                <a:gd name="T8" fmla="*/ 4 w 20"/>
                <a:gd name="T9" fmla="*/ 2 h 6"/>
                <a:gd name="T10" fmla="*/ 0 w 20"/>
                <a:gd name="T11" fmla="*/ 4 h 6"/>
                <a:gd name="T12" fmla="*/ 0 w 20"/>
                <a:gd name="T13" fmla="*/ 4 h 6"/>
                <a:gd name="T14" fmla="*/ 6 w 20"/>
                <a:gd name="T15" fmla="*/ 6 h 6"/>
                <a:gd name="T16" fmla="*/ 12 w 20"/>
                <a:gd name="T17" fmla="*/ 6 h 6"/>
                <a:gd name="T18" fmla="*/ 18 w 20"/>
                <a:gd name="T19" fmla="*/ 4 h 6"/>
                <a:gd name="T20" fmla="*/ 20 w 20"/>
                <a:gd name="T21" fmla="*/ 0 h 6"/>
                <a:gd name="T22" fmla="*/ 20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7" name="Freeform 49028"/>
            <p:cNvSpPr>
              <a:spLocks/>
            </p:cNvSpPr>
            <p:nvPr/>
          </p:nvSpPr>
          <p:spPr bwMode="auto">
            <a:xfrm>
              <a:off x="747" y="402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4 w 6"/>
                <a:gd name="T13" fmla="*/ 4 h 4"/>
                <a:gd name="T14" fmla="*/ 6 w 6"/>
                <a:gd name="T15" fmla="*/ 2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8" name="Freeform 49029"/>
            <p:cNvSpPr>
              <a:spLocks/>
            </p:cNvSpPr>
            <p:nvPr/>
          </p:nvSpPr>
          <p:spPr bwMode="auto">
            <a:xfrm>
              <a:off x="512" y="406"/>
              <a:ext cx="16" cy="10"/>
            </a:xfrm>
            <a:custGeom>
              <a:avLst/>
              <a:gdLst>
                <a:gd name="T0" fmla="*/ 8 w 16"/>
                <a:gd name="T1" fmla="*/ 4 h 10"/>
                <a:gd name="T2" fmla="*/ 8 w 16"/>
                <a:gd name="T3" fmla="*/ 4 h 10"/>
                <a:gd name="T4" fmla="*/ 8 w 16"/>
                <a:gd name="T5" fmla="*/ 6 h 10"/>
                <a:gd name="T6" fmla="*/ 6 w 16"/>
                <a:gd name="T7" fmla="*/ 6 h 10"/>
                <a:gd name="T8" fmla="*/ 6 w 16"/>
                <a:gd name="T9" fmla="*/ 8 h 10"/>
                <a:gd name="T10" fmla="*/ 8 w 16"/>
                <a:gd name="T11" fmla="*/ 10 h 10"/>
                <a:gd name="T12" fmla="*/ 8 w 16"/>
                <a:gd name="T13" fmla="*/ 10 h 10"/>
                <a:gd name="T14" fmla="*/ 10 w 16"/>
                <a:gd name="T15" fmla="*/ 6 h 10"/>
                <a:gd name="T16" fmla="*/ 16 w 16"/>
                <a:gd name="T17" fmla="*/ 4 h 10"/>
                <a:gd name="T18" fmla="*/ 16 w 16"/>
                <a:gd name="T19" fmla="*/ 4 h 10"/>
                <a:gd name="T20" fmla="*/ 14 w 16"/>
                <a:gd name="T21" fmla="*/ 2 h 10"/>
                <a:gd name="T22" fmla="*/ 12 w 16"/>
                <a:gd name="T23" fmla="*/ 2 h 10"/>
                <a:gd name="T24" fmla="*/ 8 w 16"/>
                <a:gd name="T25" fmla="*/ 2 h 10"/>
                <a:gd name="T26" fmla="*/ 6 w 16"/>
                <a:gd name="T27" fmla="*/ 2 h 10"/>
                <a:gd name="T28" fmla="*/ 6 w 16"/>
                <a:gd name="T29" fmla="*/ 0 h 10"/>
                <a:gd name="T30" fmla="*/ 6 w 16"/>
                <a:gd name="T31" fmla="*/ 0 h 10"/>
                <a:gd name="T32" fmla="*/ 4 w 16"/>
                <a:gd name="T33" fmla="*/ 2 h 10"/>
                <a:gd name="T34" fmla="*/ 2 w 16"/>
                <a:gd name="T35" fmla="*/ 2 h 10"/>
                <a:gd name="T36" fmla="*/ 0 w 16"/>
                <a:gd name="T37" fmla="*/ 2 h 10"/>
                <a:gd name="T38" fmla="*/ 0 w 16"/>
                <a:gd name="T39" fmla="*/ 4 h 10"/>
                <a:gd name="T40" fmla="*/ 0 w 16"/>
                <a:gd name="T41" fmla="*/ 4 h 10"/>
                <a:gd name="T42" fmla="*/ 2 w 16"/>
                <a:gd name="T43" fmla="*/ 4 h 10"/>
                <a:gd name="T44" fmla="*/ 4 w 16"/>
                <a:gd name="T45" fmla="*/ 4 h 10"/>
                <a:gd name="T46" fmla="*/ 8 w 16"/>
                <a:gd name="T47" fmla="*/ 4 h 10"/>
                <a:gd name="T48" fmla="*/ 8 w 16"/>
                <a:gd name="T4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0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9" name="Freeform 49030"/>
            <p:cNvSpPr>
              <a:spLocks/>
            </p:cNvSpPr>
            <p:nvPr/>
          </p:nvSpPr>
          <p:spPr bwMode="auto">
            <a:xfrm>
              <a:off x="548" y="408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0 w 8"/>
                <a:gd name="T5" fmla="*/ 0 h 2"/>
                <a:gd name="T6" fmla="*/ 0 w 8"/>
                <a:gd name="T7" fmla="*/ 0 h 2"/>
                <a:gd name="T8" fmla="*/ 2 w 8"/>
                <a:gd name="T9" fmla="*/ 2 h 2"/>
                <a:gd name="T10" fmla="*/ 4 w 8"/>
                <a:gd name="T11" fmla="*/ 2 h 2"/>
                <a:gd name="T12" fmla="*/ 8 w 8"/>
                <a:gd name="T13" fmla="*/ 0 h 2"/>
                <a:gd name="T14" fmla="*/ 8 w 8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0" name="Freeform 49031"/>
            <p:cNvSpPr>
              <a:spLocks/>
            </p:cNvSpPr>
            <p:nvPr/>
          </p:nvSpPr>
          <p:spPr bwMode="auto">
            <a:xfrm>
              <a:off x="602" y="406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4 w 8"/>
                <a:gd name="T5" fmla="*/ 4 h 4"/>
                <a:gd name="T6" fmla="*/ 8 w 8"/>
                <a:gd name="T7" fmla="*/ 4 h 4"/>
                <a:gd name="T8" fmla="*/ 8 w 8"/>
                <a:gd name="T9" fmla="*/ 2 h 4"/>
                <a:gd name="T10" fmla="*/ 8 w 8"/>
                <a:gd name="T11" fmla="*/ 2 h 4"/>
                <a:gd name="T12" fmla="*/ 6 w 8"/>
                <a:gd name="T13" fmla="*/ 2 h 4"/>
                <a:gd name="T14" fmla="*/ 2 w 8"/>
                <a:gd name="T15" fmla="*/ 0 h 4"/>
                <a:gd name="T16" fmla="*/ 2 w 8"/>
                <a:gd name="T17" fmla="*/ 0 h 4"/>
                <a:gd name="T18" fmla="*/ 2 w 8"/>
                <a:gd name="T19" fmla="*/ 2 h 4"/>
                <a:gd name="T20" fmla="*/ 2 w 8"/>
                <a:gd name="T21" fmla="*/ 2 h 4"/>
                <a:gd name="T22" fmla="*/ 0 w 8"/>
                <a:gd name="T23" fmla="*/ 4 h 4"/>
                <a:gd name="T24" fmla="*/ 0 w 8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1" name="Freeform 49032"/>
            <p:cNvSpPr>
              <a:spLocks/>
            </p:cNvSpPr>
            <p:nvPr/>
          </p:nvSpPr>
          <p:spPr bwMode="auto">
            <a:xfrm>
              <a:off x="538" y="410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0 h 4"/>
                <a:gd name="T10" fmla="*/ 2 w 4"/>
                <a:gd name="T11" fmla="*/ 2 h 4"/>
                <a:gd name="T12" fmla="*/ 0 w 4"/>
                <a:gd name="T13" fmla="*/ 4 h 4"/>
                <a:gd name="T14" fmla="*/ 0 w 4"/>
                <a:gd name="T15" fmla="*/ 4 h 4"/>
                <a:gd name="T16" fmla="*/ 2 w 4"/>
                <a:gd name="T17" fmla="*/ 4 h 4"/>
                <a:gd name="T18" fmla="*/ 4 w 4"/>
                <a:gd name="T19" fmla="*/ 2 h 4"/>
                <a:gd name="T20" fmla="*/ 4 w 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2" name="Freeform 49033"/>
            <p:cNvSpPr>
              <a:spLocks/>
            </p:cNvSpPr>
            <p:nvPr/>
          </p:nvSpPr>
          <p:spPr bwMode="auto">
            <a:xfrm>
              <a:off x="546" y="412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4 h 6"/>
                <a:gd name="T14" fmla="*/ 2 w 4"/>
                <a:gd name="T15" fmla="*/ 4 h 6"/>
                <a:gd name="T16" fmla="*/ 4 w 4"/>
                <a:gd name="T17" fmla="*/ 0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3" name="Freeform 49034"/>
            <p:cNvSpPr>
              <a:spLocks/>
            </p:cNvSpPr>
            <p:nvPr/>
          </p:nvSpPr>
          <p:spPr bwMode="auto">
            <a:xfrm>
              <a:off x="552" y="412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0 h 4"/>
                <a:gd name="T16" fmla="*/ 2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4" name="Freeform 49035"/>
            <p:cNvSpPr>
              <a:spLocks/>
            </p:cNvSpPr>
            <p:nvPr/>
          </p:nvSpPr>
          <p:spPr bwMode="auto">
            <a:xfrm>
              <a:off x="556" y="412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4 w 4"/>
                <a:gd name="T5" fmla="*/ 0 h 6"/>
                <a:gd name="T6" fmla="*/ 4 w 4"/>
                <a:gd name="T7" fmla="*/ 0 h 6"/>
                <a:gd name="T8" fmla="*/ 2 w 4"/>
                <a:gd name="T9" fmla="*/ 4 h 6"/>
                <a:gd name="T10" fmla="*/ 2 w 4"/>
                <a:gd name="T11" fmla="*/ 4 h 6"/>
                <a:gd name="T12" fmla="*/ 4 w 4"/>
                <a:gd name="T13" fmla="*/ 6 h 6"/>
                <a:gd name="T14" fmla="*/ 4 w 4"/>
                <a:gd name="T15" fmla="*/ 6 h 6"/>
                <a:gd name="T16" fmla="*/ 4 w 4"/>
                <a:gd name="T17" fmla="*/ 2 h 6"/>
                <a:gd name="T18" fmla="*/ 4 w 4"/>
                <a:gd name="T19" fmla="*/ 0 h 6"/>
                <a:gd name="T20" fmla="*/ 4 w 4"/>
                <a:gd name="T21" fmla="*/ 0 h 6"/>
                <a:gd name="T22" fmla="*/ 2 w 4"/>
                <a:gd name="T23" fmla="*/ 0 h 6"/>
                <a:gd name="T24" fmla="*/ 0 w 4"/>
                <a:gd name="T25" fmla="*/ 0 h 6"/>
                <a:gd name="T26" fmla="*/ 0 w 4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5" name="Freeform 49036"/>
            <p:cNvSpPr>
              <a:spLocks/>
            </p:cNvSpPr>
            <p:nvPr/>
          </p:nvSpPr>
          <p:spPr bwMode="auto">
            <a:xfrm>
              <a:off x="665" y="414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2 h 6"/>
                <a:gd name="T6" fmla="*/ 0 w 4"/>
                <a:gd name="T7" fmla="*/ 4 h 6"/>
                <a:gd name="T8" fmla="*/ 2 w 4"/>
                <a:gd name="T9" fmla="*/ 6 h 6"/>
                <a:gd name="T10" fmla="*/ 2 w 4"/>
                <a:gd name="T11" fmla="*/ 6 h 6"/>
                <a:gd name="T12" fmla="*/ 4 w 4"/>
                <a:gd name="T13" fmla="*/ 2 h 6"/>
                <a:gd name="T14" fmla="*/ 2 w 4"/>
                <a:gd name="T15" fmla="*/ 0 h 6"/>
                <a:gd name="T16" fmla="*/ 0 w 4"/>
                <a:gd name="T17" fmla="*/ 0 h 6"/>
                <a:gd name="T18" fmla="*/ 0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6" name="Freeform 49037"/>
            <p:cNvSpPr>
              <a:spLocks/>
            </p:cNvSpPr>
            <p:nvPr/>
          </p:nvSpPr>
          <p:spPr bwMode="auto">
            <a:xfrm>
              <a:off x="777" y="414"/>
              <a:ext cx="10" cy="6"/>
            </a:xfrm>
            <a:custGeom>
              <a:avLst/>
              <a:gdLst>
                <a:gd name="T0" fmla="*/ 2 w 10"/>
                <a:gd name="T1" fmla="*/ 6 h 6"/>
                <a:gd name="T2" fmla="*/ 2 w 10"/>
                <a:gd name="T3" fmla="*/ 6 h 6"/>
                <a:gd name="T4" fmla="*/ 8 w 10"/>
                <a:gd name="T5" fmla="*/ 4 h 6"/>
                <a:gd name="T6" fmla="*/ 10 w 10"/>
                <a:gd name="T7" fmla="*/ 2 h 6"/>
                <a:gd name="T8" fmla="*/ 10 w 10"/>
                <a:gd name="T9" fmla="*/ 0 h 6"/>
                <a:gd name="T10" fmla="*/ 10 w 10"/>
                <a:gd name="T11" fmla="*/ 0 h 6"/>
                <a:gd name="T12" fmla="*/ 8 w 10"/>
                <a:gd name="T13" fmla="*/ 2 h 6"/>
                <a:gd name="T14" fmla="*/ 6 w 10"/>
                <a:gd name="T15" fmla="*/ 2 h 6"/>
                <a:gd name="T16" fmla="*/ 2 w 10"/>
                <a:gd name="T17" fmla="*/ 2 h 6"/>
                <a:gd name="T18" fmla="*/ 0 w 10"/>
                <a:gd name="T19" fmla="*/ 2 h 6"/>
                <a:gd name="T20" fmla="*/ 0 w 10"/>
                <a:gd name="T21" fmla="*/ 2 h 6"/>
                <a:gd name="T22" fmla="*/ 2 w 10"/>
                <a:gd name="T23" fmla="*/ 4 h 6"/>
                <a:gd name="T24" fmla="*/ 2 w 10"/>
                <a:gd name="T25" fmla="*/ 6 h 6"/>
                <a:gd name="T26" fmla="*/ 2 w 10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7" name="Freeform 49038"/>
            <p:cNvSpPr>
              <a:spLocks/>
            </p:cNvSpPr>
            <p:nvPr/>
          </p:nvSpPr>
          <p:spPr bwMode="auto">
            <a:xfrm>
              <a:off x="566" y="416"/>
              <a:ext cx="6" cy="4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4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0 w 6"/>
                <a:gd name="T13" fmla="*/ 2 h 4"/>
                <a:gd name="T14" fmla="*/ 0 w 6"/>
                <a:gd name="T15" fmla="*/ 2 h 4"/>
                <a:gd name="T16" fmla="*/ 2 w 6"/>
                <a:gd name="T17" fmla="*/ 4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8" name="Freeform 49039"/>
            <p:cNvSpPr>
              <a:spLocks/>
            </p:cNvSpPr>
            <p:nvPr/>
          </p:nvSpPr>
          <p:spPr bwMode="auto">
            <a:xfrm>
              <a:off x="572" y="416"/>
              <a:ext cx="10" cy="6"/>
            </a:xfrm>
            <a:custGeom>
              <a:avLst/>
              <a:gdLst>
                <a:gd name="T0" fmla="*/ 4 w 10"/>
                <a:gd name="T1" fmla="*/ 6 h 6"/>
                <a:gd name="T2" fmla="*/ 4 w 10"/>
                <a:gd name="T3" fmla="*/ 6 h 6"/>
                <a:gd name="T4" fmla="*/ 6 w 10"/>
                <a:gd name="T5" fmla="*/ 4 h 6"/>
                <a:gd name="T6" fmla="*/ 6 w 10"/>
                <a:gd name="T7" fmla="*/ 4 h 6"/>
                <a:gd name="T8" fmla="*/ 8 w 10"/>
                <a:gd name="T9" fmla="*/ 4 h 6"/>
                <a:gd name="T10" fmla="*/ 10 w 10"/>
                <a:gd name="T11" fmla="*/ 4 h 6"/>
                <a:gd name="T12" fmla="*/ 10 w 10"/>
                <a:gd name="T13" fmla="*/ 4 h 6"/>
                <a:gd name="T14" fmla="*/ 10 w 10"/>
                <a:gd name="T15" fmla="*/ 0 h 6"/>
                <a:gd name="T16" fmla="*/ 6 w 10"/>
                <a:gd name="T17" fmla="*/ 0 h 6"/>
                <a:gd name="T18" fmla="*/ 0 w 10"/>
                <a:gd name="T19" fmla="*/ 4 h 6"/>
                <a:gd name="T20" fmla="*/ 0 w 10"/>
                <a:gd name="T21" fmla="*/ 4 h 6"/>
                <a:gd name="T22" fmla="*/ 2 w 10"/>
                <a:gd name="T23" fmla="*/ 2 h 6"/>
                <a:gd name="T24" fmla="*/ 4 w 10"/>
                <a:gd name="T25" fmla="*/ 4 h 6"/>
                <a:gd name="T26" fmla="*/ 4 w 10"/>
                <a:gd name="T27" fmla="*/ 6 h 6"/>
                <a:gd name="T28" fmla="*/ 4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9" name="Freeform 49040"/>
            <p:cNvSpPr>
              <a:spLocks/>
            </p:cNvSpPr>
            <p:nvPr/>
          </p:nvSpPr>
          <p:spPr bwMode="auto">
            <a:xfrm>
              <a:off x="556" y="418"/>
              <a:ext cx="10" cy="4"/>
            </a:xfrm>
            <a:custGeom>
              <a:avLst/>
              <a:gdLst>
                <a:gd name="T0" fmla="*/ 0 w 10"/>
                <a:gd name="T1" fmla="*/ 2 h 4"/>
                <a:gd name="T2" fmla="*/ 0 w 10"/>
                <a:gd name="T3" fmla="*/ 2 h 4"/>
                <a:gd name="T4" fmla="*/ 2 w 10"/>
                <a:gd name="T5" fmla="*/ 4 h 4"/>
                <a:gd name="T6" fmla="*/ 4 w 10"/>
                <a:gd name="T7" fmla="*/ 4 h 4"/>
                <a:gd name="T8" fmla="*/ 6 w 10"/>
                <a:gd name="T9" fmla="*/ 4 h 4"/>
                <a:gd name="T10" fmla="*/ 10 w 10"/>
                <a:gd name="T11" fmla="*/ 4 h 4"/>
                <a:gd name="T12" fmla="*/ 10 w 10"/>
                <a:gd name="T13" fmla="*/ 4 h 4"/>
                <a:gd name="T14" fmla="*/ 8 w 10"/>
                <a:gd name="T15" fmla="*/ 0 h 4"/>
                <a:gd name="T16" fmla="*/ 6 w 10"/>
                <a:gd name="T17" fmla="*/ 0 h 4"/>
                <a:gd name="T18" fmla="*/ 2 w 10"/>
                <a:gd name="T19" fmla="*/ 0 h 4"/>
                <a:gd name="T20" fmla="*/ 0 w 10"/>
                <a:gd name="T21" fmla="*/ 2 h 4"/>
                <a:gd name="T22" fmla="*/ 0 w 10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0" name="Freeform 49041"/>
            <p:cNvSpPr>
              <a:spLocks/>
            </p:cNvSpPr>
            <p:nvPr/>
          </p:nvSpPr>
          <p:spPr bwMode="auto">
            <a:xfrm>
              <a:off x="600" y="418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4 w 8"/>
                <a:gd name="T9" fmla="*/ 4 h 4"/>
                <a:gd name="T10" fmla="*/ 6 w 8"/>
                <a:gd name="T11" fmla="*/ 4 h 4"/>
                <a:gd name="T12" fmla="*/ 8 w 8"/>
                <a:gd name="T13" fmla="*/ 2 h 4"/>
                <a:gd name="T14" fmla="*/ 8 w 8"/>
                <a:gd name="T15" fmla="*/ 2 h 4"/>
                <a:gd name="T16" fmla="*/ 4 w 8"/>
                <a:gd name="T17" fmla="*/ 0 h 4"/>
                <a:gd name="T18" fmla="*/ 2 w 8"/>
                <a:gd name="T19" fmla="*/ 0 h 4"/>
                <a:gd name="T20" fmla="*/ 0 w 8"/>
                <a:gd name="T21" fmla="*/ 0 h 4"/>
                <a:gd name="T22" fmla="*/ 0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1" name="Freeform 49042"/>
            <p:cNvSpPr>
              <a:spLocks/>
            </p:cNvSpPr>
            <p:nvPr/>
          </p:nvSpPr>
          <p:spPr bwMode="auto">
            <a:xfrm>
              <a:off x="803" y="418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2 h 4"/>
                <a:gd name="T6" fmla="*/ 2 w 4"/>
                <a:gd name="T7" fmla="*/ 2 h 4"/>
                <a:gd name="T8" fmla="*/ 4 w 4"/>
                <a:gd name="T9" fmla="*/ 0 h 4"/>
                <a:gd name="T10" fmla="*/ 4 w 4"/>
                <a:gd name="T11" fmla="*/ 0 h 4"/>
                <a:gd name="T12" fmla="*/ 4 w 4"/>
                <a:gd name="T13" fmla="*/ 0 h 4"/>
                <a:gd name="T14" fmla="*/ 0 w 4"/>
                <a:gd name="T15" fmla="*/ 0 h 4"/>
                <a:gd name="T16" fmla="*/ 0 w 4"/>
                <a:gd name="T17" fmla="*/ 2 h 4"/>
                <a:gd name="T18" fmla="*/ 0 w 4"/>
                <a:gd name="T19" fmla="*/ 4 h 4"/>
                <a:gd name="T20" fmla="*/ 0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2" name="Freeform 49043"/>
            <p:cNvSpPr>
              <a:spLocks/>
            </p:cNvSpPr>
            <p:nvPr/>
          </p:nvSpPr>
          <p:spPr bwMode="auto">
            <a:xfrm>
              <a:off x="456" y="418"/>
              <a:ext cx="12" cy="10"/>
            </a:xfrm>
            <a:custGeom>
              <a:avLst/>
              <a:gdLst>
                <a:gd name="T0" fmla="*/ 12 w 12"/>
                <a:gd name="T1" fmla="*/ 8 h 10"/>
                <a:gd name="T2" fmla="*/ 12 w 12"/>
                <a:gd name="T3" fmla="*/ 8 h 10"/>
                <a:gd name="T4" fmla="*/ 12 w 12"/>
                <a:gd name="T5" fmla="*/ 6 h 10"/>
                <a:gd name="T6" fmla="*/ 8 w 12"/>
                <a:gd name="T7" fmla="*/ 6 h 10"/>
                <a:gd name="T8" fmla="*/ 2 w 12"/>
                <a:gd name="T9" fmla="*/ 6 h 10"/>
                <a:gd name="T10" fmla="*/ 2 w 12"/>
                <a:gd name="T11" fmla="*/ 6 h 10"/>
                <a:gd name="T12" fmla="*/ 4 w 12"/>
                <a:gd name="T13" fmla="*/ 2 h 10"/>
                <a:gd name="T14" fmla="*/ 2 w 12"/>
                <a:gd name="T15" fmla="*/ 0 h 10"/>
                <a:gd name="T16" fmla="*/ 0 w 12"/>
                <a:gd name="T17" fmla="*/ 0 h 10"/>
                <a:gd name="T18" fmla="*/ 0 w 12"/>
                <a:gd name="T19" fmla="*/ 0 h 10"/>
                <a:gd name="T20" fmla="*/ 0 w 12"/>
                <a:gd name="T21" fmla="*/ 6 h 10"/>
                <a:gd name="T22" fmla="*/ 0 w 12"/>
                <a:gd name="T23" fmla="*/ 10 h 10"/>
                <a:gd name="T24" fmla="*/ 0 w 12"/>
                <a:gd name="T25" fmla="*/ 10 h 10"/>
                <a:gd name="T26" fmla="*/ 12 w 12"/>
                <a:gd name="T27" fmla="*/ 8 h 10"/>
                <a:gd name="T28" fmla="*/ 12 w 12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0">
                  <a:moveTo>
                    <a:pt x="12" y="8"/>
                  </a:moveTo>
                  <a:lnTo>
                    <a:pt x="12" y="8"/>
                  </a:lnTo>
                  <a:lnTo>
                    <a:pt x="12" y="6"/>
                  </a:lnTo>
                  <a:lnTo>
                    <a:pt x="8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3" name="Freeform 49044"/>
            <p:cNvSpPr>
              <a:spLocks/>
            </p:cNvSpPr>
            <p:nvPr/>
          </p:nvSpPr>
          <p:spPr bwMode="auto">
            <a:xfrm>
              <a:off x="689" y="420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2 w 6"/>
                <a:gd name="T7" fmla="*/ 0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4 h 4"/>
                <a:gd name="T14" fmla="*/ 6 w 6"/>
                <a:gd name="T15" fmla="*/ 2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4" name="Freeform 49045"/>
            <p:cNvSpPr>
              <a:spLocks/>
            </p:cNvSpPr>
            <p:nvPr/>
          </p:nvSpPr>
          <p:spPr bwMode="auto">
            <a:xfrm>
              <a:off x="643" y="422"/>
              <a:ext cx="14" cy="12"/>
            </a:xfrm>
            <a:custGeom>
              <a:avLst/>
              <a:gdLst>
                <a:gd name="T0" fmla="*/ 10 w 14"/>
                <a:gd name="T1" fmla="*/ 0 h 12"/>
                <a:gd name="T2" fmla="*/ 10 w 14"/>
                <a:gd name="T3" fmla="*/ 0 h 12"/>
                <a:gd name="T4" fmla="*/ 4 w 14"/>
                <a:gd name="T5" fmla="*/ 0 h 12"/>
                <a:gd name="T6" fmla="*/ 0 w 14"/>
                <a:gd name="T7" fmla="*/ 2 h 12"/>
                <a:gd name="T8" fmla="*/ 0 w 14"/>
                <a:gd name="T9" fmla="*/ 2 h 12"/>
                <a:gd name="T10" fmla="*/ 2 w 14"/>
                <a:gd name="T11" fmla="*/ 4 h 12"/>
                <a:gd name="T12" fmla="*/ 4 w 14"/>
                <a:gd name="T13" fmla="*/ 4 h 12"/>
                <a:gd name="T14" fmla="*/ 6 w 14"/>
                <a:gd name="T15" fmla="*/ 12 h 12"/>
                <a:gd name="T16" fmla="*/ 6 w 14"/>
                <a:gd name="T17" fmla="*/ 12 h 12"/>
                <a:gd name="T18" fmla="*/ 14 w 14"/>
                <a:gd name="T19" fmla="*/ 12 h 12"/>
                <a:gd name="T20" fmla="*/ 14 w 14"/>
                <a:gd name="T21" fmla="*/ 12 h 12"/>
                <a:gd name="T22" fmla="*/ 12 w 14"/>
                <a:gd name="T23" fmla="*/ 8 h 12"/>
                <a:gd name="T24" fmla="*/ 12 w 14"/>
                <a:gd name="T25" fmla="*/ 6 h 12"/>
                <a:gd name="T26" fmla="*/ 12 w 14"/>
                <a:gd name="T27" fmla="*/ 6 h 12"/>
                <a:gd name="T28" fmla="*/ 8 w 14"/>
                <a:gd name="T29" fmla="*/ 6 h 12"/>
                <a:gd name="T30" fmla="*/ 6 w 14"/>
                <a:gd name="T31" fmla="*/ 6 h 12"/>
                <a:gd name="T32" fmla="*/ 6 w 14"/>
                <a:gd name="T33" fmla="*/ 4 h 12"/>
                <a:gd name="T34" fmla="*/ 6 w 14"/>
                <a:gd name="T35" fmla="*/ 4 h 12"/>
                <a:gd name="T36" fmla="*/ 6 w 14"/>
                <a:gd name="T37" fmla="*/ 2 h 12"/>
                <a:gd name="T38" fmla="*/ 6 w 14"/>
                <a:gd name="T39" fmla="*/ 2 h 12"/>
                <a:gd name="T40" fmla="*/ 8 w 14"/>
                <a:gd name="T41" fmla="*/ 0 h 12"/>
                <a:gd name="T42" fmla="*/ 10 w 14"/>
                <a:gd name="T43" fmla="*/ 0 h 12"/>
                <a:gd name="T44" fmla="*/ 10 w 14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5" name="Freeform 49046"/>
            <p:cNvSpPr>
              <a:spLocks/>
            </p:cNvSpPr>
            <p:nvPr/>
          </p:nvSpPr>
          <p:spPr bwMode="auto">
            <a:xfrm>
              <a:off x="530" y="422"/>
              <a:ext cx="12" cy="18"/>
            </a:xfrm>
            <a:custGeom>
              <a:avLst/>
              <a:gdLst>
                <a:gd name="T0" fmla="*/ 2 w 12"/>
                <a:gd name="T1" fmla="*/ 18 h 18"/>
                <a:gd name="T2" fmla="*/ 2 w 12"/>
                <a:gd name="T3" fmla="*/ 18 h 18"/>
                <a:gd name="T4" fmla="*/ 4 w 12"/>
                <a:gd name="T5" fmla="*/ 14 h 18"/>
                <a:gd name="T6" fmla="*/ 6 w 12"/>
                <a:gd name="T7" fmla="*/ 12 h 18"/>
                <a:gd name="T8" fmla="*/ 10 w 12"/>
                <a:gd name="T9" fmla="*/ 10 h 18"/>
                <a:gd name="T10" fmla="*/ 12 w 12"/>
                <a:gd name="T11" fmla="*/ 6 h 18"/>
                <a:gd name="T12" fmla="*/ 12 w 12"/>
                <a:gd name="T13" fmla="*/ 6 h 18"/>
                <a:gd name="T14" fmla="*/ 8 w 12"/>
                <a:gd name="T15" fmla="*/ 6 h 18"/>
                <a:gd name="T16" fmla="*/ 6 w 12"/>
                <a:gd name="T17" fmla="*/ 0 h 18"/>
                <a:gd name="T18" fmla="*/ 6 w 12"/>
                <a:gd name="T19" fmla="*/ 0 h 18"/>
                <a:gd name="T20" fmla="*/ 4 w 12"/>
                <a:gd name="T21" fmla="*/ 0 h 18"/>
                <a:gd name="T22" fmla="*/ 4 w 12"/>
                <a:gd name="T23" fmla="*/ 2 h 18"/>
                <a:gd name="T24" fmla="*/ 4 w 12"/>
                <a:gd name="T25" fmla="*/ 2 h 18"/>
                <a:gd name="T26" fmla="*/ 4 w 12"/>
                <a:gd name="T27" fmla="*/ 2 h 18"/>
                <a:gd name="T28" fmla="*/ 2 w 12"/>
                <a:gd name="T29" fmla="*/ 4 h 18"/>
                <a:gd name="T30" fmla="*/ 0 w 12"/>
                <a:gd name="T31" fmla="*/ 6 h 18"/>
                <a:gd name="T32" fmla="*/ 0 w 12"/>
                <a:gd name="T33" fmla="*/ 6 h 18"/>
                <a:gd name="T34" fmla="*/ 0 w 12"/>
                <a:gd name="T35" fmla="*/ 6 h 18"/>
                <a:gd name="T36" fmla="*/ 4 w 12"/>
                <a:gd name="T37" fmla="*/ 6 h 18"/>
                <a:gd name="T38" fmla="*/ 4 w 12"/>
                <a:gd name="T39" fmla="*/ 6 h 18"/>
                <a:gd name="T40" fmla="*/ 6 w 12"/>
                <a:gd name="T41" fmla="*/ 8 h 18"/>
                <a:gd name="T42" fmla="*/ 6 w 12"/>
                <a:gd name="T43" fmla="*/ 8 h 18"/>
                <a:gd name="T44" fmla="*/ 0 w 12"/>
                <a:gd name="T45" fmla="*/ 12 h 18"/>
                <a:gd name="T46" fmla="*/ 0 w 12"/>
                <a:gd name="T47" fmla="*/ 12 h 18"/>
                <a:gd name="T48" fmla="*/ 0 w 12"/>
                <a:gd name="T49" fmla="*/ 16 h 18"/>
                <a:gd name="T50" fmla="*/ 2 w 12"/>
                <a:gd name="T51" fmla="*/ 18 h 18"/>
                <a:gd name="T52" fmla="*/ 2 w 12"/>
                <a:gd name="T5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18">
                  <a:moveTo>
                    <a:pt x="2" y="18"/>
                  </a:moveTo>
                  <a:lnTo>
                    <a:pt x="2" y="18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6" name="Freeform 49047"/>
            <p:cNvSpPr>
              <a:spLocks/>
            </p:cNvSpPr>
            <p:nvPr/>
          </p:nvSpPr>
          <p:spPr bwMode="auto">
            <a:xfrm>
              <a:off x="512" y="424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0 h 2"/>
                <a:gd name="T18" fmla="*/ 4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7" name="Freeform 49048"/>
            <p:cNvSpPr>
              <a:spLocks/>
            </p:cNvSpPr>
            <p:nvPr/>
          </p:nvSpPr>
          <p:spPr bwMode="auto">
            <a:xfrm>
              <a:off x="755" y="424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0 h 4"/>
                <a:gd name="T6" fmla="*/ 6 w 6"/>
                <a:gd name="T7" fmla="*/ 0 h 4"/>
                <a:gd name="T8" fmla="*/ 2 w 6"/>
                <a:gd name="T9" fmla="*/ 0 h 4"/>
                <a:gd name="T10" fmla="*/ 0 w 6"/>
                <a:gd name="T11" fmla="*/ 4 h 4"/>
                <a:gd name="T12" fmla="*/ 0 w 6"/>
                <a:gd name="T13" fmla="*/ 4 h 4"/>
                <a:gd name="T14" fmla="*/ 4 w 6"/>
                <a:gd name="T15" fmla="*/ 4 h 4"/>
                <a:gd name="T16" fmla="*/ 6 w 6"/>
                <a:gd name="T17" fmla="*/ 2 h 4"/>
                <a:gd name="T18" fmla="*/ 6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8" name="Freeform 49049"/>
            <p:cNvSpPr>
              <a:spLocks/>
            </p:cNvSpPr>
            <p:nvPr/>
          </p:nvSpPr>
          <p:spPr bwMode="auto">
            <a:xfrm>
              <a:off x="406" y="424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6 w 8"/>
                <a:gd name="T5" fmla="*/ 2 h 6"/>
                <a:gd name="T6" fmla="*/ 4 w 8"/>
                <a:gd name="T7" fmla="*/ 2 h 6"/>
                <a:gd name="T8" fmla="*/ 2 w 8"/>
                <a:gd name="T9" fmla="*/ 4 h 6"/>
                <a:gd name="T10" fmla="*/ 0 w 8"/>
                <a:gd name="T11" fmla="*/ 4 h 6"/>
                <a:gd name="T12" fmla="*/ 0 w 8"/>
                <a:gd name="T13" fmla="*/ 4 h 6"/>
                <a:gd name="T14" fmla="*/ 2 w 8"/>
                <a:gd name="T15" fmla="*/ 6 h 6"/>
                <a:gd name="T16" fmla="*/ 6 w 8"/>
                <a:gd name="T17" fmla="*/ 6 h 6"/>
                <a:gd name="T18" fmla="*/ 8 w 8"/>
                <a:gd name="T19" fmla="*/ 4 h 6"/>
                <a:gd name="T20" fmla="*/ 8 w 8"/>
                <a:gd name="T21" fmla="*/ 0 h 6"/>
                <a:gd name="T22" fmla="*/ 8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9" name="Freeform 49050"/>
            <p:cNvSpPr>
              <a:spLocks/>
            </p:cNvSpPr>
            <p:nvPr/>
          </p:nvSpPr>
          <p:spPr bwMode="auto">
            <a:xfrm>
              <a:off x="761" y="424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2 w 8"/>
                <a:gd name="T5" fmla="*/ 0 h 4"/>
                <a:gd name="T6" fmla="*/ 2 w 8"/>
                <a:gd name="T7" fmla="*/ 2 h 4"/>
                <a:gd name="T8" fmla="*/ 0 w 8"/>
                <a:gd name="T9" fmla="*/ 2 h 4"/>
                <a:gd name="T10" fmla="*/ 0 w 8"/>
                <a:gd name="T11" fmla="*/ 2 h 4"/>
                <a:gd name="T12" fmla="*/ 4 w 8"/>
                <a:gd name="T13" fmla="*/ 4 h 4"/>
                <a:gd name="T14" fmla="*/ 6 w 8"/>
                <a:gd name="T15" fmla="*/ 2 h 4"/>
                <a:gd name="T16" fmla="*/ 8 w 8"/>
                <a:gd name="T17" fmla="*/ 0 h 4"/>
                <a:gd name="T18" fmla="*/ 8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0" name="Freeform 49051"/>
            <p:cNvSpPr>
              <a:spLocks/>
            </p:cNvSpPr>
            <p:nvPr/>
          </p:nvSpPr>
          <p:spPr bwMode="auto">
            <a:xfrm>
              <a:off x="556" y="426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0 h 2"/>
                <a:gd name="T4" fmla="*/ 4 w 10"/>
                <a:gd name="T5" fmla="*/ 2 h 2"/>
                <a:gd name="T6" fmla="*/ 10 w 10"/>
                <a:gd name="T7" fmla="*/ 2 h 2"/>
                <a:gd name="T8" fmla="*/ 10 w 10"/>
                <a:gd name="T9" fmla="*/ 2 h 2"/>
                <a:gd name="T10" fmla="*/ 8 w 10"/>
                <a:gd name="T11" fmla="*/ 0 h 2"/>
                <a:gd name="T12" fmla="*/ 6 w 10"/>
                <a:gd name="T13" fmla="*/ 0 h 2"/>
                <a:gd name="T14" fmla="*/ 0 w 10"/>
                <a:gd name="T15" fmla="*/ 0 h 2"/>
                <a:gd name="T16" fmla="*/ 0 w 10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1" name="Freeform 49052"/>
            <p:cNvSpPr>
              <a:spLocks/>
            </p:cNvSpPr>
            <p:nvPr/>
          </p:nvSpPr>
          <p:spPr bwMode="auto">
            <a:xfrm>
              <a:off x="590" y="426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2 h 4"/>
                <a:gd name="T6" fmla="*/ 4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0 w 6"/>
                <a:gd name="T13" fmla="*/ 2 h 4"/>
                <a:gd name="T14" fmla="*/ 0 w 6"/>
                <a:gd name="T15" fmla="*/ 4 h 4"/>
                <a:gd name="T16" fmla="*/ 0 w 6"/>
                <a:gd name="T17" fmla="*/ 4 h 4"/>
                <a:gd name="T18" fmla="*/ 2 w 6"/>
                <a:gd name="T19" fmla="*/ 4 h 4"/>
                <a:gd name="T20" fmla="*/ 2 w 6"/>
                <a:gd name="T21" fmla="*/ 2 h 4"/>
                <a:gd name="T22" fmla="*/ 4 w 6"/>
                <a:gd name="T23" fmla="*/ 2 h 4"/>
                <a:gd name="T24" fmla="*/ 6 w 6"/>
                <a:gd name="T25" fmla="*/ 2 h 4"/>
                <a:gd name="T26" fmla="*/ 6 w 6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2" name="Freeform 49053"/>
            <p:cNvSpPr>
              <a:spLocks/>
            </p:cNvSpPr>
            <p:nvPr/>
          </p:nvSpPr>
          <p:spPr bwMode="auto">
            <a:xfrm>
              <a:off x="693" y="426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2 w 10"/>
                <a:gd name="T5" fmla="*/ 2 h 4"/>
                <a:gd name="T6" fmla="*/ 6 w 10"/>
                <a:gd name="T7" fmla="*/ 4 h 4"/>
                <a:gd name="T8" fmla="*/ 8 w 10"/>
                <a:gd name="T9" fmla="*/ 4 h 4"/>
                <a:gd name="T10" fmla="*/ 10 w 10"/>
                <a:gd name="T11" fmla="*/ 2 h 4"/>
                <a:gd name="T12" fmla="*/ 10 w 10"/>
                <a:gd name="T13" fmla="*/ 2 h 4"/>
                <a:gd name="T14" fmla="*/ 8 w 10"/>
                <a:gd name="T15" fmla="*/ 0 h 4"/>
                <a:gd name="T16" fmla="*/ 6 w 10"/>
                <a:gd name="T17" fmla="*/ 0 h 4"/>
                <a:gd name="T18" fmla="*/ 0 w 10"/>
                <a:gd name="T19" fmla="*/ 0 h 4"/>
                <a:gd name="T20" fmla="*/ 0 w 10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3" name="Freeform 49054"/>
            <p:cNvSpPr>
              <a:spLocks/>
            </p:cNvSpPr>
            <p:nvPr/>
          </p:nvSpPr>
          <p:spPr bwMode="auto">
            <a:xfrm>
              <a:off x="723" y="426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2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4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4" name="Freeform 49055"/>
            <p:cNvSpPr>
              <a:spLocks/>
            </p:cNvSpPr>
            <p:nvPr/>
          </p:nvSpPr>
          <p:spPr bwMode="auto">
            <a:xfrm>
              <a:off x="757" y="428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0 h 4"/>
                <a:gd name="T8" fmla="*/ 6 w 6"/>
                <a:gd name="T9" fmla="*/ 0 h 4"/>
                <a:gd name="T10" fmla="*/ 4 w 6"/>
                <a:gd name="T11" fmla="*/ 0 h 4"/>
                <a:gd name="T12" fmla="*/ 2 w 6"/>
                <a:gd name="T13" fmla="*/ 0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5" name="Rectangle 49056"/>
            <p:cNvSpPr>
              <a:spLocks noChangeArrowheads="1"/>
            </p:cNvSpPr>
            <p:nvPr/>
          </p:nvSpPr>
          <p:spPr bwMode="auto">
            <a:xfrm>
              <a:off x="398" y="432"/>
              <a:ext cx="1" cy="1"/>
            </a:xfrm>
            <a:prstGeom prst="rect">
              <a:avLst/>
            </a:pr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6" name="Freeform 49057"/>
            <p:cNvSpPr>
              <a:spLocks/>
            </p:cNvSpPr>
            <p:nvPr/>
          </p:nvSpPr>
          <p:spPr bwMode="auto">
            <a:xfrm>
              <a:off x="570" y="428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4 h 8"/>
                <a:gd name="T6" fmla="*/ 0 w 6"/>
                <a:gd name="T7" fmla="*/ 6 h 8"/>
                <a:gd name="T8" fmla="*/ 2 w 6"/>
                <a:gd name="T9" fmla="*/ 8 h 8"/>
                <a:gd name="T10" fmla="*/ 2 w 6"/>
                <a:gd name="T11" fmla="*/ 8 h 8"/>
                <a:gd name="T12" fmla="*/ 2 w 6"/>
                <a:gd name="T13" fmla="*/ 4 h 8"/>
                <a:gd name="T14" fmla="*/ 4 w 6"/>
                <a:gd name="T15" fmla="*/ 4 h 8"/>
                <a:gd name="T16" fmla="*/ 6 w 6"/>
                <a:gd name="T17" fmla="*/ 2 h 8"/>
                <a:gd name="T18" fmla="*/ 6 w 6"/>
                <a:gd name="T19" fmla="*/ 0 h 8"/>
                <a:gd name="T20" fmla="*/ 6 w 6"/>
                <a:gd name="T21" fmla="*/ 0 h 8"/>
                <a:gd name="T22" fmla="*/ 2 w 6"/>
                <a:gd name="T23" fmla="*/ 2 h 8"/>
                <a:gd name="T24" fmla="*/ 0 w 6"/>
                <a:gd name="T25" fmla="*/ 0 h 8"/>
                <a:gd name="T26" fmla="*/ 0 w 6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7" name="Freeform 49058"/>
            <p:cNvSpPr>
              <a:spLocks/>
            </p:cNvSpPr>
            <p:nvPr/>
          </p:nvSpPr>
          <p:spPr bwMode="auto">
            <a:xfrm>
              <a:off x="584" y="428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4 h 6"/>
                <a:gd name="T6" fmla="*/ 0 w 4"/>
                <a:gd name="T7" fmla="*/ 4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4 h 6"/>
                <a:gd name="T14" fmla="*/ 4 w 4"/>
                <a:gd name="T15" fmla="*/ 4 h 6"/>
                <a:gd name="T16" fmla="*/ 4 w 4"/>
                <a:gd name="T17" fmla="*/ 4 h 6"/>
                <a:gd name="T18" fmla="*/ 4 w 4"/>
                <a:gd name="T19" fmla="*/ 2 h 6"/>
                <a:gd name="T20" fmla="*/ 2 w 4"/>
                <a:gd name="T21" fmla="*/ 2 h 6"/>
                <a:gd name="T22" fmla="*/ 0 w 4"/>
                <a:gd name="T23" fmla="*/ 0 h 6"/>
                <a:gd name="T24" fmla="*/ 0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8" name="Freeform 49059"/>
            <p:cNvSpPr>
              <a:spLocks/>
            </p:cNvSpPr>
            <p:nvPr/>
          </p:nvSpPr>
          <p:spPr bwMode="auto">
            <a:xfrm>
              <a:off x="727" y="428"/>
              <a:ext cx="16" cy="8"/>
            </a:xfrm>
            <a:custGeom>
              <a:avLst/>
              <a:gdLst>
                <a:gd name="T0" fmla="*/ 14 w 16"/>
                <a:gd name="T1" fmla="*/ 0 h 8"/>
                <a:gd name="T2" fmla="*/ 14 w 16"/>
                <a:gd name="T3" fmla="*/ 0 h 8"/>
                <a:gd name="T4" fmla="*/ 14 w 16"/>
                <a:gd name="T5" fmla="*/ 2 h 8"/>
                <a:gd name="T6" fmla="*/ 12 w 16"/>
                <a:gd name="T7" fmla="*/ 4 h 8"/>
                <a:gd name="T8" fmla="*/ 8 w 16"/>
                <a:gd name="T9" fmla="*/ 4 h 8"/>
                <a:gd name="T10" fmla="*/ 2 w 16"/>
                <a:gd name="T11" fmla="*/ 6 h 8"/>
                <a:gd name="T12" fmla="*/ 0 w 16"/>
                <a:gd name="T13" fmla="*/ 8 h 8"/>
                <a:gd name="T14" fmla="*/ 0 w 16"/>
                <a:gd name="T15" fmla="*/ 8 h 8"/>
                <a:gd name="T16" fmla="*/ 4 w 16"/>
                <a:gd name="T17" fmla="*/ 6 h 8"/>
                <a:gd name="T18" fmla="*/ 10 w 16"/>
                <a:gd name="T19" fmla="*/ 8 h 8"/>
                <a:gd name="T20" fmla="*/ 14 w 16"/>
                <a:gd name="T21" fmla="*/ 6 h 8"/>
                <a:gd name="T22" fmla="*/ 16 w 16"/>
                <a:gd name="T23" fmla="*/ 6 h 8"/>
                <a:gd name="T24" fmla="*/ 16 w 16"/>
                <a:gd name="T25" fmla="*/ 2 h 8"/>
                <a:gd name="T26" fmla="*/ 16 w 16"/>
                <a:gd name="T27" fmla="*/ 2 h 8"/>
                <a:gd name="T28" fmla="*/ 14 w 16"/>
                <a:gd name="T29" fmla="*/ 0 h 8"/>
                <a:gd name="T30" fmla="*/ 14 w 16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8">
                  <a:moveTo>
                    <a:pt x="14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9" name="Freeform 49060"/>
            <p:cNvSpPr>
              <a:spLocks/>
            </p:cNvSpPr>
            <p:nvPr/>
          </p:nvSpPr>
          <p:spPr bwMode="auto">
            <a:xfrm>
              <a:off x="613" y="430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4 w 8"/>
                <a:gd name="T5" fmla="*/ 2 h 2"/>
                <a:gd name="T6" fmla="*/ 8 w 8"/>
                <a:gd name="T7" fmla="*/ 2 h 2"/>
                <a:gd name="T8" fmla="*/ 8 w 8"/>
                <a:gd name="T9" fmla="*/ 2 h 2"/>
                <a:gd name="T10" fmla="*/ 6 w 8"/>
                <a:gd name="T11" fmla="*/ 0 h 2"/>
                <a:gd name="T12" fmla="*/ 4 w 8"/>
                <a:gd name="T13" fmla="*/ 0 h 2"/>
                <a:gd name="T14" fmla="*/ 0 w 8"/>
                <a:gd name="T15" fmla="*/ 0 h 2"/>
                <a:gd name="T16" fmla="*/ 0 w 8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0" name="Freeform 49061"/>
            <p:cNvSpPr>
              <a:spLocks/>
            </p:cNvSpPr>
            <p:nvPr/>
          </p:nvSpPr>
          <p:spPr bwMode="auto">
            <a:xfrm>
              <a:off x="460" y="432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4 w 8"/>
                <a:gd name="T5" fmla="*/ 0 h 2"/>
                <a:gd name="T6" fmla="*/ 0 w 8"/>
                <a:gd name="T7" fmla="*/ 0 h 2"/>
                <a:gd name="T8" fmla="*/ 0 w 8"/>
                <a:gd name="T9" fmla="*/ 0 h 2"/>
                <a:gd name="T10" fmla="*/ 0 w 8"/>
                <a:gd name="T11" fmla="*/ 2 h 2"/>
                <a:gd name="T12" fmla="*/ 4 w 8"/>
                <a:gd name="T13" fmla="*/ 2 h 2"/>
                <a:gd name="T14" fmla="*/ 8 w 8"/>
                <a:gd name="T15" fmla="*/ 0 h 2"/>
                <a:gd name="T16" fmla="*/ 8 w 8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1" name="Freeform 49062"/>
            <p:cNvSpPr>
              <a:spLocks/>
            </p:cNvSpPr>
            <p:nvPr/>
          </p:nvSpPr>
          <p:spPr bwMode="auto">
            <a:xfrm>
              <a:off x="550" y="432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2 w 6"/>
                <a:gd name="T5" fmla="*/ 2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0 h 2"/>
                <a:gd name="T12" fmla="*/ 4 w 6"/>
                <a:gd name="T13" fmla="*/ 0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2" name="Freeform 49063"/>
            <p:cNvSpPr>
              <a:spLocks/>
            </p:cNvSpPr>
            <p:nvPr/>
          </p:nvSpPr>
          <p:spPr bwMode="auto">
            <a:xfrm>
              <a:off x="592" y="432"/>
              <a:ext cx="8" cy="4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4 w 8"/>
                <a:gd name="T5" fmla="*/ 4 h 4"/>
                <a:gd name="T6" fmla="*/ 6 w 8"/>
                <a:gd name="T7" fmla="*/ 2 h 4"/>
                <a:gd name="T8" fmla="*/ 8 w 8"/>
                <a:gd name="T9" fmla="*/ 2 h 4"/>
                <a:gd name="T10" fmla="*/ 8 w 8"/>
                <a:gd name="T11" fmla="*/ 2 h 4"/>
                <a:gd name="T12" fmla="*/ 2 w 8"/>
                <a:gd name="T13" fmla="*/ 0 h 4"/>
                <a:gd name="T14" fmla="*/ 0 w 8"/>
                <a:gd name="T15" fmla="*/ 0 h 4"/>
                <a:gd name="T16" fmla="*/ 0 w 8"/>
                <a:gd name="T17" fmla="*/ 2 h 4"/>
                <a:gd name="T18" fmla="*/ 0 w 8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3" name="Freeform 49064"/>
            <p:cNvSpPr>
              <a:spLocks/>
            </p:cNvSpPr>
            <p:nvPr/>
          </p:nvSpPr>
          <p:spPr bwMode="auto">
            <a:xfrm>
              <a:off x="775" y="430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  <a:gd name="T12" fmla="*/ 6 w 6"/>
                <a:gd name="T13" fmla="*/ 4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4" name="Freeform 49065"/>
            <p:cNvSpPr>
              <a:spLocks/>
            </p:cNvSpPr>
            <p:nvPr/>
          </p:nvSpPr>
          <p:spPr bwMode="auto">
            <a:xfrm>
              <a:off x="799" y="430"/>
              <a:ext cx="6" cy="8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2 w 6"/>
                <a:gd name="T5" fmla="*/ 2 h 8"/>
                <a:gd name="T6" fmla="*/ 2 w 6"/>
                <a:gd name="T7" fmla="*/ 4 h 8"/>
                <a:gd name="T8" fmla="*/ 0 w 6"/>
                <a:gd name="T9" fmla="*/ 8 h 8"/>
                <a:gd name="T10" fmla="*/ 0 w 6"/>
                <a:gd name="T11" fmla="*/ 8 h 8"/>
                <a:gd name="T12" fmla="*/ 2 w 6"/>
                <a:gd name="T13" fmla="*/ 8 h 8"/>
                <a:gd name="T14" fmla="*/ 4 w 6"/>
                <a:gd name="T15" fmla="*/ 6 h 8"/>
                <a:gd name="T16" fmla="*/ 6 w 6"/>
                <a:gd name="T17" fmla="*/ 0 h 8"/>
                <a:gd name="T18" fmla="*/ 6 w 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5" name="Freeform 49066"/>
            <p:cNvSpPr>
              <a:spLocks/>
            </p:cNvSpPr>
            <p:nvPr/>
          </p:nvSpPr>
          <p:spPr bwMode="auto">
            <a:xfrm>
              <a:off x="554" y="432"/>
              <a:ext cx="16" cy="14"/>
            </a:xfrm>
            <a:custGeom>
              <a:avLst/>
              <a:gdLst>
                <a:gd name="T0" fmla="*/ 6 w 16"/>
                <a:gd name="T1" fmla="*/ 2 h 14"/>
                <a:gd name="T2" fmla="*/ 6 w 16"/>
                <a:gd name="T3" fmla="*/ 2 h 14"/>
                <a:gd name="T4" fmla="*/ 4 w 16"/>
                <a:gd name="T5" fmla="*/ 2 h 14"/>
                <a:gd name="T6" fmla="*/ 0 w 16"/>
                <a:gd name="T7" fmla="*/ 4 h 14"/>
                <a:gd name="T8" fmla="*/ 0 w 16"/>
                <a:gd name="T9" fmla="*/ 4 h 14"/>
                <a:gd name="T10" fmla="*/ 0 w 16"/>
                <a:gd name="T11" fmla="*/ 8 h 14"/>
                <a:gd name="T12" fmla="*/ 0 w 16"/>
                <a:gd name="T13" fmla="*/ 8 h 14"/>
                <a:gd name="T14" fmla="*/ 4 w 16"/>
                <a:gd name="T15" fmla="*/ 8 h 14"/>
                <a:gd name="T16" fmla="*/ 6 w 16"/>
                <a:gd name="T17" fmla="*/ 10 h 14"/>
                <a:gd name="T18" fmla="*/ 6 w 16"/>
                <a:gd name="T19" fmla="*/ 14 h 14"/>
                <a:gd name="T20" fmla="*/ 6 w 16"/>
                <a:gd name="T21" fmla="*/ 14 h 14"/>
                <a:gd name="T22" fmla="*/ 14 w 16"/>
                <a:gd name="T23" fmla="*/ 12 h 14"/>
                <a:gd name="T24" fmla="*/ 16 w 16"/>
                <a:gd name="T25" fmla="*/ 10 h 14"/>
                <a:gd name="T26" fmla="*/ 16 w 16"/>
                <a:gd name="T27" fmla="*/ 8 h 14"/>
                <a:gd name="T28" fmla="*/ 16 w 16"/>
                <a:gd name="T29" fmla="*/ 8 h 14"/>
                <a:gd name="T30" fmla="*/ 12 w 16"/>
                <a:gd name="T31" fmla="*/ 10 h 14"/>
                <a:gd name="T32" fmla="*/ 10 w 16"/>
                <a:gd name="T33" fmla="*/ 10 h 14"/>
                <a:gd name="T34" fmla="*/ 8 w 16"/>
                <a:gd name="T35" fmla="*/ 10 h 14"/>
                <a:gd name="T36" fmla="*/ 8 w 16"/>
                <a:gd name="T37" fmla="*/ 10 h 14"/>
                <a:gd name="T38" fmla="*/ 10 w 16"/>
                <a:gd name="T39" fmla="*/ 6 h 14"/>
                <a:gd name="T40" fmla="*/ 14 w 16"/>
                <a:gd name="T41" fmla="*/ 6 h 14"/>
                <a:gd name="T42" fmla="*/ 14 w 16"/>
                <a:gd name="T43" fmla="*/ 6 h 14"/>
                <a:gd name="T44" fmla="*/ 14 w 16"/>
                <a:gd name="T45" fmla="*/ 2 h 14"/>
                <a:gd name="T46" fmla="*/ 14 w 16"/>
                <a:gd name="T47" fmla="*/ 0 h 14"/>
                <a:gd name="T48" fmla="*/ 14 w 16"/>
                <a:gd name="T49" fmla="*/ 0 h 14"/>
                <a:gd name="T50" fmla="*/ 14 w 16"/>
                <a:gd name="T51" fmla="*/ 0 h 14"/>
                <a:gd name="T52" fmla="*/ 12 w 16"/>
                <a:gd name="T53" fmla="*/ 2 h 14"/>
                <a:gd name="T54" fmla="*/ 12 w 16"/>
                <a:gd name="T55" fmla="*/ 4 h 14"/>
                <a:gd name="T56" fmla="*/ 6 w 16"/>
                <a:gd name="T57" fmla="*/ 4 h 14"/>
                <a:gd name="T58" fmla="*/ 6 w 16"/>
                <a:gd name="T59" fmla="*/ 4 h 14"/>
                <a:gd name="T60" fmla="*/ 6 w 16"/>
                <a:gd name="T61" fmla="*/ 2 h 14"/>
                <a:gd name="T62" fmla="*/ 6 w 16"/>
                <a:gd name="T63" fmla="*/ 2 h 14"/>
                <a:gd name="T64" fmla="*/ 6 w 16"/>
                <a:gd name="T6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4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6" name="Freeform 49067"/>
            <p:cNvSpPr>
              <a:spLocks/>
            </p:cNvSpPr>
            <p:nvPr/>
          </p:nvSpPr>
          <p:spPr bwMode="auto">
            <a:xfrm>
              <a:off x="578" y="434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2 w 4"/>
                <a:gd name="T13" fmla="*/ 2 h 4"/>
                <a:gd name="T14" fmla="*/ 4 w 4"/>
                <a:gd name="T15" fmla="*/ 0 h 4"/>
                <a:gd name="T16" fmla="*/ 4 w 4"/>
                <a:gd name="T17" fmla="*/ 0 h 4"/>
                <a:gd name="T18" fmla="*/ 0 w 4"/>
                <a:gd name="T19" fmla="*/ 0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7" name="Freeform 49068"/>
            <p:cNvSpPr>
              <a:spLocks/>
            </p:cNvSpPr>
            <p:nvPr/>
          </p:nvSpPr>
          <p:spPr bwMode="auto">
            <a:xfrm>
              <a:off x="639" y="434"/>
              <a:ext cx="38" cy="8"/>
            </a:xfrm>
            <a:custGeom>
              <a:avLst/>
              <a:gdLst>
                <a:gd name="T0" fmla="*/ 28 w 38"/>
                <a:gd name="T1" fmla="*/ 2 h 8"/>
                <a:gd name="T2" fmla="*/ 28 w 38"/>
                <a:gd name="T3" fmla="*/ 2 h 8"/>
                <a:gd name="T4" fmla="*/ 20 w 38"/>
                <a:gd name="T5" fmla="*/ 0 h 8"/>
                <a:gd name="T6" fmla="*/ 12 w 38"/>
                <a:gd name="T7" fmla="*/ 0 h 8"/>
                <a:gd name="T8" fmla="*/ 4 w 38"/>
                <a:gd name="T9" fmla="*/ 0 h 8"/>
                <a:gd name="T10" fmla="*/ 0 w 38"/>
                <a:gd name="T11" fmla="*/ 2 h 8"/>
                <a:gd name="T12" fmla="*/ 0 w 38"/>
                <a:gd name="T13" fmla="*/ 4 h 8"/>
                <a:gd name="T14" fmla="*/ 0 w 38"/>
                <a:gd name="T15" fmla="*/ 4 h 8"/>
                <a:gd name="T16" fmla="*/ 4 w 38"/>
                <a:gd name="T17" fmla="*/ 6 h 8"/>
                <a:gd name="T18" fmla="*/ 10 w 38"/>
                <a:gd name="T19" fmla="*/ 8 h 8"/>
                <a:gd name="T20" fmla="*/ 10 w 38"/>
                <a:gd name="T21" fmla="*/ 8 h 8"/>
                <a:gd name="T22" fmla="*/ 12 w 38"/>
                <a:gd name="T23" fmla="*/ 4 h 8"/>
                <a:gd name="T24" fmla="*/ 14 w 38"/>
                <a:gd name="T25" fmla="*/ 4 h 8"/>
                <a:gd name="T26" fmla="*/ 18 w 38"/>
                <a:gd name="T27" fmla="*/ 4 h 8"/>
                <a:gd name="T28" fmla="*/ 18 w 38"/>
                <a:gd name="T29" fmla="*/ 4 h 8"/>
                <a:gd name="T30" fmla="*/ 16 w 38"/>
                <a:gd name="T31" fmla="*/ 6 h 8"/>
                <a:gd name="T32" fmla="*/ 16 w 38"/>
                <a:gd name="T33" fmla="*/ 8 h 8"/>
                <a:gd name="T34" fmla="*/ 16 w 38"/>
                <a:gd name="T35" fmla="*/ 8 h 8"/>
                <a:gd name="T36" fmla="*/ 22 w 38"/>
                <a:gd name="T37" fmla="*/ 8 h 8"/>
                <a:gd name="T38" fmla="*/ 28 w 38"/>
                <a:gd name="T39" fmla="*/ 8 h 8"/>
                <a:gd name="T40" fmla="*/ 34 w 38"/>
                <a:gd name="T41" fmla="*/ 8 h 8"/>
                <a:gd name="T42" fmla="*/ 38 w 38"/>
                <a:gd name="T43" fmla="*/ 8 h 8"/>
                <a:gd name="T44" fmla="*/ 38 w 38"/>
                <a:gd name="T45" fmla="*/ 8 h 8"/>
                <a:gd name="T46" fmla="*/ 36 w 38"/>
                <a:gd name="T47" fmla="*/ 6 h 8"/>
                <a:gd name="T48" fmla="*/ 32 w 38"/>
                <a:gd name="T49" fmla="*/ 6 h 8"/>
                <a:gd name="T50" fmla="*/ 30 w 38"/>
                <a:gd name="T51" fmla="*/ 4 h 8"/>
                <a:gd name="T52" fmla="*/ 28 w 38"/>
                <a:gd name="T53" fmla="*/ 2 h 8"/>
                <a:gd name="T54" fmla="*/ 28 w 38"/>
                <a:gd name="T5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8">
                  <a:moveTo>
                    <a:pt x="28" y="2"/>
                  </a:moveTo>
                  <a:lnTo>
                    <a:pt x="28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8" name="Freeform 49069"/>
            <p:cNvSpPr>
              <a:spLocks/>
            </p:cNvSpPr>
            <p:nvPr/>
          </p:nvSpPr>
          <p:spPr bwMode="auto">
            <a:xfrm>
              <a:off x="440" y="434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2 w 4"/>
                <a:gd name="T5" fmla="*/ 0 h 4"/>
                <a:gd name="T6" fmla="*/ 2 w 4"/>
                <a:gd name="T7" fmla="*/ 0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4 h 4"/>
                <a:gd name="T14" fmla="*/ 4 w 4"/>
                <a:gd name="T15" fmla="*/ 2 h 4"/>
                <a:gd name="T16" fmla="*/ 4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9" name="Freeform 49070"/>
            <p:cNvSpPr>
              <a:spLocks/>
            </p:cNvSpPr>
            <p:nvPr/>
          </p:nvSpPr>
          <p:spPr bwMode="auto">
            <a:xfrm>
              <a:off x="617" y="434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2 h 4"/>
                <a:gd name="T12" fmla="*/ 2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0" name="Freeform 49071"/>
            <p:cNvSpPr>
              <a:spLocks/>
            </p:cNvSpPr>
            <p:nvPr/>
          </p:nvSpPr>
          <p:spPr bwMode="auto">
            <a:xfrm>
              <a:off x="721" y="436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2 w 6"/>
                <a:gd name="T9" fmla="*/ 6 h 6"/>
                <a:gd name="T10" fmla="*/ 4 w 6"/>
                <a:gd name="T11" fmla="*/ 4 h 6"/>
                <a:gd name="T12" fmla="*/ 6 w 6"/>
                <a:gd name="T13" fmla="*/ 0 h 6"/>
                <a:gd name="T14" fmla="*/ 2 w 6"/>
                <a:gd name="T15" fmla="*/ 0 h 6"/>
                <a:gd name="T16" fmla="*/ 2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1" name="Freeform 49072"/>
            <p:cNvSpPr>
              <a:spLocks/>
            </p:cNvSpPr>
            <p:nvPr/>
          </p:nvSpPr>
          <p:spPr bwMode="auto">
            <a:xfrm>
              <a:off x="530" y="436"/>
              <a:ext cx="16" cy="22"/>
            </a:xfrm>
            <a:custGeom>
              <a:avLst/>
              <a:gdLst>
                <a:gd name="T0" fmla="*/ 6 w 16"/>
                <a:gd name="T1" fmla="*/ 8 h 22"/>
                <a:gd name="T2" fmla="*/ 6 w 16"/>
                <a:gd name="T3" fmla="*/ 8 h 22"/>
                <a:gd name="T4" fmla="*/ 8 w 16"/>
                <a:gd name="T5" fmla="*/ 16 h 22"/>
                <a:gd name="T6" fmla="*/ 10 w 16"/>
                <a:gd name="T7" fmla="*/ 22 h 22"/>
                <a:gd name="T8" fmla="*/ 10 w 16"/>
                <a:gd name="T9" fmla="*/ 22 h 22"/>
                <a:gd name="T10" fmla="*/ 12 w 16"/>
                <a:gd name="T11" fmla="*/ 16 h 22"/>
                <a:gd name="T12" fmla="*/ 16 w 16"/>
                <a:gd name="T13" fmla="*/ 8 h 22"/>
                <a:gd name="T14" fmla="*/ 16 w 16"/>
                <a:gd name="T15" fmla="*/ 8 h 22"/>
                <a:gd name="T16" fmla="*/ 12 w 16"/>
                <a:gd name="T17" fmla="*/ 8 h 22"/>
                <a:gd name="T18" fmla="*/ 10 w 16"/>
                <a:gd name="T19" fmla="*/ 6 h 22"/>
                <a:gd name="T20" fmla="*/ 10 w 16"/>
                <a:gd name="T21" fmla="*/ 6 h 22"/>
                <a:gd name="T22" fmla="*/ 12 w 16"/>
                <a:gd name="T23" fmla="*/ 4 h 22"/>
                <a:gd name="T24" fmla="*/ 14 w 16"/>
                <a:gd name="T25" fmla="*/ 4 h 22"/>
                <a:gd name="T26" fmla="*/ 16 w 16"/>
                <a:gd name="T27" fmla="*/ 2 h 22"/>
                <a:gd name="T28" fmla="*/ 16 w 16"/>
                <a:gd name="T29" fmla="*/ 0 h 22"/>
                <a:gd name="T30" fmla="*/ 16 w 16"/>
                <a:gd name="T31" fmla="*/ 0 h 22"/>
                <a:gd name="T32" fmla="*/ 12 w 16"/>
                <a:gd name="T33" fmla="*/ 0 h 22"/>
                <a:gd name="T34" fmla="*/ 6 w 16"/>
                <a:gd name="T35" fmla="*/ 2 h 22"/>
                <a:gd name="T36" fmla="*/ 6 w 16"/>
                <a:gd name="T37" fmla="*/ 2 h 22"/>
                <a:gd name="T38" fmla="*/ 6 w 16"/>
                <a:gd name="T39" fmla="*/ 4 h 22"/>
                <a:gd name="T40" fmla="*/ 4 w 16"/>
                <a:gd name="T41" fmla="*/ 6 h 22"/>
                <a:gd name="T42" fmla="*/ 0 w 16"/>
                <a:gd name="T43" fmla="*/ 6 h 22"/>
                <a:gd name="T44" fmla="*/ 0 w 16"/>
                <a:gd name="T45" fmla="*/ 8 h 22"/>
                <a:gd name="T46" fmla="*/ 0 w 16"/>
                <a:gd name="T47" fmla="*/ 8 h 22"/>
                <a:gd name="T48" fmla="*/ 2 w 16"/>
                <a:gd name="T49" fmla="*/ 8 h 22"/>
                <a:gd name="T50" fmla="*/ 6 w 16"/>
                <a:gd name="T51" fmla="*/ 8 h 22"/>
                <a:gd name="T52" fmla="*/ 6 w 16"/>
                <a:gd name="T5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22">
                  <a:moveTo>
                    <a:pt x="6" y="8"/>
                  </a:moveTo>
                  <a:lnTo>
                    <a:pt x="6" y="8"/>
                  </a:lnTo>
                  <a:lnTo>
                    <a:pt x="8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2" name="Freeform 49073"/>
            <p:cNvSpPr>
              <a:spLocks/>
            </p:cNvSpPr>
            <p:nvPr/>
          </p:nvSpPr>
          <p:spPr bwMode="auto">
            <a:xfrm>
              <a:off x="733" y="438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4 w 4"/>
                <a:gd name="T13" fmla="*/ 0 h 2"/>
                <a:gd name="T14" fmla="*/ 0 w 4"/>
                <a:gd name="T15" fmla="*/ 0 h 2"/>
                <a:gd name="T16" fmla="*/ 0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3" name="Freeform 49074"/>
            <p:cNvSpPr>
              <a:spLocks/>
            </p:cNvSpPr>
            <p:nvPr/>
          </p:nvSpPr>
          <p:spPr bwMode="auto">
            <a:xfrm>
              <a:off x="807" y="438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2 h 4"/>
                <a:gd name="T12" fmla="*/ 2 w 4"/>
                <a:gd name="T13" fmla="*/ 2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4" name="Freeform 49075"/>
            <p:cNvSpPr>
              <a:spLocks/>
            </p:cNvSpPr>
            <p:nvPr/>
          </p:nvSpPr>
          <p:spPr bwMode="auto">
            <a:xfrm>
              <a:off x="428" y="440"/>
              <a:ext cx="6" cy="8"/>
            </a:xfrm>
            <a:custGeom>
              <a:avLst/>
              <a:gdLst>
                <a:gd name="T0" fmla="*/ 6 w 6"/>
                <a:gd name="T1" fmla="*/ 2 h 8"/>
                <a:gd name="T2" fmla="*/ 6 w 6"/>
                <a:gd name="T3" fmla="*/ 2 h 8"/>
                <a:gd name="T4" fmla="*/ 4 w 6"/>
                <a:gd name="T5" fmla="*/ 2 h 8"/>
                <a:gd name="T6" fmla="*/ 4 w 6"/>
                <a:gd name="T7" fmla="*/ 2 h 8"/>
                <a:gd name="T8" fmla="*/ 2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w 6"/>
                <a:gd name="T15" fmla="*/ 2 h 8"/>
                <a:gd name="T16" fmla="*/ 0 w 6"/>
                <a:gd name="T17" fmla="*/ 4 h 8"/>
                <a:gd name="T18" fmla="*/ 2 w 6"/>
                <a:gd name="T19" fmla="*/ 8 h 8"/>
                <a:gd name="T20" fmla="*/ 2 w 6"/>
                <a:gd name="T21" fmla="*/ 8 h 8"/>
                <a:gd name="T22" fmla="*/ 4 w 6"/>
                <a:gd name="T23" fmla="*/ 6 h 8"/>
                <a:gd name="T24" fmla="*/ 6 w 6"/>
                <a:gd name="T25" fmla="*/ 2 h 8"/>
                <a:gd name="T26" fmla="*/ 6 w 6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5" name="Freeform 49076"/>
            <p:cNvSpPr>
              <a:spLocks/>
            </p:cNvSpPr>
            <p:nvPr/>
          </p:nvSpPr>
          <p:spPr bwMode="auto">
            <a:xfrm>
              <a:off x="590" y="440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6" name="Freeform 49077"/>
            <p:cNvSpPr>
              <a:spLocks/>
            </p:cNvSpPr>
            <p:nvPr/>
          </p:nvSpPr>
          <p:spPr bwMode="auto">
            <a:xfrm>
              <a:off x="610" y="442"/>
              <a:ext cx="17" cy="10"/>
            </a:xfrm>
            <a:custGeom>
              <a:avLst/>
              <a:gdLst>
                <a:gd name="T0" fmla="*/ 2 w 17"/>
                <a:gd name="T1" fmla="*/ 2 h 10"/>
                <a:gd name="T2" fmla="*/ 2 w 17"/>
                <a:gd name="T3" fmla="*/ 2 h 10"/>
                <a:gd name="T4" fmla="*/ 2 w 17"/>
                <a:gd name="T5" fmla="*/ 4 h 10"/>
                <a:gd name="T6" fmla="*/ 3 w 17"/>
                <a:gd name="T7" fmla="*/ 6 h 10"/>
                <a:gd name="T8" fmla="*/ 5 w 17"/>
                <a:gd name="T9" fmla="*/ 6 h 10"/>
                <a:gd name="T10" fmla="*/ 5 w 17"/>
                <a:gd name="T11" fmla="*/ 8 h 10"/>
                <a:gd name="T12" fmla="*/ 5 w 17"/>
                <a:gd name="T13" fmla="*/ 8 h 10"/>
                <a:gd name="T14" fmla="*/ 3 w 17"/>
                <a:gd name="T15" fmla="*/ 8 h 10"/>
                <a:gd name="T16" fmla="*/ 2 w 17"/>
                <a:gd name="T17" fmla="*/ 10 h 10"/>
                <a:gd name="T18" fmla="*/ 0 w 17"/>
                <a:gd name="T19" fmla="*/ 10 h 10"/>
                <a:gd name="T20" fmla="*/ 0 w 17"/>
                <a:gd name="T21" fmla="*/ 10 h 10"/>
                <a:gd name="T22" fmla="*/ 0 w 17"/>
                <a:gd name="T23" fmla="*/ 10 h 10"/>
                <a:gd name="T24" fmla="*/ 9 w 17"/>
                <a:gd name="T25" fmla="*/ 8 h 10"/>
                <a:gd name="T26" fmla="*/ 17 w 17"/>
                <a:gd name="T27" fmla="*/ 2 h 10"/>
                <a:gd name="T28" fmla="*/ 17 w 17"/>
                <a:gd name="T29" fmla="*/ 2 h 10"/>
                <a:gd name="T30" fmla="*/ 13 w 17"/>
                <a:gd name="T31" fmla="*/ 0 h 10"/>
                <a:gd name="T32" fmla="*/ 9 w 17"/>
                <a:gd name="T33" fmla="*/ 0 h 10"/>
                <a:gd name="T34" fmla="*/ 2 w 17"/>
                <a:gd name="T35" fmla="*/ 2 h 10"/>
                <a:gd name="T36" fmla="*/ 2 w 17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0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9" y="8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7" name="Freeform 49078"/>
            <p:cNvSpPr>
              <a:spLocks/>
            </p:cNvSpPr>
            <p:nvPr/>
          </p:nvSpPr>
          <p:spPr bwMode="auto">
            <a:xfrm>
              <a:off x="633" y="442"/>
              <a:ext cx="36" cy="14"/>
            </a:xfrm>
            <a:custGeom>
              <a:avLst/>
              <a:gdLst>
                <a:gd name="T0" fmla="*/ 16 w 36"/>
                <a:gd name="T1" fmla="*/ 0 h 14"/>
                <a:gd name="T2" fmla="*/ 16 w 36"/>
                <a:gd name="T3" fmla="*/ 0 h 14"/>
                <a:gd name="T4" fmla="*/ 16 w 36"/>
                <a:gd name="T5" fmla="*/ 2 h 14"/>
                <a:gd name="T6" fmla="*/ 16 w 36"/>
                <a:gd name="T7" fmla="*/ 2 h 14"/>
                <a:gd name="T8" fmla="*/ 16 w 36"/>
                <a:gd name="T9" fmla="*/ 4 h 14"/>
                <a:gd name="T10" fmla="*/ 14 w 36"/>
                <a:gd name="T11" fmla="*/ 4 h 14"/>
                <a:gd name="T12" fmla="*/ 14 w 36"/>
                <a:gd name="T13" fmla="*/ 4 h 14"/>
                <a:gd name="T14" fmla="*/ 12 w 36"/>
                <a:gd name="T15" fmla="*/ 4 h 14"/>
                <a:gd name="T16" fmla="*/ 12 w 36"/>
                <a:gd name="T17" fmla="*/ 0 h 14"/>
                <a:gd name="T18" fmla="*/ 12 w 36"/>
                <a:gd name="T19" fmla="*/ 0 h 14"/>
                <a:gd name="T20" fmla="*/ 4 w 36"/>
                <a:gd name="T21" fmla="*/ 4 h 14"/>
                <a:gd name="T22" fmla="*/ 2 w 36"/>
                <a:gd name="T23" fmla="*/ 6 h 14"/>
                <a:gd name="T24" fmla="*/ 0 w 36"/>
                <a:gd name="T25" fmla="*/ 10 h 14"/>
                <a:gd name="T26" fmla="*/ 0 w 36"/>
                <a:gd name="T27" fmla="*/ 10 h 14"/>
                <a:gd name="T28" fmla="*/ 2 w 36"/>
                <a:gd name="T29" fmla="*/ 8 h 14"/>
                <a:gd name="T30" fmla="*/ 4 w 36"/>
                <a:gd name="T31" fmla="*/ 10 h 14"/>
                <a:gd name="T32" fmla="*/ 4 w 36"/>
                <a:gd name="T33" fmla="*/ 12 h 14"/>
                <a:gd name="T34" fmla="*/ 6 w 36"/>
                <a:gd name="T35" fmla="*/ 14 h 14"/>
                <a:gd name="T36" fmla="*/ 6 w 36"/>
                <a:gd name="T37" fmla="*/ 14 h 14"/>
                <a:gd name="T38" fmla="*/ 8 w 36"/>
                <a:gd name="T39" fmla="*/ 12 h 14"/>
                <a:gd name="T40" fmla="*/ 8 w 36"/>
                <a:gd name="T41" fmla="*/ 10 h 14"/>
                <a:gd name="T42" fmla="*/ 8 w 36"/>
                <a:gd name="T43" fmla="*/ 8 h 14"/>
                <a:gd name="T44" fmla="*/ 8 w 36"/>
                <a:gd name="T45" fmla="*/ 6 h 14"/>
                <a:gd name="T46" fmla="*/ 8 w 36"/>
                <a:gd name="T47" fmla="*/ 6 h 14"/>
                <a:gd name="T48" fmla="*/ 12 w 36"/>
                <a:gd name="T49" fmla="*/ 8 h 14"/>
                <a:gd name="T50" fmla="*/ 16 w 36"/>
                <a:gd name="T51" fmla="*/ 8 h 14"/>
                <a:gd name="T52" fmla="*/ 20 w 36"/>
                <a:gd name="T53" fmla="*/ 4 h 14"/>
                <a:gd name="T54" fmla="*/ 20 w 36"/>
                <a:gd name="T55" fmla="*/ 4 h 14"/>
                <a:gd name="T56" fmla="*/ 20 w 36"/>
                <a:gd name="T57" fmla="*/ 8 h 14"/>
                <a:gd name="T58" fmla="*/ 20 w 36"/>
                <a:gd name="T59" fmla="*/ 8 h 14"/>
                <a:gd name="T60" fmla="*/ 24 w 36"/>
                <a:gd name="T61" fmla="*/ 8 h 14"/>
                <a:gd name="T62" fmla="*/ 28 w 36"/>
                <a:gd name="T63" fmla="*/ 6 h 14"/>
                <a:gd name="T64" fmla="*/ 36 w 36"/>
                <a:gd name="T65" fmla="*/ 2 h 14"/>
                <a:gd name="T66" fmla="*/ 36 w 36"/>
                <a:gd name="T67" fmla="*/ 2 h 14"/>
                <a:gd name="T68" fmla="*/ 26 w 36"/>
                <a:gd name="T69" fmla="*/ 0 h 14"/>
                <a:gd name="T70" fmla="*/ 16 w 36"/>
                <a:gd name="T71" fmla="*/ 0 h 14"/>
                <a:gd name="T72" fmla="*/ 16 w 36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14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8" name="Freeform 49079"/>
            <p:cNvSpPr>
              <a:spLocks/>
            </p:cNvSpPr>
            <p:nvPr/>
          </p:nvSpPr>
          <p:spPr bwMode="auto">
            <a:xfrm>
              <a:off x="761" y="442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2 w 6"/>
                <a:gd name="T5" fmla="*/ 2 h 6"/>
                <a:gd name="T6" fmla="*/ 0 w 6"/>
                <a:gd name="T7" fmla="*/ 6 h 6"/>
                <a:gd name="T8" fmla="*/ 0 w 6"/>
                <a:gd name="T9" fmla="*/ 6 h 6"/>
                <a:gd name="T10" fmla="*/ 4 w 6"/>
                <a:gd name="T11" fmla="*/ 6 h 6"/>
                <a:gd name="T12" fmla="*/ 6 w 6"/>
                <a:gd name="T13" fmla="*/ 0 h 6"/>
                <a:gd name="T14" fmla="*/ 6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9" name="Freeform 49080"/>
            <p:cNvSpPr>
              <a:spLocks/>
            </p:cNvSpPr>
            <p:nvPr/>
          </p:nvSpPr>
          <p:spPr bwMode="auto">
            <a:xfrm>
              <a:off x="827" y="442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2 w 10"/>
                <a:gd name="T5" fmla="*/ 2 h 4"/>
                <a:gd name="T6" fmla="*/ 0 w 10"/>
                <a:gd name="T7" fmla="*/ 2 h 4"/>
                <a:gd name="T8" fmla="*/ 0 w 10"/>
                <a:gd name="T9" fmla="*/ 4 h 4"/>
                <a:gd name="T10" fmla="*/ 0 w 10"/>
                <a:gd name="T11" fmla="*/ 4 h 4"/>
                <a:gd name="T12" fmla="*/ 6 w 10"/>
                <a:gd name="T13" fmla="*/ 4 h 4"/>
                <a:gd name="T14" fmla="*/ 8 w 10"/>
                <a:gd name="T15" fmla="*/ 4 h 4"/>
                <a:gd name="T16" fmla="*/ 10 w 10"/>
                <a:gd name="T17" fmla="*/ 0 h 4"/>
                <a:gd name="T18" fmla="*/ 10 w 1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0" name="Freeform 49081"/>
            <p:cNvSpPr>
              <a:spLocks/>
            </p:cNvSpPr>
            <p:nvPr/>
          </p:nvSpPr>
          <p:spPr bwMode="auto">
            <a:xfrm>
              <a:off x="673" y="444"/>
              <a:ext cx="20" cy="10"/>
            </a:xfrm>
            <a:custGeom>
              <a:avLst/>
              <a:gdLst>
                <a:gd name="T0" fmla="*/ 10 w 20"/>
                <a:gd name="T1" fmla="*/ 4 h 10"/>
                <a:gd name="T2" fmla="*/ 10 w 20"/>
                <a:gd name="T3" fmla="*/ 4 h 10"/>
                <a:gd name="T4" fmla="*/ 12 w 20"/>
                <a:gd name="T5" fmla="*/ 4 h 10"/>
                <a:gd name="T6" fmla="*/ 14 w 20"/>
                <a:gd name="T7" fmla="*/ 2 h 10"/>
                <a:gd name="T8" fmla="*/ 14 w 20"/>
                <a:gd name="T9" fmla="*/ 2 h 10"/>
                <a:gd name="T10" fmla="*/ 12 w 20"/>
                <a:gd name="T11" fmla="*/ 2 h 10"/>
                <a:gd name="T12" fmla="*/ 10 w 20"/>
                <a:gd name="T13" fmla="*/ 0 h 10"/>
                <a:gd name="T14" fmla="*/ 10 w 20"/>
                <a:gd name="T15" fmla="*/ 0 h 10"/>
                <a:gd name="T16" fmla="*/ 6 w 20"/>
                <a:gd name="T17" fmla="*/ 2 h 10"/>
                <a:gd name="T18" fmla="*/ 4 w 20"/>
                <a:gd name="T19" fmla="*/ 4 h 10"/>
                <a:gd name="T20" fmla="*/ 4 w 20"/>
                <a:gd name="T21" fmla="*/ 4 h 10"/>
                <a:gd name="T22" fmla="*/ 6 w 20"/>
                <a:gd name="T23" fmla="*/ 4 h 10"/>
                <a:gd name="T24" fmla="*/ 8 w 20"/>
                <a:gd name="T25" fmla="*/ 4 h 10"/>
                <a:gd name="T26" fmla="*/ 8 w 20"/>
                <a:gd name="T27" fmla="*/ 4 h 10"/>
                <a:gd name="T28" fmla="*/ 4 w 20"/>
                <a:gd name="T29" fmla="*/ 6 h 10"/>
                <a:gd name="T30" fmla="*/ 0 w 20"/>
                <a:gd name="T31" fmla="*/ 6 h 10"/>
                <a:gd name="T32" fmla="*/ 0 w 20"/>
                <a:gd name="T33" fmla="*/ 8 h 10"/>
                <a:gd name="T34" fmla="*/ 0 w 20"/>
                <a:gd name="T35" fmla="*/ 8 h 10"/>
                <a:gd name="T36" fmla="*/ 6 w 20"/>
                <a:gd name="T37" fmla="*/ 10 h 10"/>
                <a:gd name="T38" fmla="*/ 12 w 20"/>
                <a:gd name="T39" fmla="*/ 10 h 10"/>
                <a:gd name="T40" fmla="*/ 18 w 20"/>
                <a:gd name="T41" fmla="*/ 8 h 10"/>
                <a:gd name="T42" fmla="*/ 20 w 20"/>
                <a:gd name="T43" fmla="*/ 6 h 10"/>
                <a:gd name="T44" fmla="*/ 20 w 20"/>
                <a:gd name="T45" fmla="*/ 2 h 10"/>
                <a:gd name="T46" fmla="*/ 20 w 20"/>
                <a:gd name="T47" fmla="*/ 2 h 10"/>
                <a:gd name="T48" fmla="*/ 16 w 20"/>
                <a:gd name="T49" fmla="*/ 2 h 10"/>
                <a:gd name="T50" fmla="*/ 16 w 20"/>
                <a:gd name="T51" fmla="*/ 2 h 10"/>
                <a:gd name="T52" fmla="*/ 16 w 20"/>
                <a:gd name="T53" fmla="*/ 4 h 10"/>
                <a:gd name="T54" fmla="*/ 14 w 20"/>
                <a:gd name="T55" fmla="*/ 6 h 10"/>
                <a:gd name="T56" fmla="*/ 12 w 20"/>
                <a:gd name="T57" fmla="*/ 6 h 10"/>
                <a:gd name="T58" fmla="*/ 10 w 20"/>
                <a:gd name="T59" fmla="*/ 4 h 10"/>
                <a:gd name="T60" fmla="*/ 10 w 20"/>
                <a:gd name="T6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0">
                  <a:moveTo>
                    <a:pt x="10" y="4"/>
                  </a:moveTo>
                  <a:lnTo>
                    <a:pt x="10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1" name="Freeform 49082"/>
            <p:cNvSpPr>
              <a:spLocks/>
            </p:cNvSpPr>
            <p:nvPr/>
          </p:nvSpPr>
          <p:spPr bwMode="auto">
            <a:xfrm>
              <a:off x="544" y="446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2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  <a:gd name="T12" fmla="*/ 6 w 6"/>
                <a:gd name="T13" fmla="*/ 2 h 4"/>
                <a:gd name="T14" fmla="*/ 6 w 6"/>
                <a:gd name="T15" fmla="*/ 2 h 4"/>
                <a:gd name="T16" fmla="*/ 4 w 6"/>
                <a:gd name="T17" fmla="*/ 0 h 4"/>
                <a:gd name="T18" fmla="*/ 4 w 6"/>
                <a:gd name="T19" fmla="*/ 0 h 4"/>
                <a:gd name="T20" fmla="*/ 4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2" name="Freeform 49083"/>
            <p:cNvSpPr>
              <a:spLocks/>
            </p:cNvSpPr>
            <p:nvPr/>
          </p:nvSpPr>
          <p:spPr bwMode="auto">
            <a:xfrm>
              <a:off x="727" y="446"/>
              <a:ext cx="28" cy="6"/>
            </a:xfrm>
            <a:custGeom>
              <a:avLst/>
              <a:gdLst>
                <a:gd name="T0" fmla="*/ 28 w 28"/>
                <a:gd name="T1" fmla="*/ 0 h 6"/>
                <a:gd name="T2" fmla="*/ 28 w 28"/>
                <a:gd name="T3" fmla="*/ 0 h 6"/>
                <a:gd name="T4" fmla="*/ 20 w 28"/>
                <a:gd name="T5" fmla="*/ 2 h 6"/>
                <a:gd name="T6" fmla="*/ 14 w 28"/>
                <a:gd name="T7" fmla="*/ 2 h 6"/>
                <a:gd name="T8" fmla="*/ 0 w 28"/>
                <a:gd name="T9" fmla="*/ 0 h 6"/>
                <a:gd name="T10" fmla="*/ 0 w 28"/>
                <a:gd name="T11" fmla="*/ 0 h 6"/>
                <a:gd name="T12" fmla="*/ 6 w 28"/>
                <a:gd name="T13" fmla="*/ 4 h 6"/>
                <a:gd name="T14" fmla="*/ 14 w 28"/>
                <a:gd name="T15" fmla="*/ 6 h 6"/>
                <a:gd name="T16" fmla="*/ 22 w 28"/>
                <a:gd name="T17" fmla="*/ 4 h 6"/>
                <a:gd name="T18" fmla="*/ 28 w 28"/>
                <a:gd name="T19" fmla="*/ 0 h 6"/>
                <a:gd name="T20" fmla="*/ 28 w 2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">
                  <a:moveTo>
                    <a:pt x="28" y="0"/>
                  </a:moveTo>
                  <a:lnTo>
                    <a:pt x="28" y="0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6"/>
                  </a:lnTo>
                  <a:lnTo>
                    <a:pt x="22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3" name="Freeform 49084"/>
            <p:cNvSpPr>
              <a:spLocks/>
            </p:cNvSpPr>
            <p:nvPr/>
          </p:nvSpPr>
          <p:spPr bwMode="auto">
            <a:xfrm>
              <a:off x="837" y="446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2 h 4"/>
                <a:gd name="T16" fmla="*/ 2 w 4"/>
                <a:gd name="T17" fmla="*/ 4 h 4"/>
                <a:gd name="T18" fmla="*/ 4 w 4"/>
                <a:gd name="T19" fmla="*/ 2 h 4"/>
                <a:gd name="T20" fmla="*/ 4 w 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4" name="Freeform 49085"/>
            <p:cNvSpPr>
              <a:spLocks/>
            </p:cNvSpPr>
            <p:nvPr/>
          </p:nvSpPr>
          <p:spPr bwMode="auto">
            <a:xfrm>
              <a:off x="699" y="446"/>
              <a:ext cx="4" cy="8"/>
            </a:xfrm>
            <a:custGeom>
              <a:avLst/>
              <a:gdLst>
                <a:gd name="T0" fmla="*/ 0 w 4"/>
                <a:gd name="T1" fmla="*/ 6 h 8"/>
                <a:gd name="T2" fmla="*/ 0 w 4"/>
                <a:gd name="T3" fmla="*/ 6 h 8"/>
                <a:gd name="T4" fmla="*/ 0 w 4"/>
                <a:gd name="T5" fmla="*/ 6 h 8"/>
                <a:gd name="T6" fmla="*/ 4 w 4"/>
                <a:gd name="T7" fmla="*/ 8 h 8"/>
                <a:gd name="T8" fmla="*/ 4 w 4"/>
                <a:gd name="T9" fmla="*/ 8 h 8"/>
                <a:gd name="T10" fmla="*/ 4 w 4"/>
                <a:gd name="T11" fmla="*/ 4 h 8"/>
                <a:gd name="T12" fmla="*/ 4 w 4"/>
                <a:gd name="T13" fmla="*/ 0 h 8"/>
                <a:gd name="T14" fmla="*/ 4 w 4"/>
                <a:gd name="T15" fmla="*/ 0 h 8"/>
                <a:gd name="T16" fmla="*/ 2 w 4"/>
                <a:gd name="T17" fmla="*/ 2 h 8"/>
                <a:gd name="T18" fmla="*/ 0 w 4"/>
                <a:gd name="T19" fmla="*/ 2 h 8"/>
                <a:gd name="T20" fmla="*/ 0 w 4"/>
                <a:gd name="T21" fmla="*/ 6 h 8"/>
                <a:gd name="T22" fmla="*/ 0 w 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5" name="Freeform 49086"/>
            <p:cNvSpPr>
              <a:spLocks/>
            </p:cNvSpPr>
            <p:nvPr/>
          </p:nvSpPr>
          <p:spPr bwMode="auto">
            <a:xfrm>
              <a:off x="805" y="448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6 w 8"/>
                <a:gd name="T5" fmla="*/ 0 h 6"/>
                <a:gd name="T6" fmla="*/ 2 w 8"/>
                <a:gd name="T7" fmla="*/ 0 h 6"/>
                <a:gd name="T8" fmla="*/ 0 w 8"/>
                <a:gd name="T9" fmla="*/ 2 h 6"/>
                <a:gd name="T10" fmla="*/ 2 w 8"/>
                <a:gd name="T11" fmla="*/ 6 h 6"/>
                <a:gd name="T12" fmla="*/ 2 w 8"/>
                <a:gd name="T13" fmla="*/ 6 h 6"/>
                <a:gd name="T14" fmla="*/ 2 w 8"/>
                <a:gd name="T15" fmla="*/ 4 h 6"/>
                <a:gd name="T16" fmla="*/ 4 w 8"/>
                <a:gd name="T17" fmla="*/ 4 h 6"/>
                <a:gd name="T18" fmla="*/ 8 w 8"/>
                <a:gd name="T19" fmla="*/ 2 h 6"/>
                <a:gd name="T20" fmla="*/ 8 w 8"/>
                <a:gd name="T21" fmla="*/ 0 h 6"/>
                <a:gd name="T22" fmla="*/ 8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6" name="Freeform 49087"/>
            <p:cNvSpPr>
              <a:spLocks/>
            </p:cNvSpPr>
            <p:nvPr/>
          </p:nvSpPr>
          <p:spPr bwMode="auto">
            <a:xfrm>
              <a:off x="817" y="448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0 h 4"/>
                <a:gd name="T6" fmla="*/ 2 w 6"/>
                <a:gd name="T7" fmla="*/ 0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7" name="Freeform 49088"/>
            <p:cNvSpPr>
              <a:spLocks/>
            </p:cNvSpPr>
            <p:nvPr/>
          </p:nvSpPr>
          <p:spPr bwMode="auto">
            <a:xfrm>
              <a:off x="380" y="450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6 w 10"/>
                <a:gd name="T5" fmla="*/ 2 h 4"/>
                <a:gd name="T6" fmla="*/ 2 w 10"/>
                <a:gd name="T7" fmla="*/ 0 h 4"/>
                <a:gd name="T8" fmla="*/ 2 w 10"/>
                <a:gd name="T9" fmla="*/ 0 h 4"/>
                <a:gd name="T10" fmla="*/ 0 w 10"/>
                <a:gd name="T11" fmla="*/ 4 h 4"/>
                <a:gd name="T12" fmla="*/ 0 w 10"/>
                <a:gd name="T13" fmla="*/ 4 h 4"/>
                <a:gd name="T14" fmla="*/ 6 w 10"/>
                <a:gd name="T15" fmla="*/ 2 h 4"/>
                <a:gd name="T16" fmla="*/ 8 w 10"/>
                <a:gd name="T17" fmla="*/ 2 h 4"/>
                <a:gd name="T18" fmla="*/ 10 w 10"/>
                <a:gd name="T19" fmla="*/ 0 h 4"/>
                <a:gd name="T20" fmla="*/ 10 w 10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8" name="Freeform 49089"/>
            <p:cNvSpPr>
              <a:spLocks/>
            </p:cNvSpPr>
            <p:nvPr/>
          </p:nvSpPr>
          <p:spPr bwMode="auto">
            <a:xfrm>
              <a:off x="570" y="448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0 w 6"/>
                <a:gd name="T13" fmla="*/ 0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9" name="Freeform 49090"/>
            <p:cNvSpPr>
              <a:spLocks/>
            </p:cNvSpPr>
            <p:nvPr/>
          </p:nvSpPr>
          <p:spPr bwMode="auto">
            <a:xfrm>
              <a:off x="590" y="448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2 h 8"/>
                <a:gd name="T6" fmla="*/ 0 w 4"/>
                <a:gd name="T7" fmla="*/ 4 h 8"/>
                <a:gd name="T8" fmla="*/ 0 w 4"/>
                <a:gd name="T9" fmla="*/ 8 h 8"/>
                <a:gd name="T10" fmla="*/ 0 w 4"/>
                <a:gd name="T11" fmla="*/ 8 h 8"/>
                <a:gd name="T12" fmla="*/ 2 w 4"/>
                <a:gd name="T13" fmla="*/ 8 h 8"/>
                <a:gd name="T14" fmla="*/ 4 w 4"/>
                <a:gd name="T15" fmla="*/ 4 h 8"/>
                <a:gd name="T16" fmla="*/ 4 w 4"/>
                <a:gd name="T17" fmla="*/ 0 h 8"/>
                <a:gd name="T18" fmla="*/ 4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0" name="Freeform 49091"/>
            <p:cNvSpPr>
              <a:spLocks/>
            </p:cNvSpPr>
            <p:nvPr/>
          </p:nvSpPr>
          <p:spPr bwMode="auto">
            <a:xfrm>
              <a:off x="823" y="448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0 h 4"/>
                <a:gd name="T6" fmla="*/ 6 w 10"/>
                <a:gd name="T7" fmla="*/ 0 h 4"/>
                <a:gd name="T8" fmla="*/ 2 w 10"/>
                <a:gd name="T9" fmla="*/ 0 h 4"/>
                <a:gd name="T10" fmla="*/ 0 w 10"/>
                <a:gd name="T11" fmla="*/ 0 h 4"/>
                <a:gd name="T12" fmla="*/ 0 w 10"/>
                <a:gd name="T13" fmla="*/ 0 h 4"/>
                <a:gd name="T14" fmla="*/ 2 w 10"/>
                <a:gd name="T15" fmla="*/ 2 h 4"/>
                <a:gd name="T16" fmla="*/ 4 w 10"/>
                <a:gd name="T17" fmla="*/ 4 h 4"/>
                <a:gd name="T18" fmla="*/ 8 w 10"/>
                <a:gd name="T19" fmla="*/ 4 h 4"/>
                <a:gd name="T20" fmla="*/ 10 w 10"/>
                <a:gd name="T21" fmla="*/ 0 h 4"/>
                <a:gd name="T22" fmla="*/ 10 w 10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1" name="Freeform 49092"/>
            <p:cNvSpPr>
              <a:spLocks/>
            </p:cNvSpPr>
            <p:nvPr/>
          </p:nvSpPr>
          <p:spPr bwMode="auto">
            <a:xfrm>
              <a:off x="659" y="448"/>
              <a:ext cx="12" cy="4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4 w 12"/>
                <a:gd name="T5" fmla="*/ 4 h 4"/>
                <a:gd name="T6" fmla="*/ 8 w 12"/>
                <a:gd name="T7" fmla="*/ 4 h 4"/>
                <a:gd name="T8" fmla="*/ 12 w 12"/>
                <a:gd name="T9" fmla="*/ 4 h 4"/>
                <a:gd name="T10" fmla="*/ 12 w 12"/>
                <a:gd name="T11" fmla="*/ 0 h 4"/>
                <a:gd name="T12" fmla="*/ 12 w 12"/>
                <a:gd name="T13" fmla="*/ 0 h 4"/>
                <a:gd name="T14" fmla="*/ 8 w 12"/>
                <a:gd name="T15" fmla="*/ 2 h 4"/>
                <a:gd name="T16" fmla="*/ 6 w 12"/>
                <a:gd name="T17" fmla="*/ 2 h 4"/>
                <a:gd name="T18" fmla="*/ 2 w 12"/>
                <a:gd name="T19" fmla="*/ 2 h 4"/>
                <a:gd name="T20" fmla="*/ 0 w 12"/>
                <a:gd name="T21" fmla="*/ 4 h 4"/>
                <a:gd name="T22" fmla="*/ 0 w 12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2" name="Freeform 49093"/>
            <p:cNvSpPr>
              <a:spLocks/>
            </p:cNvSpPr>
            <p:nvPr/>
          </p:nvSpPr>
          <p:spPr bwMode="auto">
            <a:xfrm>
              <a:off x="707" y="450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0 h 2"/>
                <a:gd name="T12" fmla="*/ 4 w 4"/>
                <a:gd name="T13" fmla="*/ 0 h 2"/>
                <a:gd name="T14" fmla="*/ 2 w 4"/>
                <a:gd name="T15" fmla="*/ 0 h 2"/>
                <a:gd name="T16" fmla="*/ 0 w 4"/>
                <a:gd name="T17" fmla="*/ 0 h 2"/>
                <a:gd name="T18" fmla="*/ 0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3" name="Freeform 49094"/>
            <p:cNvSpPr>
              <a:spLocks/>
            </p:cNvSpPr>
            <p:nvPr/>
          </p:nvSpPr>
          <p:spPr bwMode="auto">
            <a:xfrm>
              <a:off x="566" y="450"/>
              <a:ext cx="4" cy="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2 w 4"/>
                <a:gd name="T5" fmla="*/ 2 h 8"/>
                <a:gd name="T6" fmla="*/ 0 w 4"/>
                <a:gd name="T7" fmla="*/ 2 h 8"/>
                <a:gd name="T8" fmla="*/ 0 w 4"/>
                <a:gd name="T9" fmla="*/ 2 h 8"/>
                <a:gd name="T10" fmla="*/ 2 w 4"/>
                <a:gd name="T11" fmla="*/ 4 h 8"/>
                <a:gd name="T12" fmla="*/ 2 w 4"/>
                <a:gd name="T13" fmla="*/ 4 h 8"/>
                <a:gd name="T14" fmla="*/ 0 w 4"/>
                <a:gd name="T15" fmla="*/ 8 h 8"/>
                <a:gd name="T16" fmla="*/ 0 w 4"/>
                <a:gd name="T17" fmla="*/ 8 h 8"/>
                <a:gd name="T18" fmla="*/ 4 w 4"/>
                <a:gd name="T19" fmla="*/ 6 h 8"/>
                <a:gd name="T20" fmla="*/ 4 w 4"/>
                <a:gd name="T21" fmla="*/ 4 h 8"/>
                <a:gd name="T22" fmla="*/ 4 w 4"/>
                <a:gd name="T23" fmla="*/ 2 h 8"/>
                <a:gd name="T24" fmla="*/ 2 w 4"/>
                <a:gd name="T25" fmla="*/ 0 h 8"/>
                <a:gd name="T26" fmla="*/ 2 w 4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4" name="Freeform 49095"/>
            <p:cNvSpPr>
              <a:spLocks/>
            </p:cNvSpPr>
            <p:nvPr/>
          </p:nvSpPr>
          <p:spPr bwMode="auto">
            <a:xfrm>
              <a:off x="600" y="452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5" name="Freeform 49096"/>
            <p:cNvSpPr>
              <a:spLocks/>
            </p:cNvSpPr>
            <p:nvPr/>
          </p:nvSpPr>
          <p:spPr bwMode="auto">
            <a:xfrm>
              <a:off x="757" y="452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2 w 8"/>
                <a:gd name="T5" fmla="*/ 2 h 8"/>
                <a:gd name="T6" fmla="*/ 0 w 8"/>
                <a:gd name="T7" fmla="*/ 6 h 8"/>
                <a:gd name="T8" fmla="*/ 0 w 8"/>
                <a:gd name="T9" fmla="*/ 8 h 8"/>
                <a:gd name="T10" fmla="*/ 0 w 8"/>
                <a:gd name="T11" fmla="*/ 8 h 8"/>
                <a:gd name="T12" fmla="*/ 4 w 8"/>
                <a:gd name="T13" fmla="*/ 4 h 8"/>
                <a:gd name="T14" fmla="*/ 8 w 8"/>
                <a:gd name="T15" fmla="*/ 0 h 8"/>
                <a:gd name="T16" fmla="*/ 8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6" name="Freeform 49097"/>
            <p:cNvSpPr>
              <a:spLocks/>
            </p:cNvSpPr>
            <p:nvPr/>
          </p:nvSpPr>
          <p:spPr bwMode="auto">
            <a:xfrm>
              <a:off x="787" y="452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6 h 6"/>
                <a:gd name="T14" fmla="*/ 2 w 4"/>
                <a:gd name="T15" fmla="*/ 4 h 6"/>
                <a:gd name="T16" fmla="*/ 4 w 4"/>
                <a:gd name="T17" fmla="*/ 0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7" name="Freeform 49098"/>
            <p:cNvSpPr>
              <a:spLocks/>
            </p:cNvSpPr>
            <p:nvPr/>
          </p:nvSpPr>
          <p:spPr bwMode="auto">
            <a:xfrm>
              <a:off x="612" y="454"/>
              <a:ext cx="5" cy="6"/>
            </a:xfrm>
            <a:custGeom>
              <a:avLst/>
              <a:gdLst>
                <a:gd name="T0" fmla="*/ 1 w 5"/>
                <a:gd name="T1" fmla="*/ 6 h 6"/>
                <a:gd name="T2" fmla="*/ 1 w 5"/>
                <a:gd name="T3" fmla="*/ 6 h 6"/>
                <a:gd name="T4" fmla="*/ 3 w 5"/>
                <a:gd name="T5" fmla="*/ 2 h 6"/>
                <a:gd name="T6" fmla="*/ 5 w 5"/>
                <a:gd name="T7" fmla="*/ 0 h 6"/>
                <a:gd name="T8" fmla="*/ 5 w 5"/>
                <a:gd name="T9" fmla="*/ 0 h 6"/>
                <a:gd name="T10" fmla="*/ 3 w 5"/>
                <a:gd name="T11" fmla="*/ 0 h 6"/>
                <a:gd name="T12" fmla="*/ 3 w 5"/>
                <a:gd name="T13" fmla="*/ 0 h 6"/>
                <a:gd name="T14" fmla="*/ 1 w 5"/>
                <a:gd name="T15" fmla="*/ 2 h 6"/>
                <a:gd name="T16" fmla="*/ 0 w 5"/>
                <a:gd name="T17" fmla="*/ 4 h 6"/>
                <a:gd name="T18" fmla="*/ 1 w 5"/>
                <a:gd name="T19" fmla="*/ 6 h 6"/>
                <a:gd name="T20" fmla="*/ 1 w 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1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8" name="Freeform 49099"/>
            <p:cNvSpPr>
              <a:spLocks/>
            </p:cNvSpPr>
            <p:nvPr/>
          </p:nvSpPr>
          <p:spPr bwMode="auto">
            <a:xfrm>
              <a:off x="815" y="454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0 h 2"/>
                <a:gd name="T10" fmla="*/ 0 w 4"/>
                <a:gd name="T11" fmla="*/ 2 h 2"/>
                <a:gd name="T12" fmla="*/ 0 w 4"/>
                <a:gd name="T13" fmla="*/ 2 h 2"/>
                <a:gd name="T14" fmla="*/ 4 w 4"/>
                <a:gd name="T15" fmla="*/ 2 h 2"/>
                <a:gd name="T16" fmla="*/ 4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9" name="Freeform 49100"/>
            <p:cNvSpPr>
              <a:spLocks/>
            </p:cNvSpPr>
            <p:nvPr/>
          </p:nvSpPr>
          <p:spPr bwMode="auto">
            <a:xfrm>
              <a:off x="701" y="454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4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0 h 4"/>
                <a:gd name="T16" fmla="*/ 0 w 6"/>
                <a:gd name="T17" fmla="*/ 0 h 4"/>
                <a:gd name="T18" fmla="*/ 0 w 6"/>
                <a:gd name="T19" fmla="*/ 2 h 4"/>
                <a:gd name="T20" fmla="*/ 0 w 6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0" name="Freeform 49101"/>
            <p:cNvSpPr>
              <a:spLocks/>
            </p:cNvSpPr>
            <p:nvPr/>
          </p:nvSpPr>
          <p:spPr bwMode="auto">
            <a:xfrm>
              <a:off x="825" y="454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2 h 4"/>
                <a:gd name="T6" fmla="*/ 6 w 6"/>
                <a:gd name="T7" fmla="*/ 0 h 4"/>
                <a:gd name="T8" fmla="*/ 0 w 6"/>
                <a:gd name="T9" fmla="*/ 2 h 4"/>
                <a:gd name="T10" fmla="*/ 0 w 6"/>
                <a:gd name="T11" fmla="*/ 2 h 4"/>
                <a:gd name="T12" fmla="*/ 2 w 6"/>
                <a:gd name="T13" fmla="*/ 4 h 4"/>
                <a:gd name="T14" fmla="*/ 4 w 6"/>
                <a:gd name="T15" fmla="*/ 4 h 4"/>
                <a:gd name="T16" fmla="*/ 6 w 6"/>
                <a:gd name="T17" fmla="*/ 4 h 4"/>
                <a:gd name="T18" fmla="*/ 6 w 6"/>
                <a:gd name="T19" fmla="*/ 4 h 4"/>
                <a:gd name="T20" fmla="*/ 6 w 6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1" name="Freeform 49102"/>
            <p:cNvSpPr>
              <a:spLocks/>
            </p:cNvSpPr>
            <p:nvPr/>
          </p:nvSpPr>
          <p:spPr bwMode="auto">
            <a:xfrm>
              <a:off x="438" y="456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4 w 4"/>
                <a:gd name="T9" fmla="*/ 2 h 6"/>
                <a:gd name="T10" fmla="*/ 4 w 4"/>
                <a:gd name="T11" fmla="*/ 0 h 6"/>
                <a:gd name="T12" fmla="*/ 2 w 4"/>
                <a:gd name="T13" fmla="*/ 0 h 6"/>
                <a:gd name="T14" fmla="*/ 2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2" name="Freeform 49103"/>
            <p:cNvSpPr>
              <a:spLocks/>
            </p:cNvSpPr>
            <p:nvPr/>
          </p:nvSpPr>
          <p:spPr bwMode="auto">
            <a:xfrm>
              <a:off x="606" y="456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2 w 4"/>
                <a:gd name="T5" fmla="*/ 4 h 6"/>
                <a:gd name="T6" fmla="*/ 4 w 4"/>
                <a:gd name="T7" fmla="*/ 0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2 h 6"/>
                <a:gd name="T14" fmla="*/ 0 w 4"/>
                <a:gd name="T15" fmla="*/ 6 h 6"/>
                <a:gd name="T16" fmla="*/ 2 w 4"/>
                <a:gd name="T17" fmla="*/ 6 h 6"/>
                <a:gd name="T18" fmla="*/ 2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3" name="Freeform 49104"/>
            <p:cNvSpPr>
              <a:spLocks/>
            </p:cNvSpPr>
            <p:nvPr/>
          </p:nvSpPr>
          <p:spPr bwMode="auto">
            <a:xfrm>
              <a:off x="582" y="456"/>
              <a:ext cx="14" cy="8"/>
            </a:xfrm>
            <a:custGeom>
              <a:avLst/>
              <a:gdLst>
                <a:gd name="T0" fmla="*/ 4 w 14"/>
                <a:gd name="T1" fmla="*/ 0 h 8"/>
                <a:gd name="T2" fmla="*/ 4 w 14"/>
                <a:gd name="T3" fmla="*/ 0 h 8"/>
                <a:gd name="T4" fmla="*/ 4 w 14"/>
                <a:gd name="T5" fmla="*/ 4 h 8"/>
                <a:gd name="T6" fmla="*/ 2 w 14"/>
                <a:gd name="T7" fmla="*/ 4 h 8"/>
                <a:gd name="T8" fmla="*/ 0 w 14"/>
                <a:gd name="T9" fmla="*/ 6 h 8"/>
                <a:gd name="T10" fmla="*/ 0 w 14"/>
                <a:gd name="T11" fmla="*/ 8 h 8"/>
                <a:gd name="T12" fmla="*/ 0 w 14"/>
                <a:gd name="T13" fmla="*/ 8 h 8"/>
                <a:gd name="T14" fmla="*/ 4 w 14"/>
                <a:gd name="T15" fmla="*/ 8 h 8"/>
                <a:gd name="T16" fmla="*/ 8 w 14"/>
                <a:gd name="T17" fmla="*/ 8 h 8"/>
                <a:gd name="T18" fmla="*/ 12 w 14"/>
                <a:gd name="T19" fmla="*/ 4 h 8"/>
                <a:gd name="T20" fmla="*/ 14 w 14"/>
                <a:gd name="T21" fmla="*/ 0 h 8"/>
                <a:gd name="T22" fmla="*/ 14 w 14"/>
                <a:gd name="T23" fmla="*/ 0 h 8"/>
                <a:gd name="T24" fmla="*/ 8 w 14"/>
                <a:gd name="T25" fmla="*/ 2 h 8"/>
                <a:gd name="T26" fmla="*/ 4 w 14"/>
                <a:gd name="T27" fmla="*/ 0 h 8"/>
                <a:gd name="T28" fmla="*/ 4 w 1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8">
                  <a:moveTo>
                    <a:pt x="4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4" name="Freeform 49105"/>
            <p:cNvSpPr>
              <a:spLocks/>
            </p:cNvSpPr>
            <p:nvPr/>
          </p:nvSpPr>
          <p:spPr bwMode="auto">
            <a:xfrm>
              <a:off x="645" y="456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2 w 8"/>
                <a:gd name="T5" fmla="*/ 2 h 6"/>
                <a:gd name="T6" fmla="*/ 0 w 8"/>
                <a:gd name="T7" fmla="*/ 6 h 6"/>
                <a:gd name="T8" fmla="*/ 0 w 8"/>
                <a:gd name="T9" fmla="*/ 6 h 6"/>
                <a:gd name="T10" fmla="*/ 6 w 8"/>
                <a:gd name="T11" fmla="*/ 4 h 6"/>
                <a:gd name="T12" fmla="*/ 8 w 8"/>
                <a:gd name="T13" fmla="*/ 4 h 6"/>
                <a:gd name="T14" fmla="*/ 8 w 8"/>
                <a:gd name="T15" fmla="*/ 0 h 6"/>
                <a:gd name="T16" fmla="*/ 8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5" name="Freeform 49106"/>
            <p:cNvSpPr>
              <a:spLocks/>
            </p:cNvSpPr>
            <p:nvPr/>
          </p:nvSpPr>
          <p:spPr bwMode="auto">
            <a:xfrm>
              <a:off x="673" y="456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2 h 4"/>
                <a:gd name="T10" fmla="*/ 4 w 4"/>
                <a:gd name="T11" fmla="*/ 0 h 4"/>
                <a:gd name="T12" fmla="*/ 0 w 4"/>
                <a:gd name="T13" fmla="*/ 2 h 4"/>
                <a:gd name="T14" fmla="*/ 0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6" name="Freeform 49107"/>
            <p:cNvSpPr>
              <a:spLocks/>
            </p:cNvSpPr>
            <p:nvPr/>
          </p:nvSpPr>
          <p:spPr bwMode="auto">
            <a:xfrm>
              <a:off x="526" y="458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4 h 4"/>
                <a:gd name="T14" fmla="*/ 0 w 4"/>
                <a:gd name="T15" fmla="*/ 4 h 4"/>
                <a:gd name="T16" fmla="*/ 4 w 4"/>
                <a:gd name="T17" fmla="*/ 4 h 4"/>
                <a:gd name="T18" fmla="*/ 4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7" name="Freeform 49108"/>
            <p:cNvSpPr>
              <a:spLocks/>
            </p:cNvSpPr>
            <p:nvPr/>
          </p:nvSpPr>
          <p:spPr bwMode="auto">
            <a:xfrm>
              <a:off x="418" y="458"/>
              <a:ext cx="12" cy="16"/>
            </a:xfrm>
            <a:custGeom>
              <a:avLst/>
              <a:gdLst>
                <a:gd name="T0" fmla="*/ 12 w 12"/>
                <a:gd name="T1" fmla="*/ 14 h 16"/>
                <a:gd name="T2" fmla="*/ 12 w 12"/>
                <a:gd name="T3" fmla="*/ 14 h 16"/>
                <a:gd name="T4" fmla="*/ 12 w 12"/>
                <a:gd name="T5" fmla="*/ 10 h 16"/>
                <a:gd name="T6" fmla="*/ 12 w 12"/>
                <a:gd name="T7" fmla="*/ 10 h 16"/>
                <a:gd name="T8" fmla="*/ 8 w 12"/>
                <a:gd name="T9" fmla="*/ 10 h 16"/>
                <a:gd name="T10" fmla="*/ 6 w 12"/>
                <a:gd name="T11" fmla="*/ 10 h 16"/>
                <a:gd name="T12" fmla="*/ 6 w 12"/>
                <a:gd name="T13" fmla="*/ 10 h 16"/>
                <a:gd name="T14" fmla="*/ 6 w 12"/>
                <a:gd name="T15" fmla="*/ 10 h 16"/>
                <a:gd name="T16" fmla="*/ 6 w 12"/>
                <a:gd name="T17" fmla="*/ 4 h 16"/>
                <a:gd name="T18" fmla="*/ 6 w 12"/>
                <a:gd name="T19" fmla="*/ 2 h 16"/>
                <a:gd name="T20" fmla="*/ 2 w 12"/>
                <a:gd name="T21" fmla="*/ 0 h 16"/>
                <a:gd name="T22" fmla="*/ 2 w 12"/>
                <a:gd name="T23" fmla="*/ 0 h 16"/>
                <a:gd name="T24" fmla="*/ 2 w 12"/>
                <a:gd name="T25" fmla="*/ 2 h 16"/>
                <a:gd name="T26" fmla="*/ 0 w 12"/>
                <a:gd name="T27" fmla="*/ 2 h 16"/>
                <a:gd name="T28" fmla="*/ 0 w 12"/>
                <a:gd name="T29" fmla="*/ 2 h 16"/>
                <a:gd name="T30" fmla="*/ 0 w 12"/>
                <a:gd name="T31" fmla="*/ 4 h 16"/>
                <a:gd name="T32" fmla="*/ 0 w 12"/>
                <a:gd name="T33" fmla="*/ 4 h 16"/>
                <a:gd name="T34" fmla="*/ 2 w 12"/>
                <a:gd name="T35" fmla="*/ 6 h 16"/>
                <a:gd name="T36" fmla="*/ 2 w 12"/>
                <a:gd name="T37" fmla="*/ 8 h 16"/>
                <a:gd name="T38" fmla="*/ 2 w 12"/>
                <a:gd name="T39" fmla="*/ 10 h 16"/>
                <a:gd name="T40" fmla="*/ 0 w 12"/>
                <a:gd name="T41" fmla="*/ 12 h 16"/>
                <a:gd name="T42" fmla="*/ 0 w 12"/>
                <a:gd name="T43" fmla="*/ 12 h 16"/>
                <a:gd name="T44" fmla="*/ 2 w 12"/>
                <a:gd name="T45" fmla="*/ 12 h 16"/>
                <a:gd name="T46" fmla="*/ 2 w 12"/>
                <a:gd name="T47" fmla="*/ 16 h 16"/>
                <a:gd name="T48" fmla="*/ 2 w 12"/>
                <a:gd name="T49" fmla="*/ 16 h 16"/>
                <a:gd name="T50" fmla="*/ 6 w 12"/>
                <a:gd name="T51" fmla="*/ 12 h 16"/>
                <a:gd name="T52" fmla="*/ 8 w 12"/>
                <a:gd name="T53" fmla="*/ 12 h 16"/>
                <a:gd name="T54" fmla="*/ 12 w 12"/>
                <a:gd name="T55" fmla="*/ 14 h 16"/>
                <a:gd name="T56" fmla="*/ 12 w 12"/>
                <a:gd name="T5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6">
                  <a:moveTo>
                    <a:pt x="12" y="14"/>
                  </a:move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8" name="Freeform 49109"/>
            <p:cNvSpPr>
              <a:spLocks/>
            </p:cNvSpPr>
            <p:nvPr/>
          </p:nvSpPr>
          <p:spPr bwMode="auto">
            <a:xfrm>
              <a:off x="691" y="458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4 w 8"/>
                <a:gd name="T5" fmla="*/ 6 h 10"/>
                <a:gd name="T6" fmla="*/ 0 w 8"/>
                <a:gd name="T7" fmla="*/ 0 h 10"/>
                <a:gd name="T8" fmla="*/ 0 w 8"/>
                <a:gd name="T9" fmla="*/ 0 h 10"/>
                <a:gd name="T10" fmla="*/ 2 w 8"/>
                <a:gd name="T11" fmla="*/ 10 h 10"/>
                <a:gd name="T12" fmla="*/ 2 w 8"/>
                <a:gd name="T13" fmla="*/ 10 h 10"/>
                <a:gd name="T14" fmla="*/ 8 w 8"/>
                <a:gd name="T15" fmla="*/ 10 h 10"/>
                <a:gd name="T16" fmla="*/ 8 w 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9" name="Freeform 49110"/>
            <p:cNvSpPr>
              <a:spLocks/>
            </p:cNvSpPr>
            <p:nvPr/>
          </p:nvSpPr>
          <p:spPr bwMode="auto">
            <a:xfrm>
              <a:off x="683" y="460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4 w 4"/>
                <a:gd name="T13" fmla="*/ 2 h 2"/>
                <a:gd name="T14" fmla="*/ 4 w 4"/>
                <a:gd name="T15" fmla="*/ 0 h 2"/>
                <a:gd name="T16" fmla="*/ 4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0" name="Freeform 49111"/>
            <p:cNvSpPr>
              <a:spLocks/>
            </p:cNvSpPr>
            <p:nvPr/>
          </p:nvSpPr>
          <p:spPr bwMode="auto">
            <a:xfrm>
              <a:off x="619" y="460"/>
              <a:ext cx="10" cy="8"/>
            </a:xfrm>
            <a:custGeom>
              <a:avLst/>
              <a:gdLst>
                <a:gd name="T0" fmla="*/ 10 w 10"/>
                <a:gd name="T1" fmla="*/ 6 h 8"/>
                <a:gd name="T2" fmla="*/ 10 w 10"/>
                <a:gd name="T3" fmla="*/ 6 h 8"/>
                <a:gd name="T4" fmla="*/ 10 w 10"/>
                <a:gd name="T5" fmla="*/ 4 h 8"/>
                <a:gd name="T6" fmla="*/ 8 w 10"/>
                <a:gd name="T7" fmla="*/ 2 h 8"/>
                <a:gd name="T8" fmla="*/ 8 w 10"/>
                <a:gd name="T9" fmla="*/ 2 h 8"/>
                <a:gd name="T10" fmla="*/ 6 w 10"/>
                <a:gd name="T11" fmla="*/ 4 h 8"/>
                <a:gd name="T12" fmla="*/ 2 w 10"/>
                <a:gd name="T13" fmla="*/ 4 h 8"/>
                <a:gd name="T14" fmla="*/ 2 w 10"/>
                <a:gd name="T15" fmla="*/ 4 h 8"/>
                <a:gd name="T16" fmla="*/ 4 w 10"/>
                <a:gd name="T17" fmla="*/ 2 h 8"/>
                <a:gd name="T18" fmla="*/ 4 w 10"/>
                <a:gd name="T19" fmla="*/ 0 h 8"/>
                <a:gd name="T20" fmla="*/ 2 w 10"/>
                <a:gd name="T21" fmla="*/ 0 h 8"/>
                <a:gd name="T22" fmla="*/ 2 w 10"/>
                <a:gd name="T23" fmla="*/ 0 h 8"/>
                <a:gd name="T24" fmla="*/ 0 w 10"/>
                <a:gd name="T25" fmla="*/ 4 h 8"/>
                <a:gd name="T26" fmla="*/ 0 w 10"/>
                <a:gd name="T27" fmla="*/ 8 h 8"/>
                <a:gd name="T28" fmla="*/ 0 w 10"/>
                <a:gd name="T29" fmla="*/ 8 h 8"/>
                <a:gd name="T30" fmla="*/ 10 w 10"/>
                <a:gd name="T31" fmla="*/ 6 h 8"/>
                <a:gd name="T32" fmla="*/ 10 w 10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10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1" name="Freeform 49112"/>
            <p:cNvSpPr>
              <a:spLocks/>
            </p:cNvSpPr>
            <p:nvPr/>
          </p:nvSpPr>
          <p:spPr bwMode="auto">
            <a:xfrm>
              <a:off x="711" y="460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4 h 4"/>
                <a:gd name="T4" fmla="*/ 8 w 8"/>
                <a:gd name="T5" fmla="*/ 0 h 4"/>
                <a:gd name="T6" fmla="*/ 8 w 8"/>
                <a:gd name="T7" fmla="*/ 0 h 4"/>
                <a:gd name="T8" fmla="*/ 4 w 8"/>
                <a:gd name="T9" fmla="*/ 0 h 4"/>
                <a:gd name="T10" fmla="*/ 2 w 8"/>
                <a:gd name="T11" fmla="*/ 2 h 4"/>
                <a:gd name="T12" fmla="*/ 0 w 8"/>
                <a:gd name="T13" fmla="*/ 4 h 4"/>
                <a:gd name="T14" fmla="*/ 0 w 8"/>
                <a:gd name="T15" fmla="*/ 4 h 4"/>
                <a:gd name="T16" fmla="*/ 4 w 8"/>
                <a:gd name="T17" fmla="*/ 2 h 4"/>
                <a:gd name="T18" fmla="*/ 8 w 8"/>
                <a:gd name="T19" fmla="*/ 4 h 4"/>
                <a:gd name="T20" fmla="*/ 8 w 8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2" name="Freeform 49113"/>
            <p:cNvSpPr>
              <a:spLocks/>
            </p:cNvSpPr>
            <p:nvPr/>
          </p:nvSpPr>
          <p:spPr bwMode="auto">
            <a:xfrm>
              <a:off x="432" y="462"/>
              <a:ext cx="12" cy="4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6 w 12"/>
                <a:gd name="T5" fmla="*/ 4 h 4"/>
                <a:gd name="T6" fmla="*/ 10 w 12"/>
                <a:gd name="T7" fmla="*/ 4 h 4"/>
                <a:gd name="T8" fmla="*/ 12 w 12"/>
                <a:gd name="T9" fmla="*/ 2 h 4"/>
                <a:gd name="T10" fmla="*/ 12 w 12"/>
                <a:gd name="T11" fmla="*/ 2 h 4"/>
                <a:gd name="T12" fmla="*/ 8 w 12"/>
                <a:gd name="T13" fmla="*/ 2 h 4"/>
                <a:gd name="T14" fmla="*/ 4 w 12"/>
                <a:gd name="T15" fmla="*/ 0 h 4"/>
                <a:gd name="T16" fmla="*/ 2 w 12"/>
                <a:gd name="T17" fmla="*/ 0 h 4"/>
                <a:gd name="T18" fmla="*/ 0 w 12"/>
                <a:gd name="T19" fmla="*/ 4 h 4"/>
                <a:gd name="T20" fmla="*/ 0 w 12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3" name="Freeform 49114"/>
            <p:cNvSpPr>
              <a:spLocks/>
            </p:cNvSpPr>
            <p:nvPr/>
          </p:nvSpPr>
          <p:spPr bwMode="auto">
            <a:xfrm>
              <a:off x="370" y="462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  <a:gd name="T8" fmla="*/ 2 w 4"/>
                <a:gd name="T9" fmla="*/ 0 h 4"/>
                <a:gd name="T10" fmla="*/ 0 w 4"/>
                <a:gd name="T11" fmla="*/ 4 h 4"/>
                <a:gd name="T12" fmla="*/ 0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4" name="Freeform 49115"/>
            <p:cNvSpPr>
              <a:spLocks/>
            </p:cNvSpPr>
            <p:nvPr/>
          </p:nvSpPr>
          <p:spPr bwMode="auto">
            <a:xfrm>
              <a:off x="446" y="462"/>
              <a:ext cx="12" cy="14"/>
            </a:xfrm>
            <a:custGeom>
              <a:avLst/>
              <a:gdLst>
                <a:gd name="T0" fmla="*/ 8 w 12"/>
                <a:gd name="T1" fmla="*/ 0 h 14"/>
                <a:gd name="T2" fmla="*/ 8 w 12"/>
                <a:gd name="T3" fmla="*/ 0 h 14"/>
                <a:gd name="T4" fmla="*/ 4 w 12"/>
                <a:gd name="T5" fmla="*/ 2 h 14"/>
                <a:gd name="T6" fmla="*/ 0 w 12"/>
                <a:gd name="T7" fmla="*/ 0 h 14"/>
                <a:gd name="T8" fmla="*/ 0 w 12"/>
                <a:gd name="T9" fmla="*/ 0 h 14"/>
                <a:gd name="T10" fmla="*/ 2 w 12"/>
                <a:gd name="T11" fmla="*/ 4 h 14"/>
                <a:gd name="T12" fmla="*/ 0 w 12"/>
                <a:gd name="T13" fmla="*/ 8 h 14"/>
                <a:gd name="T14" fmla="*/ 0 w 12"/>
                <a:gd name="T15" fmla="*/ 10 h 14"/>
                <a:gd name="T16" fmla="*/ 2 w 12"/>
                <a:gd name="T17" fmla="*/ 12 h 14"/>
                <a:gd name="T18" fmla="*/ 2 w 12"/>
                <a:gd name="T19" fmla="*/ 12 h 14"/>
                <a:gd name="T20" fmla="*/ 4 w 12"/>
                <a:gd name="T21" fmla="*/ 10 h 14"/>
                <a:gd name="T22" fmla="*/ 4 w 12"/>
                <a:gd name="T23" fmla="*/ 8 h 14"/>
                <a:gd name="T24" fmla="*/ 4 w 12"/>
                <a:gd name="T25" fmla="*/ 6 h 14"/>
                <a:gd name="T26" fmla="*/ 4 w 12"/>
                <a:gd name="T27" fmla="*/ 4 h 14"/>
                <a:gd name="T28" fmla="*/ 4 w 12"/>
                <a:gd name="T29" fmla="*/ 4 h 14"/>
                <a:gd name="T30" fmla="*/ 6 w 12"/>
                <a:gd name="T31" fmla="*/ 10 h 14"/>
                <a:gd name="T32" fmla="*/ 6 w 12"/>
                <a:gd name="T33" fmla="*/ 14 h 14"/>
                <a:gd name="T34" fmla="*/ 6 w 12"/>
                <a:gd name="T35" fmla="*/ 14 h 14"/>
                <a:gd name="T36" fmla="*/ 10 w 12"/>
                <a:gd name="T37" fmla="*/ 12 h 14"/>
                <a:gd name="T38" fmla="*/ 12 w 12"/>
                <a:gd name="T39" fmla="*/ 12 h 14"/>
                <a:gd name="T40" fmla="*/ 12 w 12"/>
                <a:gd name="T41" fmla="*/ 12 h 14"/>
                <a:gd name="T42" fmla="*/ 10 w 12"/>
                <a:gd name="T43" fmla="*/ 10 h 14"/>
                <a:gd name="T44" fmla="*/ 12 w 12"/>
                <a:gd name="T45" fmla="*/ 8 h 14"/>
                <a:gd name="T46" fmla="*/ 12 w 12"/>
                <a:gd name="T47" fmla="*/ 4 h 14"/>
                <a:gd name="T48" fmla="*/ 12 w 12"/>
                <a:gd name="T49" fmla="*/ 2 h 14"/>
                <a:gd name="T50" fmla="*/ 12 w 12"/>
                <a:gd name="T51" fmla="*/ 2 h 14"/>
                <a:gd name="T52" fmla="*/ 10 w 12"/>
                <a:gd name="T53" fmla="*/ 4 h 14"/>
                <a:gd name="T54" fmla="*/ 10 w 12"/>
                <a:gd name="T55" fmla="*/ 4 h 14"/>
                <a:gd name="T56" fmla="*/ 8 w 12"/>
                <a:gd name="T57" fmla="*/ 6 h 14"/>
                <a:gd name="T58" fmla="*/ 6 w 12"/>
                <a:gd name="T59" fmla="*/ 8 h 14"/>
                <a:gd name="T60" fmla="*/ 6 w 12"/>
                <a:gd name="T61" fmla="*/ 8 h 14"/>
                <a:gd name="T62" fmla="*/ 8 w 12"/>
                <a:gd name="T63" fmla="*/ 4 h 14"/>
                <a:gd name="T64" fmla="*/ 8 w 12"/>
                <a:gd name="T65" fmla="*/ 0 h 14"/>
                <a:gd name="T66" fmla="*/ 8 w 12"/>
                <a:gd name="T6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5" name="Freeform 49116"/>
            <p:cNvSpPr>
              <a:spLocks/>
            </p:cNvSpPr>
            <p:nvPr/>
          </p:nvSpPr>
          <p:spPr bwMode="auto">
            <a:xfrm>
              <a:off x="526" y="464"/>
              <a:ext cx="12" cy="10"/>
            </a:xfrm>
            <a:custGeom>
              <a:avLst/>
              <a:gdLst>
                <a:gd name="T0" fmla="*/ 10 w 12"/>
                <a:gd name="T1" fmla="*/ 10 h 10"/>
                <a:gd name="T2" fmla="*/ 10 w 12"/>
                <a:gd name="T3" fmla="*/ 10 h 10"/>
                <a:gd name="T4" fmla="*/ 12 w 12"/>
                <a:gd name="T5" fmla="*/ 8 h 10"/>
                <a:gd name="T6" fmla="*/ 12 w 12"/>
                <a:gd name="T7" fmla="*/ 4 h 10"/>
                <a:gd name="T8" fmla="*/ 12 w 12"/>
                <a:gd name="T9" fmla="*/ 4 h 10"/>
                <a:gd name="T10" fmla="*/ 10 w 12"/>
                <a:gd name="T11" fmla="*/ 4 h 10"/>
                <a:gd name="T12" fmla="*/ 10 w 12"/>
                <a:gd name="T13" fmla="*/ 2 h 10"/>
                <a:gd name="T14" fmla="*/ 10 w 12"/>
                <a:gd name="T15" fmla="*/ 0 h 10"/>
                <a:gd name="T16" fmla="*/ 8 w 12"/>
                <a:gd name="T17" fmla="*/ 0 h 10"/>
                <a:gd name="T18" fmla="*/ 8 w 12"/>
                <a:gd name="T19" fmla="*/ 0 h 10"/>
                <a:gd name="T20" fmla="*/ 6 w 12"/>
                <a:gd name="T21" fmla="*/ 4 h 10"/>
                <a:gd name="T22" fmla="*/ 0 w 12"/>
                <a:gd name="T23" fmla="*/ 4 h 10"/>
                <a:gd name="T24" fmla="*/ 0 w 12"/>
                <a:gd name="T25" fmla="*/ 4 h 10"/>
                <a:gd name="T26" fmla="*/ 2 w 12"/>
                <a:gd name="T27" fmla="*/ 6 h 10"/>
                <a:gd name="T28" fmla="*/ 4 w 12"/>
                <a:gd name="T29" fmla="*/ 8 h 10"/>
                <a:gd name="T30" fmla="*/ 8 w 12"/>
                <a:gd name="T31" fmla="*/ 8 h 10"/>
                <a:gd name="T32" fmla="*/ 10 w 12"/>
                <a:gd name="T33" fmla="*/ 10 h 10"/>
                <a:gd name="T34" fmla="*/ 10 w 12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6" name="Freeform 49117"/>
            <p:cNvSpPr>
              <a:spLocks/>
            </p:cNvSpPr>
            <p:nvPr/>
          </p:nvSpPr>
          <p:spPr bwMode="auto">
            <a:xfrm>
              <a:off x="560" y="466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0 w 4"/>
                <a:gd name="T5" fmla="*/ 2 h 8"/>
                <a:gd name="T6" fmla="*/ 0 w 4"/>
                <a:gd name="T7" fmla="*/ 4 h 8"/>
                <a:gd name="T8" fmla="*/ 0 w 4"/>
                <a:gd name="T9" fmla="*/ 8 h 8"/>
                <a:gd name="T10" fmla="*/ 0 w 4"/>
                <a:gd name="T11" fmla="*/ 8 h 8"/>
                <a:gd name="T12" fmla="*/ 4 w 4"/>
                <a:gd name="T13" fmla="*/ 8 h 8"/>
                <a:gd name="T14" fmla="*/ 4 w 4"/>
                <a:gd name="T15" fmla="*/ 6 h 8"/>
                <a:gd name="T16" fmla="*/ 4 w 4"/>
                <a:gd name="T17" fmla="*/ 0 h 8"/>
                <a:gd name="T18" fmla="*/ 4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7" name="Freeform 49118"/>
            <p:cNvSpPr>
              <a:spLocks/>
            </p:cNvSpPr>
            <p:nvPr/>
          </p:nvSpPr>
          <p:spPr bwMode="auto">
            <a:xfrm>
              <a:off x="572" y="466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0 h 6"/>
                <a:gd name="T8" fmla="*/ 8 w 8"/>
                <a:gd name="T9" fmla="*/ 0 h 6"/>
                <a:gd name="T10" fmla="*/ 2 w 8"/>
                <a:gd name="T11" fmla="*/ 2 h 6"/>
                <a:gd name="T12" fmla="*/ 2 w 8"/>
                <a:gd name="T13" fmla="*/ 2 h 6"/>
                <a:gd name="T14" fmla="*/ 0 w 8"/>
                <a:gd name="T15" fmla="*/ 6 h 6"/>
                <a:gd name="T16" fmla="*/ 0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8" name="Freeform 49119"/>
            <p:cNvSpPr>
              <a:spLocks/>
            </p:cNvSpPr>
            <p:nvPr/>
          </p:nvSpPr>
          <p:spPr bwMode="auto">
            <a:xfrm>
              <a:off x="432" y="468"/>
              <a:ext cx="4" cy="8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4 w 4"/>
                <a:gd name="T5" fmla="*/ 2 h 8"/>
                <a:gd name="T6" fmla="*/ 4 w 4"/>
                <a:gd name="T7" fmla="*/ 0 h 8"/>
                <a:gd name="T8" fmla="*/ 2 w 4"/>
                <a:gd name="T9" fmla="*/ 0 h 8"/>
                <a:gd name="T10" fmla="*/ 2 w 4"/>
                <a:gd name="T11" fmla="*/ 0 h 8"/>
                <a:gd name="T12" fmla="*/ 0 w 4"/>
                <a:gd name="T13" fmla="*/ 4 h 8"/>
                <a:gd name="T14" fmla="*/ 0 w 4"/>
                <a:gd name="T15" fmla="*/ 6 h 8"/>
                <a:gd name="T16" fmla="*/ 2 w 4"/>
                <a:gd name="T17" fmla="*/ 8 h 8"/>
                <a:gd name="T18" fmla="*/ 2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79" name="Freeform 49120"/>
            <p:cNvSpPr>
              <a:spLocks/>
            </p:cNvSpPr>
            <p:nvPr/>
          </p:nvSpPr>
          <p:spPr bwMode="auto">
            <a:xfrm>
              <a:off x="376" y="470"/>
              <a:ext cx="8" cy="4"/>
            </a:xfrm>
            <a:custGeom>
              <a:avLst/>
              <a:gdLst>
                <a:gd name="T0" fmla="*/ 2 w 8"/>
                <a:gd name="T1" fmla="*/ 4 h 4"/>
                <a:gd name="T2" fmla="*/ 2 w 8"/>
                <a:gd name="T3" fmla="*/ 4 h 4"/>
                <a:gd name="T4" fmla="*/ 6 w 8"/>
                <a:gd name="T5" fmla="*/ 4 h 4"/>
                <a:gd name="T6" fmla="*/ 8 w 8"/>
                <a:gd name="T7" fmla="*/ 2 h 4"/>
                <a:gd name="T8" fmla="*/ 8 w 8"/>
                <a:gd name="T9" fmla="*/ 0 h 4"/>
                <a:gd name="T10" fmla="*/ 8 w 8"/>
                <a:gd name="T11" fmla="*/ 0 h 4"/>
                <a:gd name="T12" fmla="*/ 4 w 8"/>
                <a:gd name="T13" fmla="*/ 0 h 4"/>
                <a:gd name="T14" fmla="*/ 2 w 8"/>
                <a:gd name="T15" fmla="*/ 0 h 4"/>
                <a:gd name="T16" fmla="*/ 0 w 8"/>
                <a:gd name="T17" fmla="*/ 2 h 4"/>
                <a:gd name="T18" fmla="*/ 0 w 8"/>
                <a:gd name="T19" fmla="*/ 2 h 4"/>
                <a:gd name="T20" fmla="*/ 2 w 8"/>
                <a:gd name="T21" fmla="*/ 2 h 4"/>
                <a:gd name="T22" fmla="*/ 2 w 8"/>
                <a:gd name="T23" fmla="*/ 4 h 4"/>
                <a:gd name="T24" fmla="*/ 2 w 8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0" name="Freeform 49121"/>
            <p:cNvSpPr>
              <a:spLocks/>
            </p:cNvSpPr>
            <p:nvPr/>
          </p:nvSpPr>
          <p:spPr bwMode="auto">
            <a:xfrm>
              <a:off x="410" y="470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4 h 8"/>
                <a:gd name="T6" fmla="*/ 0 w 6"/>
                <a:gd name="T7" fmla="*/ 6 h 8"/>
                <a:gd name="T8" fmla="*/ 0 w 6"/>
                <a:gd name="T9" fmla="*/ 8 h 8"/>
                <a:gd name="T10" fmla="*/ 0 w 6"/>
                <a:gd name="T11" fmla="*/ 8 h 8"/>
                <a:gd name="T12" fmla="*/ 2 w 6"/>
                <a:gd name="T13" fmla="*/ 4 h 8"/>
                <a:gd name="T14" fmla="*/ 6 w 6"/>
                <a:gd name="T15" fmla="*/ 2 h 8"/>
                <a:gd name="T16" fmla="*/ 6 w 6"/>
                <a:gd name="T17" fmla="*/ 2 h 8"/>
                <a:gd name="T18" fmla="*/ 4 w 6"/>
                <a:gd name="T19" fmla="*/ 2 h 8"/>
                <a:gd name="T20" fmla="*/ 2 w 6"/>
                <a:gd name="T21" fmla="*/ 2 h 8"/>
                <a:gd name="T22" fmla="*/ 2 w 6"/>
                <a:gd name="T23" fmla="*/ 0 h 8"/>
                <a:gd name="T24" fmla="*/ 0 w 6"/>
                <a:gd name="T25" fmla="*/ 0 h 8"/>
                <a:gd name="T26" fmla="*/ 0 w 6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1" name="Freeform 49122"/>
            <p:cNvSpPr>
              <a:spLocks/>
            </p:cNvSpPr>
            <p:nvPr/>
          </p:nvSpPr>
          <p:spPr bwMode="auto">
            <a:xfrm>
              <a:off x="588" y="470"/>
              <a:ext cx="4" cy="6"/>
            </a:xfrm>
            <a:custGeom>
              <a:avLst/>
              <a:gdLst>
                <a:gd name="T0" fmla="*/ 4 w 4"/>
                <a:gd name="T1" fmla="*/ 4 h 6"/>
                <a:gd name="T2" fmla="*/ 4 w 4"/>
                <a:gd name="T3" fmla="*/ 4 h 6"/>
                <a:gd name="T4" fmla="*/ 2 w 4"/>
                <a:gd name="T5" fmla="*/ 4 h 6"/>
                <a:gd name="T6" fmla="*/ 2 w 4"/>
                <a:gd name="T7" fmla="*/ 2 h 6"/>
                <a:gd name="T8" fmla="*/ 2 w 4"/>
                <a:gd name="T9" fmla="*/ 0 h 6"/>
                <a:gd name="T10" fmla="*/ 2 w 4"/>
                <a:gd name="T11" fmla="*/ 0 h 6"/>
                <a:gd name="T12" fmla="*/ 2 w 4"/>
                <a:gd name="T13" fmla="*/ 0 h 6"/>
                <a:gd name="T14" fmla="*/ 0 w 4"/>
                <a:gd name="T15" fmla="*/ 2 h 6"/>
                <a:gd name="T16" fmla="*/ 0 w 4"/>
                <a:gd name="T17" fmla="*/ 6 h 6"/>
                <a:gd name="T18" fmla="*/ 0 w 4"/>
                <a:gd name="T19" fmla="*/ 6 h 6"/>
                <a:gd name="T20" fmla="*/ 4 w 4"/>
                <a:gd name="T21" fmla="*/ 6 h 6"/>
                <a:gd name="T22" fmla="*/ 4 w 4"/>
                <a:gd name="T23" fmla="*/ 4 h 6"/>
                <a:gd name="T24" fmla="*/ 4 w 4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2" name="Freeform 49123"/>
            <p:cNvSpPr>
              <a:spLocks/>
            </p:cNvSpPr>
            <p:nvPr/>
          </p:nvSpPr>
          <p:spPr bwMode="auto">
            <a:xfrm>
              <a:off x="394" y="4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2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2 h 4"/>
                <a:gd name="T14" fmla="*/ 0 w 4"/>
                <a:gd name="T15" fmla="*/ 2 h 4"/>
                <a:gd name="T16" fmla="*/ 0 w 4"/>
                <a:gd name="T17" fmla="*/ 4 h 4"/>
                <a:gd name="T18" fmla="*/ 0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3" name="Freeform 49124"/>
            <p:cNvSpPr>
              <a:spLocks/>
            </p:cNvSpPr>
            <p:nvPr/>
          </p:nvSpPr>
          <p:spPr bwMode="auto">
            <a:xfrm>
              <a:off x="542" y="474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2 h 2"/>
                <a:gd name="T14" fmla="*/ 4 w 4"/>
                <a:gd name="T15" fmla="*/ 0 h 2"/>
                <a:gd name="T16" fmla="*/ 4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4" name="Freeform 49125"/>
            <p:cNvSpPr>
              <a:spLocks/>
            </p:cNvSpPr>
            <p:nvPr/>
          </p:nvSpPr>
          <p:spPr bwMode="auto">
            <a:xfrm>
              <a:off x="600" y="474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5" name="Freeform 49126"/>
            <p:cNvSpPr>
              <a:spLocks/>
            </p:cNvSpPr>
            <p:nvPr/>
          </p:nvSpPr>
          <p:spPr bwMode="auto">
            <a:xfrm>
              <a:off x="863" y="476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4 w 4"/>
                <a:gd name="T5" fmla="*/ 6 h 6"/>
                <a:gd name="T6" fmla="*/ 4 w 4"/>
                <a:gd name="T7" fmla="*/ 6 h 6"/>
                <a:gd name="T8" fmla="*/ 0 w 4"/>
                <a:gd name="T9" fmla="*/ 0 h 6"/>
                <a:gd name="T10" fmla="*/ 0 w 4"/>
                <a:gd name="T11" fmla="*/ 0 h 6"/>
                <a:gd name="T12" fmla="*/ 0 w 4"/>
                <a:gd name="T13" fmla="*/ 4 h 6"/>
                <a:gd name="T14" fmla="*/ 0 w 4"/>
                <a:gd name="T15" fmla="*/ 6 h 6"/>
                <a:gd name="T16" fmla="*/ 0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6" name="Freeform 49127"/>
            <p:cNvSpPr>
              <a:spLocks/>
            </p:cNvSpPr>
            <p:nvPr/>
          </p:nvSpPr>
          <p:spPr bwMode="auto">
            <a:xfrm>
              <a:off x="767" y="474"/>
              <a:ext cx="14" cy="12"/>
            </a:xfrm>
            <a:custGeom>
              <a:avLst/>
              <a:gdLst>
                <a:gd name="T0" fmla="*/ 2 w 14"/>
                <a:gd name="T1" fmla="*/ 6 h 12"/>
                <a:gd name="T2" fmla="*/ 2 w 14"/>
                <a:gd name="T3" fmla="*/ 6 h 12"/>
                <a:gd name="T4" fmla="*/ 2 w 14"/>
                <a:gd name="T5" fmla="*/ 4 h 12"/>
                <a:gd name="T6" fmla="*/ 2 w 14"/>
                <a:gd name="T7" fmla="*/ 4 h 12"/>
                <a:gd name="T8" fmla="*/ 6 w 14"/>
                <a:gd name="T9" fmla="*/ 2 h 12"/>
                <a:gd name="T10" fmla="*/ 6 w 14"/>
                <a:gd name="T11" fmla="*/ 2 h 12"/>
                <a:gd name="T12" fmla="*/ 2 w 14"/>
                <a:gd name="T13" fmla="*/ 0 h 12"/>
                <a:gd name="T14" fmla="*/ 0 w 14"/>
                <a:gd name="T15" fmla="*/ 2 h 12"/>
                <a:gd name="T16" fmla="*/ 0 w 14"/>
                <a:gd name="T17" fmla="*/ 6 h 12"/>
                <a:gd name="T18" fmla="*/ 0 w 14"/>
                <a:gd name="T19" fmla="*/ 8 h 12"/>
                <a:gd name="T20" fmla="*/ 0 w 14"/>
                <a:gd name="T21" fmla="*/ 8 h 12"/>
                <a:gd name="T22" fmla="*/ 6 w 14"/>
                <a:gd name="T23" fmla="*/ 12 h 12"/>
                <a:gd name="T24" fmla="*/ 6 w 14"/>
                <a:gd name="T25" fmla="*/ 12 h 12"/>
                <a:gd name="T26" fmla="*/ 6 w 14"/>
                <a:gd name="T27" fmla="*/ 8 h 12"/>
                <a:gd name="T28" fmla="*/ 8 w 14"/>
                <a:gd name="T29" fmla="*/ 8 h 12"/>
                <a:gd name="T30" fmla="*/ 10 w 14"/>
                <a:gd name="T31" fmla="*/ 10 h 12"/>
                <a:gd name="T32" fmla="*/ 10 w 14"/>
                <a:gd name="T33" fmla="*/ 10 h 12"/>
                <a:gd name="T34" fmla="*/ 10 w 14"/>
                <a:gd name="T35" fmla="*/ 8 h 12"/>
                <a:gd name="T36" fmla="*/ 12 w 14"/>
                <a:gd name="T37" fmla="*/ 8 h 12"/>
                <a:gd name="T38" fmla="*/ 14 w 14"/>
                <a:gd name="T39" fmla="*/ 6 h 12"/>
                <a:gd name="T40" fmla="*/ 14 w 14"/>
                <a:gd name="T41" fmla="*/ 4 h 12"/>
                <a:gd name="T42" fmla="*/ 14 w 14"/>
                <a:gd name="T43" fmla="*/ 4 h 12"/>
                <a:gd name="T44" fmla="*/ 8 w 14"/>
                <a:gd name="T45" fmla="*/ 6 h 12"/>
                <a:gd name="T46" fmla="*/ 2 w 14"/>
                <a:gd name="T47" fmla="*/ 6 h 12"/>
                <a:gd name="T48" fmla="*/ 2 w 14"/>
                <a:gd name="T4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2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7" name="Freeform 49128"/>
            <p:cNvSpPr>
              <a:spLocks/>
            </p:cNvSpPr>
            <p:nvPr/>
          </p:nvSpPr>
          <p:spPr bwMode="auto">
            <a:xfrm>
              <a:off x="402" y="476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0 w 4"/>
                <a:gd name="T7" fmla="*/ 2 h 6"/>
                <a:gd name="T8" fmla="*/ 0 w 4"/>
                <a:gd name="T9" fmla="*/ 4 h 6"/>
                <a:gd name="T10" fmla="*/ 0 w 4"/>
                <a:gd name="T11" fmla="*/ 6 h 6"/>
                <a:gd name="T12" fmla="*/ 0 w 4"/>
                <a:gd name="T13" fmla="*/ 6 h 6"/>
                <a:gd name="T14" fmla="*/ 2 w 4"/>
                <a:gd name="T15" fmla="*/ 6 h 6"/>
                <a:gd name="T16" fmla="*/ 4 w 4"/>
                <a:gd name="T17" fmla="*/ 4 h 6"/>
                <a:gd name="T18" fmla="*/ 4 w 4"/>
                <a:gd name="T19" fmla="*/ 2 h 6"/>
                <a:gd name="T20" fmla="*/ 2 w 4"/>
                <a:gd name="T21" fmla="*/ 0 h 6"/>
                <a:gd name="T22" fmla="*/ 2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8" name="Freeform 49129"/>
            <p:cNvSpPr>
              <a:spLocks/>
            </p:cNvSpPr>
            <p:nvPr/>
          </p:nvSpPr>
          <p:spPr bwMode="auto">
            <a:xfrm>
              <a:off x="562" y="476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2 w 6"/>
                <a:gd name="T11" fmla="*/ 2 h 4"/>
                <a:gd name="T12" fmla="*/ 2 w 6"/>
                <a:gd name="T13" fmla="*/ 4 h 4"/>
                <a:gd name="T14" fmla="*/ 6 w 6"/>
                <a:gd name="T15" fmla="*/ 2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89" name="Freeform 49130"/>
            <p:cNvSpPr>
              <a:spLocks/>
            </p:cNvSpPr>
            <p:nvPr/>
          </p:nvSpPr>
          <p:spPr bwMode="auto">
            <a:xfrm>
              <a:off x="687" y="476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0 h 6"/>
                <a:gd name="T6" fmla="*/ 2 w 6"/>
                <a:gd name="T7" fmla="*/ 2 h 6"/>
                <a:gd name="T8" fmla="*/ 0 w 6"/>
                <a:gd name="T9" fmla="*/ 6 h 6"/>
                <a:gd name="T10" fmla="*/ 0 w 6"/>
                <a:gd name="T11" fmla="*/ 6 h 6"/>
                <a:gd name="T12" fmla="*/ 2 w 6"/>
                <a:gd name="T13" fmla="*/ 6 h 6"/>
                <a:gd name="T14" fmla="*/ 4 w 6"/>
                <a:gd name="T15" fmla="*/ 4 h 6"/>
                <a:gd name="T16" fmla="*/ 6 w 6"/>
                <a:gd name="T17" fmla="*/ 0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0" name="Freeform 49131"/>
            <p:cNvSpPr>
              <a:spLocks/>
            </p:cNvSpPr>
            <p:nvPr/>
          </p:nvSpPr>
          <p:spPr bwMode="auto">
            <a:xfrm>
              <a:off x="749" y="476"/>
              <a:ext cx="12" cy="6"/>
            </a:xfrm>
            <a:custGeom>
              <a:avLst/>
              <a:gdLst>
                <a:gd name="T0" fmla="*/ 2 w 12"/>
                <a:gd name="T1" fmla="*/ 6 h 6"/>
                <a:gd name="T2" fmla="*/ 2 w 12"/>
                <a:gd name="T3" fmla="*/ 6 h 6"/>
                <a:gd name="T4" fmla="*/ 2 w 12"/>
                <a:gd name="T5" fmla="*/ 4 h 6"/>
                <a:gd name="T6" fmla="*/ 6 w 12"/>
                <a:gd name="T7" fmla="*/ 4 h 6"/>
                <a:gd name="T8" fmla="*/ 10 w 12"/>
                <a:gd name="T9" fmla="*/ 4 h 6"/>
                <a:gd name="T10" fmla="*/ 12 w 12"/>
                <a:gd name="T11" fmla="*/ 2 h 6"/>
                <a:gd name="T12" fmla="*/ 12 w 12"/>
                <a:gd name="T13" fmla="*/ 2 h 6"/>
                <a:gd name="T14" fmla="*/ 8 w 12"/>
                <a:gd name="T15" fmla="*/ 2 h 6"/>
                <a:gd name="T16" fmla="*/ 6 w 12"/>
                <a:gd name="T17" fmla="*/ 2 h 6"/>
                <a:gd name="T18" fmla="*/ 4 w 12"/>
                <a:gd name="T19" fmla="*/ 2 h 6"/>
                <a:gd name="T20" fmla="*/ 2 w 12"/>
                <a:gd name="T21" fmla="*/ 0 h 6"/>
                <a:gd name="T22" fmla="*/ 2 w 12"/>
                <a:gd name="T23" fmla="*/ 0 h 6"/>
                <a:gd name="T24" fmla="*/ 0 w 12"/>
                <a:gd name="T25" fmla="*/ 4 h 6"/>
                <a:gd name="T26" fmla="*/ 0 w 12"/>
                <a:gd name="T27" fmla="*/ 6 h 6"/>
                <a:gd name="T28" fmla="*/ 2 w 12"/>
                <a:gd name="T29" fmla="*/ 6 h 6"/>
                <a:gd name="T30" fmla="*/ 2 w 12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1" name="Freeform 49132"/>
            <p:cNvSpPr>
              <a:spLocks/>
            </p:cNvSpPr>
            <p:nvPr/>
          </p:nvSpPr>
          <p:spPr bwMode="auto">
            <a:xfrm>
              <a:off x="430" y="478"/>
              <a:ext cx="14" cy="8"/>
            </a:xfrm>
            <a:custGeom>
              <a:avLst/>
              <a:gdLst>
                <a:gd name="T0" fmla="*/ 14 w 14"/>
                <a:gd name="T1" fmla="*/ 2 h 8"/>
                <a:gd name="T2" fmla="*/ 14 w 14"/>
                <a:gd name="T3" fmla="*/ 2 h 8"/>
                <a:gd name="T4" fmla="*/ 10 w 14"/>
                <a:gd name="T5" fmla="*/ 0 h 8"/>
                <a:gd name="T6" fmla="*/ 8 w 14"/>
                <a:gd name="T7" fmla="*/ 0 h 8"/>
                <a:gd name="T8" fmla="*/ 4 w 14"/>
                <a:gd name="T9" fmla="*/ 0 h 8"/>
                <a:gd name="T10" fmla="*/ 2 w 14"/>
                <a:gd name="T11" fmla="*/ 0 h 8"/>
                <a:gd name="T12" fmla="*/ 2 w 14"/>
                <a:gd name="T13" fmla="*/ 0 h 8"/>
                <a:gd name="T14" fmla="*/ 0 w 14"/>
                <a:gd name="T15" fmla="*/ 4 h 8"/>
                <a:gd name="T16" fmla="*/ 2 w 14"/>
                <a:gd name="T17" fmla="*/ 8 h 8"/>
                <a:gd name="T18" fmla="*/ 2 w 14"/>
                <a:gd name="T19" fmla="*/ 8 h 8"/>
                <a:gd name="T20" fmla="*/ 4 w 14"/>
                <a:gd name="T21" fmla="*/ 6 h 8"/>
                <a:gd name="T22" fmla="*/ 2 w 14"/>
                <a:gd name="T23" fmla="*/ 6 h 8"/>
                <a:gd name="T24" fmla="*/ 2 w 14"/>
                <a:gd name="T25" fmla="*/ 4 h 8"/>
                <a:gd name="T26" fmla="*/ 6 w 14"/>
                <a:gd name="T27" fmla="*/ 4 h 8"/>
                <a:gd name="T28" fmla="*/ 6 w 14"/>
                <a:gd name="T29" fmla="*/ 4 h 8"/>
                <a:gd name="T30" fmla="*/ 4 w 14"/>
                <a:gd name="T31" fmla="*/ 6 h 8"/>
                <a:gd name="T32" fmla="*/ 6 w 14"/>
                <a:gd name="T33" fmla="*/ 8 h 8"/>
                <a:gd name="T34" fmla="*/ 8 w 14"/>
                <a:gd name="T35" fmla="*/ 8 h 8"/>
                <a:gd name="T36" fmla="*/ 8 w 14"/>
                <a:gd name="T37" fmla="*/ 8 h 8"/>
                <a:gd name="T38" fmla="*/ 8 w 14"/>
                <a:gd name="T39" fmla="*/ 4 h 8"/>
                <a:gd name="T40" fmla="*/ 10 w 14"/>
                <a:gd name="T41" fmla="*/ 4 h 8"/>
                <a:gd name="T42" fmla="*/ 12 w 14"/>
                <a:gd name="T43" fmla="*/ 4 h 8"/>
                <a:gd name="T44" fmla="*/ 14 w 14"/>
                <a:gd name="T45" fmla="*/ 2 h 8"/>
                <a:gd name="T46" fmla="*/ 14 w 14"/>
                <a:gd name="T4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2" name="Freeform 49133"/>
            <p:cNvSpPr>
              <a:spLocks/>
            </p:cNvSpPr>
            <p:nvPr/>
          </p:nvSpPr>
          <p:spPr bwMode="auto">
            <a:xfrm>
              <a:off x="446" y="480"/>
              <a:ext cx="10" cy="10"/>
            </a:xfrm>
            <a:custGeom>
              <a:avLst/>
              <a:gdLst>
                <a:gd name="T0" fmla="*/ 2 w 10"/>
                <a:gd name="T1" fmla="*/ 10 h 10"/>
                <a:gd name="T2" fmla="*/ 2 w 10"/>
                <a:gd name="T3" fmla="*/ 10 h 10"/>
                <a:gd name="T4" fmla="*/ 4 w 10"/>
                <a:gd name="T5" fmla="*/ 8 h 10"/>
                <a:gd name="T6" fmla="*/ 6 w 10"/>
                <a:gd name="T7" fmla="*/ 8 h 10"/>
                <a:gd name="T8" fmla="*/ 10 w 10"/>
                <a:gd name="T9" fmla="*/ 8 h 10"/>
                <a:gd name="T10" fmla="*/ 10 w 10"/>
                <a:gd name="T11" fmla="*/ 8 h 10"/>
                <a:gd name="T12" fmla="*/ 10 w 10"/>
                <a:gd name="T13" fmla="*/ 4 h 10"/>
                <a:gd name="T14" fmla="*/ 8 w 10"/>
                <a:gd name="T15" fmla="*/ 0 h 10"/>
                <a:gd name="T16" fmla="*/ 8 w 10"/>
                <a:gd name="T17" fmla="*/ 0 h 10"/>
                <a:gd name="T18" fmla="*/ 0 w 10"/>
                <a:gd name="T19" fmla="*/ 0 h 10"/>
                <a:gd name="T20" fmla="*/ 0 w 10"/>
                <a:gd name="T21" fmla="*/ 0 h 10"/>
                <a:gd name="T22" fmla="*/ 0 w 10"/>
                <a:gd name="T23" fmla="*/ 4 h 10"/>
                <a:gd name="T24" fmla="*/ 2 w 10"/>
                <a:gd name="T25" fmla="*/ 10 h 10"/>
                <a:gd name="T26" fmla="*/ 2 w 10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lnTo>
                    <a:pt x="2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3" name="Freeform 49134"/>
            <p:cNvSpPr>
              <a:spLocks/>
            </p:cNvSpPr>
            <p:nvPr/>
          </p:nvSpPr>
          <p:spPr bwMode="auto">
            <a:xfrm>
              <a:off x="568" y="482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2 w 4"/>
                <a:gd name="T5" fmla="*/ 6 h 8"/>
                <a:gd name="T6" fmla="*/ 4 w 4"/>
                <a:gd name="T7" fmla="*/ 4 h 8"/>
                <a:gd name="T8" fmla="*/ 4 w 4"/>
                <a:gd name="T9" fmla="*/ 2 h 8"/>
                <a:gd name="T10" fmla="*/ 2 w 4"/>
                <a:gd name="T11" fmla="*/ 0 h 8"/>
                <a:gd name="T12" fmla="*/ 2 w 4"/>
                <a:gd name="T13" fmla="*/ 0 h 8"/>
                <a:gd name="T14" fmla="*/ 0 w 4"/>
                <a:gd name="T15" fmla="*/ 4 h 8"/>
                <a:gd name="T16" fmla="*/ 0 w 4"/>
                <a:gd name="T17" fmla="*/ 8 h 8"/>
                <a:gd name="T18" fmla="*/ 0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4" name="Freeform 49135"/>
            <p:cNvSpPr>
              <a:spLocks/>
            </p:cNvSpPr>
            <p:nvPr/>
          </p:nvSpPr>
          <p:spPr bwMode="auto">
            <a:xfrm>
              <a:off x="440" y="484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2 h 8"/>
                <a:gd name="T6" fmla="*/ 0 w 4"/>
                <a:gd name="T7" fmla="*/ 2 h 8"/>
                <a:gd name="T8" fmla="*/ 0 w 4"/>
                <a:gd name="T9" fmla="*/ 2 h 8"/>
                <a:gd name="T10" fmla="*/ 0 w 4"/>
                <a:gd name="T11" fmla="*/ 8 h 8"/>
                <a:gd name="T12" fmla="*/ 0 w 4"/>
                <a:gd name="T13" fmla="*/ 8 h 8"/>
                <a:gd name="T14" fmla="*/ 4 w 4"/>
                <a:gd name="T15" fmla="*/ 8 h 8"/>
                <a:gd name="T16" fmla="*/ 4 w 4"/>
                <a:gd name="T17" fmla="*/ 8 h 8"/>
                <a:gd name="T18" fmla="*/ 4 w 4"/>
                <a:gd name="T19" fmla="*/ 2 h 8"/>
                <a:gd name="T20" fmla="*/ 4 w 4"/>
                <a:gd name="T21" fmla="*/ 2 h 8"/>
                <a:gd name="T22" fmla="*/ 4 w 4"/>
                <a:gd name="T23" fmla="*/ 0 h 8"/>
                <a:gd name="T24" fmla="*/ 4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5" name="Freeform 49136"/>
            <p:cNvSpPr>
              <a:spLocks/>
            </p:cNvSpPr>
            <p:nvPr/>
          </p:nvSpPr>
          <p:spPr bwMode="auto">
            <a:xfrm>
              <a:off x="749" y="484"/>
              <a:ext cx="32" cy="12"/>
            </a:xfrm>
            <a:custGeom>
              <a:avLst/>
              <a:gdLst>
                <a:gd name="T0" fmla="*/ 2 w 32"/>
                <a:gd name="T1" fmla="*/ 2 h 12"/>
                <a:gd name="T2" fmla="*/ 2 w 32"/>
                <a:gd name="T3" fmla="*/ 2 h 12"/>
                <a:gd name="T4" fmla="*/ 0 w 32"/>
                <a:gd name="T5" fmla="*/ 6 h 12"/>
                <a:gd name="T6" fmla="*/ 0 w 32"/>
                <a:gd name="T7" fmla="*/ 10 h 12"/>
                <a:gd name="T8" fmla="*/ 2 w 32"/>
                <a:gd name="T9" fmla="*/ 12 h 12"/>
                <a:gd name="T10" fmla="*/ 2 w 32"/>
                <a:gd name="T11" fmla="*/ 12 h 12"/>
                <a:gd name="T12" fmla="*/ 2 w 32"/>
                <a:gd name="T13" fmla="*/ 8 h 12"/>
                <a:gd name="T14" fmla="*/ 6 w 32"/>
                <a:gd name="T15" fmla="*/ 6 h 12"/>
                <a:gd name="T16" fmla="*/ 6 w 32"/>
                <a:gd name="T17" fmla="*/ 6 h 12"/>
                <a:gd name="T18" fmla="*/ 6 w 32"/>
                <a:gd name="T19" fmla="*/ 8 h 12"/>
                <a:gd name="T20" fmla="*/ 8 w 32"/>
                <a:gd name="T21" fmla="*/ 10 h 12"/>
                <a:gd name="T22" fmla="*/ 12 w 32"/>
                <a:gd name="T23" fmla="*/ 10 h 12"/>
                <a:gd name="T24" fmla="*/ 20 w 32"/>
                <a:gd name="T25" fmla="*/ 10 h 12"/>
                <a:gd name="T26" fmla="*/ 26 w 32"/>
                <a:gd name="T27" fmla="*/ 10 h 12"/>
                <a:gd name="T28" fmla="*/ 26 w 32"/>
                <a:gd name="T29" fmla="*/ 10 h 12"/>
                <a:gd name="T30" fmla="*/ 28 w 32"/>
                <a:gd name="T31" fmla="*/ 8 h 12"/>
                <a:gd name="T32" fmla="*/ 30 w 32"/>
                <a:gd name="T33" fmla="*/ 6 h 12"/>
                <a:gd name="T34" fmla="*/ 32 w 32"/>
                <a:gd name="T35" fmla="*/ 4 h 12"/>
                <a:gd name="T36" fmla="*/ 32 w 32"/>
                <a:gd name="T37" fmla="*/ 0 h 12"/>
                <a:gd name="T38" fmla="*/ 32 w 32"/>
                <a:gd name="T39" fmla="*/ 0 h 12"/>
                <a:gd name="T40" fmla="*/ 26 w 32"/>
                <a:gd name="T41" fmla="*/ 2 h 12"/>
                <a:gd name="T42" fmla="*/ 18 w 32"/>
                <a:gd name="T43" fmla="*/ 2 h 12"/>
                <a:gd name="T44" fmla="*/ 10 w 32"/>
                <a:gd name="T45" fmla="*/ 0 h 12"/>
                <a:gd name="T46" fmla="*/ 2 w 32"/>
                <a:gd name="T47" fmla="*/ 2 h 12"/>
                <a:gd name="T48" fmla="*/ 2 w 32"/>
                <a:gd name="T4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2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6" name="Freeform 49137"/>
            <p:cNvSpPr>
              <a:spLocks/>
            </p:cNvSpPr>
            <p:nvPr/>
          </p:nvSpPr>
          <p:spPr bwMode="auto">
            <a:xfrm>
              <a:off x="811" y="484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4 w 4"/>
                <a:gd name="T5" fmla="*/ 2 h 6"/>
                <a:gd name="T6" fmla="*/ 2 w 4"/>
                <a:gd name="T7" fmla="*/ 4 h 6"/>
                <a:gd name="T8" fmla="*/ 2 w 4"/>
                <a:gd name="T9" fmla="*/ 4 h 6"/>
                <a:gd name="T10" fmla="*/ 0 w 4"/>
                <a:gd name="T11" fmla="*/ 6 h 6"/>
                <a:gd name="T12" fmla="*/ 0 w 4"/>
                <a:gd name="T13" fmla="*/ 6 h 6"/>
                <a:gd name="T14" fmla="*/ 4 w 4"/>
                <a:gd name="T15" fmla="*/ 6 h 6"/>
                <a:gd name="T16" fmla="*/ 4 w 4"/>
                <a:gd name="T17" fmla="*/ 4 h 6"/>
                <a:gd name="T18" fmla="*/ 4 w 4"/>
                <a:gd name="T19" fmla="*/ 2 h 6"/>
                <a:gd name="T20" fmla="*/ 2 w 4"/>
                <a:gd name="T21" fmla="*/ 0 h 6"/>
                <a:gd name="T22" fmla="*/ 2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7" name="Freeform 49138"/>
            <p:cNvSpPr>
              <a:spLocks/>
            </p:cNvSpPr>
            <p:nvPr/>
          </p:nvSpPr>
          <p:spPr bwMode="auto">
            <a:xfrm>
              <a:off x="851" y="486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8" name="Freeform 49139"/>
            <p:cNvSpPr>
              <a:spLocks/>
            </p:cNvSpPr>
            <p:nvPr/>
          </p:nvSpPr>
          <p:spPr bwMode="auto">
            <a:xfrm>
              <a:off x="408" y="486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2 w 4"/>
                <a:gd name="T7" fmla="*/ 0 h 6"/>
                <a:gd name="T8" fmla="*/ 0 w 4"/>
                <a:gd name="T9" fmla="*/ 2 h 6"/>
                <a:gd name="T10" fmla="*/ 0 w 4"/>
                <a:gd name="T11" fmla="*/ 6 h 6"/>
                <a:gd name="T12" fmla="*/ 0 w 4"/>
                <a:gd name="T13" fmla="*/ 6 h 6"/>
                <a:gd name="T14" fmla="*/ 2 w 4"/>
                <a:gd name="T15" fmla="*/ 6 h 6"/>
                <a:gd name="T16" fmla="*/ 4 w 4"/>
                <a:gd name="T17" fmla="*/ 4 h 6"/>
                <a:gd name="T18" fmla="*/ 4 w 4"/>
                <a:gd name="T19" fmla="*/ 0 h 6"/>
                <a:gd name="T20" fmla="*/ 4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99" name="Freeform 49140"/>
            <p:cNvSpPr>
              <a:spLocks/>
            </p:cNvSpPr>
            <p:nvPr/>
          </p:nvSpPr>
          <p:spPr bwMode="auto">
            <a:xfrm>
              <a:off x="432" y="486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0" name="Freeform 49141"/>
            <p:cNvSpPr>
              <a:spLocks/>
            </p:cNvSpPr>
            <p:nvPr/>
          </p:nvSpPr>
          <p:spPr bwMode="auto">
            <a:xfrm>
              <a:off x="729" y="486"/>
              <a:ext cx="12" cy="10"/>
            </a:xfrm>
            <a:custGeom>
              <a:avLst/>
              <a:gdLst>
                <a:gd name="T0" fmla="*/ 0 w 12"/>
                <a:gd name="T1" fmla="*/ 2 h 10"/>
                <a:gd name="T2" fmla="*/ 0 w 12"/>
                <a:gd name="T3" fmla="*/ 2 h 10"/>
                <a:gd name="T4" fmla="*/ 0 w 12"/>
                <a:gd name="T5" fmla="*/ 4 h 10"/>
                <a:gd name="T6" fmla="*/ 2 w 12"/>
                <a:gd name="T7" fmla="*/ 6 h 10"/>
                <a:gd name="T8" fmla="*/ 4 w 12"/>
                <a:gd name="T9" fmla="*/ 8 h 10"/>
                <a:gd name="T10" fmla="*/ 4 w 12"/>
                <a:gd name="T11" fmla="*/ 10 h 10"/>
                <a:gd name="T12" fmla="*/ 4 w 12"/>
                <a:gd name="T13" fmla="*/ 10 h 10"/>
                <a:gd name="T14" fmla="*/ 8 w 12"/>
                <a:gd name="T15" fmla="*/ 10 h 10"/>
                <a:gd name="T16" fmla="*/ 10 w 12"/>
                <a:gd name="T17" fmla="*/ 6 h 10"/>
                <a:gd name="T18" fmla="*/ 12 w 12"/>
                <a:gd name="T19" fmla="*/ 0 h 10"/>
                <a:gd name="T20" fmla="*/ 12 w 12"/>
                <a:gd name="T21" fmla="*/ 0 h 10"/>
                <a:gd name="T22" fmla="*/ 6 w 12"/>
                <a:gd name="T23" fmla="*/ 0 h 10"/>
                <a:gd name="T24" fmla="*/ 0 w 12"/>
                <a:gd name="T25" fmla="*/ 2 h 10"/>
                <a:gd name="T26" fmla="*/ 0 w 12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1" name="Freeform 49142"/>
            <p:cNvSpPr>
              <a:spLocks/>
            </p:cNvSpPr>
            <p:nvPr/>
          </p:nvSpPr>
          <p:spPr bwMode="auto">
            <a:xfrm>
              <a:off x="863" y="488"/>
              <a:ext cx="2" cy="8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4 h 8"/>
                <a:gd name="T6" fmla="*/ 0 w 2"/>
                <a:gd name="T7" fmla="*/ 0 h 8"/>
                <a:gd name="T8" fmla="*/ 0 w 2"/>
                <a:gd name="T9" fmla="*/ 0 h 8"/>
                <a:gd name="T10" fmla="*/ 0 w 2"/>
                <a:gd name="T11" fmla="*/ 6 h 8"/>
                <a:gd name="T12" fmla="*/ 0 w 2"/>
                <a:gd name="T13" fmla="*/ 8 h 8"/>
                <a:gd name="T14" fmla="*/ 2 w 2"/>
                <a:gd name="T15" fmla="*/ 8 h 8"/>
                <a:gd name="T16" fmla="*/ 2 w 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2" name="Freeform 49143"/>
            <p:cNvSpPr>
              <a:spLocks/>
            </p:cNvSpPr>
            <p:nvPr/>
          </p:nvSpPr>
          <p:spPr bwMode="auto">
            <a:xfrm>
              <a:off x="424" y="490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2 w 6"/>
                <a:gd name="T13" fmla="*/ 0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3" name="Freeform 49144"/>
            <p:cNvSpPr>
              <a:spLocks/>
            </p:cNvSpPr>
            <p:nvPr/>
          </p:nvSpPr>
          <p:spPr bwMode="auto">
            <a:xfrm>
              <a:off x="705" y="490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4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6 h 6"/>
                <a:gd name="T14" fmla="*/ 4 w 4"/>
                <a:gd name="T15" fmla="*/ 4 h 6"/>
                <a:gd name="T16" fmla="*/ 4 w 4"/>
                <a:gd name="T17" fmla="*/ 2 h 6"/>
                <a:gd name="T18" fmla="*/ 2 w 4"/>
                <a:gd name="T19" fmla="*/ 0 h 6"/>
                <a:gd name="T20" fmla="*/ 2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4" name="Freeform 49145"/>
            <p:cNvSpPr>
              <a:spLocks/>
            </p:cNvSpPr>
            <p:nvPr/>
          </p:nvSpPr>
          <p:spPr bwMode="auto">
            <a:xfrm>
              <a:off x="871" y="492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5" name="Freeform 49146"/>
            <p:cNvSpPr>
              <a:spLocks/>
            </p:cNvSpPr>
            <p:nvPr/>
          </p:nvSpPr>
          <p:spPr bwMode="auto">
            <a:xfrm>
              <a:off x="875" y="496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6" name="Freeform 49147"/>
            <p:cNvSpPr>
              <a:spLocks/>
            </p:cNvSpPr>
            <p:nvPr/>
          </p:nvSpPr>
          <p:spPr bwMode="auto">
            <a:xfrm>
              <a:off x="554" y="492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2 w 6"/>
                <a:gd name="T5" fmla="*/ 0 h 4"/>
                <a:gd name="T6" fmla="*/ 2 w 6"/>
                <a:gd name="T7" fmla="*/ 2 h 4"/>
                <a:gd name="T8" fmla="*/ 0 w 6"/>
                <a:gd name="T9" fmla="*/ 2 h 4"/>
                <a:gd name="T10" fmla="*/ 0 w 6"/>
                <a:gd name="T11" fmla="*/ 2 h 4"/>
                <a:gd name="T12" fmla="*/ 4 w 6"/>
                <a:gd name="T13" fmla="*/ 4 h 4"/>
                <a:gd name="T14" fmla="*/ 6 w 6"/>
                <a:gd name="T15" fmla="*/ 2 h 4"/>
                <a:gd name="T16" fmla="*/ 6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7" name="Freeform 49148"/>
            <p:cNvSpPr>
              <a:spLocks/>
            </p:cNvSpPr>
            <p:nvPr/>
          </p:nvSpPr>
          <p:spPr bwMode="auto">
            <a:xfrm>
              <a:off x="661" y="494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8" name="Freeform 49149"/>
            <p:cNvSpPr>
              <a:spLocks/>
            </p:cNvSpPr>
            <p:nvPr/>
          </p:nvSpPr>
          <p:spPr bwMode="auto">
            <a:xfrm>
              <a:off x="430" y="494"/>
              <a:ext cx="8" cy="10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6 w 8"/>
                <a:gd name="T5" fmla="*/ 0 h 10"/>
                <a:gd name="T6" fmla="*/ 4 w 8"/>
                <a:gd name="T7" fmla="*/ 2 h 10"/>
                <a:gd name="T8" fmla="*/ 2 w 8"/>
                <a:gd name="T9" fmla="*/ 2 h 10"/>
                <a:gd name="T10" fmla="*/ 0 w 8"/>
                <a:gd name="T11" fmla="*/ 2 h 10"/>
                <a:gd name="T12" fmla="*/ 0 w 8"/>
                <a:gd name="T13" fmla="*/ 2 h 10"/>
                <a:gd name="T14" fmla="*/ 0 w 8"/>
                <a:gd name="T15" fmla="*/ 10 h 10"/>
                <a:gd name="T16" fmla="*/ 0 w 8"/>
                <a:gd name="T17" fmla="*/ 10 h 10"/>
                <a:gd name="T18" fmla="*/ 2 w 8"/>
                <a:gd name="T19" fmla="*/ 6 h 10"/>
                <a:gd name="T20" fmla="*/ 4 w 8"/>
                <a:gd name="T21" fmla="*/ 8 h 10"/>
                <a:gd name="T22" fmla="*/ 6 w 8"/>
                <a:gd name="T23" fmla="*/ 8 h 10"/>
                <a:gd name="T24" fmla="*/ 8 w 8"/>
                <a:gd name="T25" fmla="*/ 6 h 10"/>
                <a:gd name="T26" fmla="*/ 8 w 8"/>
                <a:gd name="T27" fmla="*/ 6 h 10"/>
                <a:gd name="T28" fmla="*/ 6 w 8"/>
                <a:gd name="T29" fmla="*/ 6 h 10"/>
                <a:gd name="T30" fmla="*/ 6 w 8"/>
                <a:gd name="T31" fmla="*/ 4 h 10"/>
                <a:gd name="T32" fmla="*/ 8 w 8"/>
                <a:gd name="T33" fmla="*/ 2 h 10"/>
                <a:gd name="T34" fmla="*/ 8 w 8"/>
                <a:gd name="T35" fmla="*/ 0 h 10"/>
                <a:gd name="T36" fmla="*/ 8 w 8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09" name="Freeform 49150"/>
            <p:cNvSpPr>
              <a:spLocks/>
            </p:cNvSpPr>
            <p:nvPr/>
          </p:nvSpPr>
          <p:spPr bwMode="auto">
            <a:xfrm>
              <a:off x="456" y="494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2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0" name="Freeform 49151"/>
            <p:cNvSpPr>
              <a:spLocks/>
            </p:cNvSpPr>
            <p:nvPr/>
          </p:nvSpPr>
          <p:spPr bwMode="auto">
            <a:xfrm>
              <a:off x="378" y="496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4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0 h 4"/>
                <a:gd name="T12" fmla="*/ 6 w 6"/>
                <a:gd name="T13" fmla="*/ 0 h 4"/>
                <a:gd name="T14" fmla="*/ 2 w 6"/>
                <a:gd name="T15" fmla="*/ 0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1" name="Freeform 49152"/>
            <p:cNvSpPr>
              <a:spLocks/>
            </p:cNvSpPr>
            <p:nvPr/>
          </p:nvSpPr>
          <p:spPr bwMode="auto">
            <a:xfrm>
              <a:off x="420" y="496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4 h 6"/>
                <a:gd name="T14" fmla="*/ 2 w 2"/>
                <a:gd name="T15" fmla="*/ 4 h 6"/>
                <a:gd name="T16" fmla="*/ 2 w 2"/>
                <a:gd name="T17" fmla="*/ 0 h 6"/>
                <a:gd name="T18" fmla="*/ 2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2" name="Freeform 49153"/>
            <p:cNvSpPr>
              <a:spLocks/>
            </p:cNvSpPr>
            <p:nvPr/>
          </p:nvSpPr>
          <p:spPr bwMode="auto">
            <a:xfrm>
              <a:off x="867" y="496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4 h 6"/>
                <a:gd name="T6" fmla="*/ 4 w 4"/>
                <a:gd name="T7" fmla="*/ 2 h 6"/>
                <a:gd name="T8" fmla="*/ 0 w 4"/>
                <a:gd name="T9" fmla="*/ 0 h 6"/>
                <a:gd name="T10" fmla="*/ 0 w 4"/>
                <a:gd name="T11" fmla="*/ 0 h 6"/>
                <a:gd name="T12" fmla="*/ 0 w 4"/>
                <a:gd name="T13" fmla="*/ 2 h 6"/>
                <a:gd name="T14" fmla="*/ 0 w 4"/>
                <a:gd name="T15" fmla="*/ 4 h 6"/>
                <a:gd name="T16" fmla="*/ 4 w 4"/>
                <a:gd name="T17" fmla="*/ 6 h 6"/>
                <a:gd name="T18" fmla="*/ 4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3" name="Freeform 49154"/>
            <p:cNvSpPr>
              <a:spLocks/>
            </p:cNvSpPr>
            <p:nvPr/>
          </p:nvSpPr>
          <p:spPr bwMode="auto">
            <a:xfrm>
              <a:off x="849" y="498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  <a:gd name="T12" fmla="*/ 4 w 6"/>
                <a:gd name="T13" fmla="*/ 4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4" name="Freeform 49155"/>
            <p:cNvSpPr>
              <a:spLocks/>
            </p:cNvSpPr>
            <p:nvPr/>
          </p:nvSpPr>
          <p:spPr bwMode="auto">
            <a:xfrm>
              <a:off x="468" y="502"/>
              <a:ext cx="14" cy="6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2 h 6"/>
                <a:gd name="T6" fmla="*/ 2 w 14"/>
                <a:gd name="T7" fmla="*/ 4 h 6"/>
                <a:gd name="T8" fmla="*/ 6 w 14"/>
                <a:gd name="T9" fmla="*/ 6 h 6"/>
                <a:gd name="T10" fmla="*/ 12 w 14"/>
                <a:gd name="T11" fmla="*/ 6 h 6"/>
                <a:gd name="T12" fmla="*/ 12 w 14"/>
                <a:gd name="T13" fmla="*/ 4 h 6"/>
                <a:gd name="T14" fmla="*/ 14 w 14"/>
                <a:gd name="T15" fmla="*/ 4 h 6"/>
                <a:gd name="T16" fmla="*/ 14 w 14"/>
                <a:gd name="T17" fmla="*/ 4 h 6"/>
                <a:gd name="T18" fmla="*/ 10 w 14"/>
                <a:gd name="T19" fmla="*/ 4 h 6"/>
                <a:gd name="T20" fmla="*/ 8 w 14"/>
                <a:gd name="T21" fmla="*/ 2 h 6"/>
                <a:gd name="T22" fmla="*/ 8 w 14"/>
                <a:gd name="T23" fmla="*/ 0 h 6"/>
                <a:gd name="T24" fmla="*/ 4 w 14"/>
                <a:gd name="T25" fmla="*/ 0 h 6"/>
                <a:gd name="T26" fmla="*/ 4 w 14"/>
                <a:gd name="T27" fmla="*/ 0 h 6"/>
                <a:gd name="T28" fmla="*/ 4 w 14"/>
                <a:gd name="T29" fmla="*/ 2 h 6"/>
                <a:gd name="T30" fmla="*/ 0 w 14"/>
                <a:gd name="T31" fmla="*/ 0 h 6"/>
                <a:gd name="T32" fmla="*/ 0 w 1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15" name="Freeform 49156"/>
            <p:cNvSpPr>
              <a:spLocks/>
            </p:cNvSpPr>
            <p:nvPr/>
          </p:nvSpPr>
          <p:spPr bwMode="auto">
            <a:xfrm>
              <a:off x="771" y="502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6 w 6"/>
                <a:gd name="T5" fmla="*/ 2 h 6"/>
                <a:gd name="T6" fmla="*/ 6 w 6"/>
                <a:gd name="T7" fmla="*/ 0 h 6"/>
                <a:gd name="T8" fmla="*/ 6 w 6"/>
                <a:gd name="T9" fmla="*/ 0 h 6"/>
                <a:gd name="T10" fmla="*/ 0 w 6"/>
                <a:gd name="T11" fmla="*/ 0 h 6"/>
                <a:gd name="T12" fmla="*/ 0 w 6"/>
                <a:gd name="T13" fmla="*/ 0 h 6"/>
                <a:gd name="T14" fmla="*/ 0 w 6"/>
                <a:gd name="T15" fmla="*/ 2 h 6"/>
                <a:gd name="T16" fmla="*/ 2 w 6"/>
                <a:gd name="T17" fmla="*/ 4 h 6"/>
                <a:gd name="T18" fmla="*/ 6 w 6"/>
                <a:gd name="T19" fmla="*/ 6 h 6"/>
                <a:gd name="T20" fmla="*/ 6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8" name="Group 49358"/>
          <p:cNvGrpSpPr>
            <a:grpSpLocks/>
          </p:cNvGrpSpPr>
          <p:nvPr/>
        </p:nvGrpSpPr>
        <p:grpSpPr bwMode="auto">
          <a:xfrm>
            <a:off x="497440" y="796925"/>
            <a:ext cx="930850" cy="182563"/>
            <a:chOff x="324" y="502"/>
            <a:chExt cx="585" cy="115"/>
          </a:xfrm>
        </p:grpSpPr>
        <p:sp>
          <p:nvSpPr>
            <p:cNvPr id="19916" name="Freeform 49158"/>
            <p:cNvSpPr>
              <a:spLocks/>
            </p:cNvSpPr>
            <p:nvPr/>
          </p:nvSpPr>
          <p:spPr bwMode="auto">
            <a:xfrm>
              <a:off x="791" y="502"/>
              <a:ext cx="4" cy="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2 w 4"/>
                <a:gd name="T5" fmla="*/ 2 h 8"/>
                <a:gd name="T6" fmla="*/ 0 w 4"/>
                <a:gd name="T7" fmla="*/ 4 h 8"/>
                <a:gd name="T8" fmla="*/ 0 w 4"/>
                <a:gd name="T9" fmla="*/ 6 h 8"/>
                <a:gd name="T10" fmla="*/ 0 w 4"/>
                <a:gd name="T11" fmla="*/ 8 h 8"/>
                <a:gd name="T12" fmla="*/ 0 w 4"/>
                <a:gd name="T13" fmla="*/ 8 h 8"/>
                <a:gd name="T14" fmla="*/ 2 w 4"/>
                <a:gd name="T15" fmla="*/ 8 h 8"/>
                <a:gd name="T16" fmla="*/ 4 w 4"/>
                <a:gd name="T17" fmla="*/ 4 h 8"/>
                <a:gd name="T18" fmla="*/ 4 w 4"/>
                <a:gd name="T19" fmla="*/ 2 h 8"/>
                <a:gd name="T20" fmla="*/ 2 w 4"/>
                <a:gd name="T21" fmla="*/ 0 h 8"/>
                <a:gd name="T22" fmla="*/ 2 w 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7" name="Freeform 49159"/>
            <p:cNvSpPr>
              <a:spLocks/>
            </p:cNvSpPr>
            <p:nvPr/>
          </p:nvSpPr>
          <p:spPr bwMode="auto">
            <a:xfrm>
              <a:off x="346" y="502"/>
              <a:ext cx="4" cy="6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0 h 6"/>
                <a:gd name="T4" fmla="*/ 2 w 4"/>
                <a:gd name="T5" fmla="*/ 0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4 h 6"/>
                <a:gd name="T12" fmla="*/ 4 w 4"/>
                <a:gd name="T13" fmla="*/ 2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8" name="Freeform 49160"/>
            <p:cNvSpPr>
              <a:spLocks/>
            </p:cNvSpPr>
            <p:nvPr/>
          </p:nvSpPr>
          <p:spPr bwMode="auto">
            <a:xfrm>
              <a:off x="372" y="502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2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2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9" name="Freeform 49161"/>
            <p:cNvSpPr>
              <a:spLocks/>
            </p:cNvSpPr>
            <p:nvPr/>
          </p:nvSpPr>
          <p:spPr bwMode="auto">
            <a:xfrm>
              <a:off x="783" y="502"/>
              <a:ext cx="6" cy="6"/>
            </a:xfrm>
            <a:custGeom>
              <a:avLst/>
              <a:gdLst>
                <a:gd name="T0" fmla="*/ 4 w 6"/>
                <a:gd name="T1" fmla="*/ 6 h 6"/>
                <a:gd name="T2" fmla="*/ 4 w 6"/>
                <a:gd name="T3" fmla="*/ 6 h 6"/>
                <a:gd name="T4" fmla="*/ 4 w 6"/>
                <a:gd name="T5" fmla="*/ 4 h 6"/>
                <a:gd name="T6" fmla="*/ 6 w 6"/>
                <a:gd name="T7" fmla="*/ 2 h 6"/>
                <a:gd name="T8" fmla="*/ 6 w 6"/>
                <a:gd name="T9" fmla="*/ 0 h 6"/>
                <a:gd name="T10" fmla="*/ 4 w 6"/>
                <a:gd name="T11" fmla="*/ 0 h 6"/>
                <a:gd name="T12" fmla="*/ 4 w 6"/>
                <a:gd name="T13" fmla="*/ 0 h 6"/>
                <a:gd name="T14" fmla="*/ 2 w 6"/>
                <a:gd name="T15" fmla="*/ 2 h 6"/>
                <a:gd name="T16" fmla="*/ 2 w 6"/>
                <a:gd name="T17" fmla="*/ 2 h 6"/>
                <a:gd name="T18" fmla="*/ 0 w 6"/>
                <a:gd name="T19" fmla="*/ 4 h 6"/>
                <a:gd name="T20" fmla="*/ 0 w 6"/>
                <a:gd name="T21" fmla="*/ 6 h 6"/>
                <a:gd name="T22" fmla="*/ 0 w 6"/>
                <a:gd name="T23" fmla="*/ 6 h 6"/>
                <a:gd name="T24" fmla="*/ 4 w 6"/>
                <a:gd name="T25" fmla="*/ 6 h 6"/>
                <a:gd name="T26" fmla="*/ 4 w 6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0" name="Freeform 49162"/>
            <p:cNvSpPr>
              <a:spLocks/>
            </p:cNvSpPr>
            <p:nvPr/>
          </p:nvSpPr>
          <p:spPr bwMode="auto">
            <a:xfrm>
              <a:off x="406" y="506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4 w 6"/>
                <a:gd name="T5" fmla="*/ 0 h 6"/>
                <a:gd name="T6" fmla="*/ 4 w 6"/>
                <a:gd name="T7" fmla="*/ 0 h 6"/>
                <a:gd name="T8" fmla="*/ 2 w 6"/>
                <a:gd name="T9" fmla="*/ 4 h 6"/>
                <a:gd name="T10" fmla="*/ 0 w 6"/>
                <a:gd name="T11" fmla="*/ 4 h 6"/>
                <a:gd name="T12" fmla="*/ 2 w 6"/>
                <a:gd name="T13" fmla="*/ 6 h 6"/>
                <a:gd name="T14" fmla="*/ 2 w 6"/>
                <a:gd name="T15" fmla="*/ 6 h 6"/>
                <a:gd name="T16" fmla="*/ 6 w 6"/>
                <a:gd name="T17" fmla="*/ 6 h 6"/>
                <a:gd name="T18" fmla="*/ 6 w 6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1" name="Freeform 49163"/>
            <p:cNvSpPr>
              <a:spLocks/>
            </p:cNvSpPr>
            <p:nvPr/>
          </p:nvSpPr>
          <p:spPr bwMode="auto">
            <a:xfrm>
              <a:off x="797" y="506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4 w 10"/>
                <a:gd name="T5" fmla="*/ 2 h 6"/>
                <a:gd name="T6" fmla="*/ 2 w 10"/>
                <a:gd name="T7" fmla="*/ 2 h 6"/>
                <a:gd name="T8" fmla="*/ 0 w 10"/>
                <a:gd name="T9" fmla="*/ 2 h 6"/>
                <a:gd name="T10" fmla="*/ 0 w 10"/>
                <a:gd name="T11" fmla="*/ 2 h 6"/>
                <a:gd name="T12" fmla="*/ 0 w 10"/>
                <a:gd name="T13" fmla="*/ 4 h 6"/>
                <a:gd name="T14" fmla="*/ 2 w 10"/>
                <a:gd name="T15" fmla="*/ 6 h 6"/>
                <a:gd name="T16" fmla="*/ 2 w 10"/>
                <a:gd name="T17" fmla="*/ 6 h 6"/>
                <a:gd name="T18" fmla="*/ 4 w 10"/>
                <a:gd name="T19" fmla="*/ 4 h 6"/>
                <a:gd name="T20" fmla="*/ 6 w 10"/>
                <a:gd name="T21" fmla="*/ 4 h 6"/>
                <a:gd name="T22" fmla="*/ 8 w 10"/>
                <a:gd name="T23" fmla="*/ 2 h 6"/>
                <a:gd name="T24" fmla="*/ 10 w 10"/>
                <a:gd name="T25" fmla="*/ 0 h 6"/>
                <a:gd name="T26" fmla="*/ 10 w 10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2" name="Freeform 49164"/>
            <p:cNvSpPr>
              <a:spLocks/>
            </p:cNvSpPr>
            <p:nvPr/>
          </p:nvSpPr>
          <p:spPr bwMode="auto">
            <a:xfrm>
              <a:off x="829" y="50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4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2 h 4"/>
                <a:gd name="T12" fmla="*/ 4 w 10"/>
                <a:gd name="T13" fmla="*/ 2 h 4"/>
                <a:gd name="T14" fmla="*/ 6 w 10"/>
                <a:gd name="T15" fmla="*/ 2 h 4"/>
                <a:gd name="T16" fmla="*/ 10 w 10"/>
                <a:gd name="T17" fmla="*/ 4 h 4"/>
                <a:gd name="T18" fmla="*/ 10 w 10"/>
                <a:gd name="T19" fmla="*/ 4 h 4"/>
                <a:gd name="T20" fmla="*/ 10 w 10"/>
                <a:gd name="T21" fmla="*/ 2 h 4"/>
                <a:gd name="T22" fmla="*/ 10 w 10"/>
                <a:gd name="T23" fmla="*/ 0 h 4"/>
                <a:gd name="T24" fmla="*/ 10 w 10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3" name="Freeform 49165"/>
            <p:cNvSpPr>
              <a:spLocks/>
            </p:cNvSpPr>
            <p:nvPr/>
          </p:nvSpPr>
          <p:spPr bwMode="auto">
            <a:xfrm>
              <a:off x="480" y="506"/>
              <a:ext cx="10" cy="8"/>
            </a:xfrm>
            <a:custGeom>
              <a:avLst/>
              <a:gdLst>
                <a:gd name="T0" fmla="*/ 0 w 10"/>
                <a:gd name="T1" fmla="*/ 8 h 8"/>
                <a:gd name="T2" fmla="*/ 0 w 10"/>
                <a:gd name="T3" fmla="*/ 8 h 8"/>
                <a:gd name="T4" fmla="*/ 6 w 10"/>
                <a:gd name="T5" fmla="*/ 8 h 8"/>
                <a:gd name="T6" fmla="*/ 10 w 10"/>
                <a:gd name="T7" fmla="*/ 8 h 8"/>
                <a:gd name="T8" fmla="*/ 10 w 10"/>
                <a:gd name="T9" fmla="*/ 6 h 8"/>
                <a:gd name="T10" fmla="*/ 10 w 10"/>
                <a:gd name="T11" fmla="*/ 6 h 8"/>
                <a:gd name="T12" fmla="*/ 6 w 10"/>
                <a:gd name="T13" fmla="*/ 6 h 8"/>
                <a:gd name="T14" fmla="*/ 4 w 10"/>
                <a:gd name="T15" fmla="*/ 6 h 8"/>
                <a:gd name="T16" fmla="*/ 4 w 10"/>
                <a:gd name="T17" fmla="*/ 4 h 8"/>
                <a:gd name="T18" fmla="*/ 4 w 10"/>
                <a:gd name="T19" fmla="*/ 4 h 8"/>
                <a:gd name="T20" fmla="*/ 6 w 10"/>
                <a:gd name="T21" fmla="*/ 4 h 8"/>
                <a:gd name="T22" fmla="*/ 6 w 10"/>
                <a:gd name="T23" fmla="*/ 0 h 8"/>
                <a:gd name="T24" fmla="*/ 6 w 10"/>
                <a:gd name="T25" fmla="*/ 0 h 8"/>
                <a:gd name="T26" fmla="*/ 4 w 10"/>
                <a:gd name="T27" fmla="*/ 2 h 8"/>
                <a:gd name="T28" fmla="*/ 2 w 10"/>
                <a:gd name="T29" fmla="*/ 4 h 8"/>
                <a:gd name="T30" fmla="*/ 0 w 10"/>
                <a:gd name="T31" fmla="*/ 8 h 8"/>
                <a:gd name="T32" fmla="*/ 0 w 10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4" name="Freeform 49166"/>
            <p:cNvSpPr>
              <a:spLocks/>
            </p:cNvSpPr>
            <p:nvPr/>
          </p:nvSpPr>
          <p:spPr bwMode="auto">
            <a:xfrm>
              <a:off x="438" y="508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6 w 10"/>
                <a:gd name="T5" fmla="*/ 0 h 4"/>
                <a:gd name="T6" fmla="*/ 0 w 10"/>
                <a:gd name="T7" fmla="*/ 0 h 4"/>
                <a:gd name="T8" fmla="*/ 0 w 10"/>
                <a:gd name="T9" fmla="*/ 0 h 4"/>
                <a:gd name="T10" fmla="*/ 2 w 10"/>
                <a:gd name="T11" fmla="*/ 2 h 4"/>
                <a:gd name="T12" fmla="*/ 4 w 10"/>
                <a:gd name="T13" fmla="*/ 2 h 4"/>
                <a:gd name="T14" fmla="*/ 8 w 10"/>
                <a:gd name="T15" fmla="*/ 4 h 4"/>
                <a:gd name="T16" fmla="*/ 8 w 10"/>
                <a:gd name="T17" fmla="*/ 4 h 4"/>
                <a:gd name="T18" fmla="*/ 10 w 10"/>
                <a:gd name="T19" fmla="*/ 2 h 4"/>
                <a:gd name="T20" fmla="*/ 10 w 10"/>
                <a:gd name="T21" fmla="*/ 2 h 4"/>
                <a:gd name="T22" fmla="*/ 10 w 10"/>
                <a:gd name="T23" fmla="*/ 0 h 4"/>
                <a:gd name="T24" fmla="*/ 10 w 10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5" name="Freeform 49167"/>
            <p:cNvSpPr>
              <a:spLocks/>
            </p:cNvSpPr>
            <p:nvPr/>
          </p:nvSpPr>
          <p:spPr bwMode="auto">
            <a:xfrm>
              <a:off x="813" y="508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0 w 4"/>
                <a:gd name="T13" fmla="*/ 2 h 2"/>
                <a:gd name="T14" fmla="*/ 0 w 4"/>
                <a:gd name="T15" fmla="*/ 2 h 2"/>
                <a:gd name="T16" fmla="*/ 4 w 4"/>
                <a:gd name="T17" fmla="*/ 2 h 2"/>
                <a:gd name="T18" fmla="*/ 4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6" name="Freeform 49168"/>
            <p:cNvSpPr>
              <a:spLocks/>
            </p:cNvSpPr>
            <p:nvPr/>
          </p:nvSpPr>
          <p:spPr bwMode="auto">
            <a:xfrm>
              <a:off x="448" y="510"/>
              <a:ext cx="8" cy="6"/>
            </a:xfrm>
            <a:custGeom>
              <a:avLst/>
              <a:gdLst>
                <a:gd name="T0" fmla="*/ 0 w 8"/>
                <a:gd name="T1" fmla="*/ 4 h 6"/>
                <a:gd name="T2" fmla="*/ 0 w 8"/>
                <a:gd name="T3" fmla="*/ 4 h 6"/>
                <a:gd name="T4" fmla="*/ 4 w 8"/>
                <a:gd name="T5" fmla="*/ 4 h 6"/>
                <a:gd name="T6" fmla="*/ 6 w 8"/>
                <a:gd name="T7" fmla="*/ 6 h 6"/>
                <a:gd name="T8" fmla="*/ 6 w 8"/>
                <a:gd name="T9" fmla="*/ 6 h 6"/>
                <a:gd name="T10" fmla="*/ 8 w 8"/>
                <a:gd name="T11" fmla="*/ 0 h 6"/>
                <a:gd name="T12" fmla="*/ 8 w 8"/>
                <a:gd name="T13" fmla="*/ 0 h 6"/>
                <a:gd name="T14" fmla="*/ 4 w 8"/>
                <a:gd name="T15" fmla="*/ 2 h 6"/>
                <a:gd name="T16" fmla="*/ 0 w 8"/>
                <a:gd name="T17" fmla="*/ 2 h 6"/>
                <a:gd name="T18" fmla="*/ 0 w 8"/>
                <a:gd name="T19" fmla="*/ 4 h 6"/>
                <a:gd name="T20" fmla="*/ 0 w 8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7" name="Freeform 49169"/>
            <p:cNvSpPr>
              <a:spLocks/>
            </p:cNvSpPr>
            <p:nvPr/>
          </p:nvSpPr>
          <p:spPr bwMode="auto">
            <a:xfrm>
              <a:off x="558" y="510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0 w 6"/>
                <a:gd name="T7" fmla="*/ 2 h 4"/>
                <a:gd name="T8" fmla="*/ 0 w 6"/>
                <a:gd name="T9" fmla="*/ 4 h 4"/>
                <a:gd name="T10" fmla="*/ 0 w 6"/>
                <a:gd name="T11" fmla="*/ 4 h 4"/>
                <a:gd name="T12" fmla="*/ 2 w 6"/>
                <a:gd name="T13" fmla="*/ 4 h 4"/>
                <a:gd name="T14" fmla="*/ 4 w 6"/>
                <a:gd name="T15" fmla="*/ 4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8" name="Freeform 49170"/>
            <p:cNvSpPr>
              <a:spLocks/>
            </p:cNvSpPr>
            <p:nvPr/>
          </p:nvSpPr>
          <p:spPr bwMode="auto">
            <a:xfrm>
              <a:off x="785" y="510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0 w 4"/>
                <a:gd name="T9" fmla="*/ 4 h 4"/>
                <a:gd name="T10" fmla="*/ 2 w 4"/>
                <a:gd name="T11" fmla="*/ 4 h 4"/>
                <a:gd name="T12" fmla="*/ 4 w 4"/>
                <a:gd name="T13" fmla="*/ 4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9" name="Freeform 49171"/>
            <p:cNvSpPr>
              <a:spLocks/>
            </p:cNvSpPr>
            <p:nvPr/>
          </p:nvSpPr>
          <p:spPr bwMode="auto">
            <a:xfrm>
              <a:off x="865" y="510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4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2 h 4"/>
                <a:gd name="T12" fmla="*/ 0 w 6"/>
                <a:gd name="T13" fmla="*/ 2 h 4"/>
                <a:gd name="T14" fmla="*/ 2 w 6"/>
                <a:gd name="T15" fmla="*/ 4 h 4"/>
                <a:gd name="T16" fmla="*/ 6 w 6"/>
                <a:gd name="T17" fmla="*/ 4 h 4"/>
                <a:gd name="T18" fmla="*/ 6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0" name="Freeform 49172"/>
            <p:cNvSpPr>
              <a:spLocks/>
            </p:cNvSpPr>
            <p:nvPr/>
          </p:nvSpPr>
          <p:spPr bwMode="auto">
            <a:xfrm>
              <a:off x="420" y="512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2 w 8"/>
                <a:gd name="T5" fmla="*/ 0 h 4"/>
                <a:gd name="T6" fmla="*/ 0 w 8"/>
                <a:gd name="T7" fmla="*/ 0 h 4"/>
                <a:gd name="T8" fmla="*/ 0 w 8"/>
                <a:gd name="T9" fmla="*/ 2 h 4"/>
                <a:gd name="T10" fmla="*/ 0 w 8"/>
                <a:gd name="T11" fmla="*/ 2 h 4"/>
                <a:gd name="T12" fmla="*/ 2 w 8"/>
                <a:gd name="T13" fmla="*/ 2 h 4"/>
                <a:gd name="T14" fmla="*/ 4 w 8"/>
                <a:gd name="T15" fmla="*/ 4 h 4"/>
                <a:gd name="T16" fmla="*/ 6 w 8"/>
                <a:gd name="T17" fmla="*/ 2 h 4"/>
                <a:gd name="T18" fmla="*/ 8 w 8"/>
                <a:gd name="T19" fmla="*/ 0 h 4"/>
                <a:gd name="T20" fmla="*/ 8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1" name="Freeform 49173"/>
            <p:cNvSpPr>
              <a:spLocks/>
            </p:cNvSpPr>
            <p:nvPr/>
          </p:nvSpPr>
          <p:spPr bwMode="auto">
            <a:xfrm>
              <a:off x="398" y="514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4 w 6"/>
                <a:gd name="T7" fmla="*/ 4 h 4"/>
                <a:gd name="T8" fmla="*/ 6 w 6"/>
                <a:gd name="T9" fmla="*/ 2 h 4"/>
                <a:gd name="T10" fmla="*/ 6 w 6"/>
                <a:gd name="T11" fmla="*/ 0 h 4"/>
                <a:gd name="T12" fmla="*/ 6 w 6"/>
                <a:gd name="T13" fmla="*/ 0 h 4"/>
                <a:gd name="T14" fmla="*/ 4 w 6"/>
                <a:gd name="T15" fmla="*/ 0 h 4"/>
                <a:gd name="T16" fmla="*/ 0 w 6"/>
                <a:gd name="T17" fmla="*/ 0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2" name="Freeform 49174"/>
            <p:cNvSpPr>
              <a:spLocks/>
            </p:cNvSpPr>
            <p:nvPr/>
          </p:nvSpPr>
          <p:spPr bwMode="auto">
            <a:xfrm>
              <a:off x="739" y="514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2 w 6"/>
                <a:gd name="T13" fmla="*/ 4 h 4"/>
                <a:gd name="T14" fmla="*/ 6 w 6"/>
                <a:gd name="T15" fmla="*/ 2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3" name="Freeform 49175"/>
            <p:cNvSpPr>
              <a:spLocks/>
            </p:cNvSpPr>
            <p:nvPr/>
          </p:nvSpPr>
          <p:spPr bwMode="auto">
            <a:xfrm>
              <a:off x="791" y="514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2 h 4"/>
                <a:gd name="T6" fmla="*/ 0 w 6"/>
                <a:gd name="T7" fmla="*/ 2 h 4"/>
                <a:gd name="T8" fmla="*/ 4 w 6"/>
                <a:gd name="T9" fmla="*/ 2 h 4"/>
                <a:gd name="T10" fmla="*/ 4 w 6"/>
                <a:gd name="T11" fmla="*/ 2 h 4"/>
                <a:gd name="T12" fmla="*/ 4 w 6"/>
                <a:gd name="T13" fmla="*/ 4 h 4"/>
                <a:gd name="T14" fmla="*/ 6 w 6"/>
                <a:gd name="T15" fmla="*/ 4 h 4"/>
                <a:gd name="T16" fmla="*/ 6 w 6"/>
                <a:gd name="T17" fmla="*/ 4 h 4"/>
                <a:gd name="T18" fmla="*/ 6 w 6"/>
                <a:gd name="T19" fmla="*/ 0 h 4"/>
                <a:gd name="T20" fmla="*/ 6 w 6"/>
                <a:gd name="T21" fmla="*/ 0 h 4"/>
                <a:gd name="T22" fmla="*/ 4 w 6"/>
                <a:gd name="T23" fmla="*/ 0 h 4"/>
                <a:gd name="T24" fmla="*/ 0 w 6"/>
                <a:gd name="T25" fmla="*/ 0 h 4"/>
                <a:gd name="T26" fmla="*/ 0 w 6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4" name="Freeform 49176"/>
            <p:cNvSpPr>
              <a:spLocks/>
            </p:cNvSpPr>
            <p:nvPr/>
          </p:nvSpPr>
          <p:spPr bwMode="auto">
            <a:xfrm>
              <a:off x="374" y="516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2 w 8"/>
                <a:gd name="T5" fmla="*/ 0 h 2"/>
                <a:gd name="T6" fmla="*/ 0 w 8"/>
                <a:gd name="T7" fmla="*/ 0 h 2"/>
                <a:gd name="T8" fmla="*/ 0 w 8"/>
                <a:gd name="T9" fmla="*/ 2 h 2"/>
                <a:gd name="T10" fmla="*/ 0 w 8"/>
                <a:gd name="T11" fmla="*/ 2 h 2"/>
                <a:gd name="T12" fmla="*/ 2 w 8"/>
                <a:gd name="T13" fmla="*/ 2 h 2"/>
                <a:gd name="T14" fmla="*/ 4 w 8"/>
                <a:gd name="T15" fmla="*/ 2 h 2"/>
                <a:gd name="T16" fmla="*/ 6 w 8"/>
                <a:gd name="T17" fmla="*/ 2 h 2"/>
                <a:gd name="T18" fmla="*/ 8 w 8"/>
                <a:gd name="T19" fmla="*/ 0 h 2"/>
                <a:gd name="T20" fmla="*/ 8 w 8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5" name="Freeform 49177"/>
            <p:cNvSpPr>
              <a:spLocks/>
            </p:cNvSpPr>
            <p:nvPr/>
          </p:nvSpPr>
          <p:spPr bwMode="auto">
            <a:xfrm>
              <a:off x="536" y="514"/>
              <a:ext cx="18" cy="12"/>
            </a:xfrm>
            <a:custGeom>
              <a:avLst/>
              <a:gdLst>
                <a:gd name="T0" fmla="*/ 8 w 18"/>
                <a:gd name="T1" fmla="*/ 0 h 12"/>
                <a:gd name="T2" fmla="*/ 8 w 18"/>
                <a:gd name="T3" fmla="*/ 0 h 12"/>
                <a:gd name="T4" fmla="*/ 8 w 18"/>
                <a:gd name="T5" fmla="*/ 4 h 12"/>
                <a:gd name="T6" fmla="*/ 6 w 18"/>
                <a:gd name="T7" fmla="*/ 4 h 12"/>
                <a:gd name="T8" fmla="*/ 0 w 18"/>
                <a:gd name="T9" fmla="*/ 6 h 12"/>
                <a:gd name="T10" fmla="*/ 0 w 18"/>
                <a:gd name="T11" fmla="*/ 6 h 12"/>
                <a:gd name="T12" fmla="*/ 2 w 18"/>
                <a:gd name="T13" fmla="*/ 8 h 12"/>
                <a:gd name="T14" fmla="*/ 4 w 18"/>
                <a:gd name="T15" fmla="*/ 8 h 12"/>
                <a:gd name="T16" fmla="*/ 10 w 18"/>
                <a:gd name="T17" fmla="*/ 6 h 12"/>
                <a:gd name="T18" fmla="*/ 10 w 18"/>
                <a:gd name="T19" fmla="*/ 6 h 12"/>
                <a:gd name="T20" fmla="*/ 10 w 18"/>
                <a:gd name="T21" fmla="*/ 8 h 12"/>
                <a:gd name="T22" fmla="*/ 12 w 18"/>
                <a:gd name="T23" fmla="*/ 12 h 12"/>
                <a:gd name="T24" fmla="*/ 12 w 18"/>
                <a:gd name="T25" fmla="*/ 12 h 12"/>
                <a:gd name="T26" fmla="*/ 12 w 18"/>
                <a:gd name="T27" fmla="*/ 8 h 12"/>
                <a:gd name="T28" fmla="*/ 14 w 18"/>
                <a:gd name="T29" fmla="*/ 6 h 12"/>
                <a:gd name="T30" fmla="*/ 16 w 18"/>
                <a:gd name="T31" fmla="*/ 6 h 12"/>
                <a:gd name="T32" fmla="*/ 18 w 18"/>
                <a:gd name="T33" fmla="*/ 4 h 12"/>
                <a:gd name="T34" fmla="*/ 18 w 18"/>
                <a:gd name="T35" fmla="*/ 4 h 12"/>
                <a:gd name="T36" fmla="*/ 16 w 18"/>
                <a:gd name="T37" fmla="*/ 4 h 12"/>
                <a:gd name="T38" fmla="*/ 12 w 18"/>
                <a:gd name="T39" fmla="*/ 4 h 12"/>
                <a:gd name="T40" fmla="*/ 8 w 18"/>
                <a:gd name="T41" fmla="*/ 0 h 12"/>
                <a:gd name="T42" fmla="*/ 8 w 18"/>
                <a:gd name="T4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2"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6" name="Freeform 49178"/>
            <p:cNvSpPr>
              <a:spLocks/>
            </p:cNvSpPr>
            <p:nvPr/>
          </p:nvSpPr>
          <p:spPr bwMode="auto">
            <a:xfrm>
              <a:off x="729" y="5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4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7" name="Freeform 49179"/>
            <p:cNvSpPr>
              <a:spLocks/>
            </p:cNvSpPr>
            <p:nvPr/>
          </p:nvSpPr>
          <p:spPr bwMode="auto">
            <a:xfrm>
              <a:off x="412" y="516"/>
              <a:ext cx="24" cy="12"/>
            </a:xfrm>
            <a:custGeom>
              <a:avLst/>
              <a:gdLst>
                <a:gd name="T0" fmla="*/ 2 w 24"/>
                <a:gd name="T1" fmla="*/ 12 h 12"/>
                <a:gd name="T2" fmla="*/ 2 w 24"/>
                <a:gd name="T3" fmla="*/ 12 h 12"/>
                <a:gd name="T4" fmla="*/ 8 w 24"/>
                <a:gd name="T5" fmla="*/ 12 h 12"/>
                <a:gd name="T6" fmla="*/ 14 w 24"/>
                <a:gd name="T7" fmla="*/ 10 h 12"/>
                <a:gd name="T8" fmla="*/ 20 w 24"/>
                <a:gd name="T9" fmla="*/ 8 h 12"/>
                <a:gd name="T10" fmla="*/ 24 w 24"/>
                <a:gd name="T11" fmla="*/ 10 h 12"/>
                <a:gd name="T12" fmla="*/ 24 w 24"/>
                <a:gd name="T13" fmla="*/ 10 h 12"/>
                <a:gd name="T14" fmla="*/ 24 w 24"/>
                <a:gd name="T15" fmla="*/ 4 h 12"/>
                <a:gd name="T16" fmla="*/ 24 w 24"/>
                <a:gd name="T17" fmla="*/ 4 h 12"/>
                <a:gd name="T18" fmla="*/ 22 w 24"/>
                <a:gd name="T19" fmla="*/ 6 h 12"/>
                <a:gd name="T20" fmla="*/ 20 w 24"/>
                <a:gd name="T21" fmla="*/ 4 h 12"/>
                <a:gd name="T22" fmla="*/ 20 w 24"/>
                <a:gd name="T23" fmla="*/ 2 h 12"/>
                <a:gd name="T24" fmla="*/ 20 w 24"/>
                <a:gd name="T25" fmla="*/ 2 h 12"/>
                <a:gd name="T26" fmla="*/ 18 w 24"/>
                <a:gd name="T27" fmla="*/ 2 h 12"/>
                <a:gd name="T28" fmla="*/ 16 w 24"/>
                <a:gd name="T29" fmla="*/ 6 h 12"/>
                <a:gd name="T30" fmla="*/ 14 w 24"/>
                <a:gd name="T31" fmla="*/ 6 h 12"/>
                <a:gd name="T32" fmla="*/ 10 w 24"/>
                <a:gd name="T33" fmla="*/ 6 h 12"/>
                <a:gd name="T34" fmla="*/ 10 w 24"/>
                <a:gd name="T35" fmla="*/ 6 h 12"/>
                <a:gd name="T36" fmla="*/ 12 w 24"/>
                <a:gd name="T37" fmla="*/ 2 h 12"/>
                <a:gd name="T38" fmla="*/ 14 w 24"/>
                <a:gd name="T39" fmla="*/ 2 h 12"/>
                <a:gd name="T40" fmla="*/ 14 w 24"/>
                <a:gd name="T41" fmla="*/ 0 h 12"/>
                <a:gd name="T42" fmla="*/ 14 w 24"/>
                <a:gd name="T43" fmla="*/ 0 h 12"/>
                <a:gd name="T44" fmla="*/ 12 w 24"/>
                <a:gd name="T45" fmla="*/ 0 h 12"/>
                <a:gd name="T46" fmla="*/ 10 w 24"/>
                <a:gd name="T47" fmla="*/ 4 h 12"/>
                <a:gd name="T48" fmla="*/ 8 w 24"/>
                <a:gd name="T49" fmla="*/ 10 h 12"/>
                <a:gd name="T50" fmla="*/ 8 w 24"/>
                <a:gd name="T51" fmla="*/ 10 h 12"/>
                <a:gd name="T52" fmla="*/ 6 w 24"/>
                <a:gd name="T53" fmla="*/ 8 h 12"/>
                <a:gd name="T54" fmla="*/ 6 w 24"/>
                <a:gd name="T55" fmla="*/ 4 h 12"/>
                <a:gd name="T56" fmla="*/ 6 w 24"/>
                <a:gd name="T57" fmla="*/ 2 h 12"/>
                <a:gd name="T58" fmla="*/ 4 w 24"/>
                <a:gd name="T59" fmla="*/ 0 h 12"/>
                <a:gd name="T60" fmla="*/ 4 w 24"/>
                <a:gd name="T61" fmla="*/ 2 h 12"/>
                <a:gd name="T62" fmla="*/ 4 w 24"/>
                <a:gd name="T63" fmla="*/ 2 h 12"/>
                <a:gd name="T64" fmla="*/ 4 w 24"/>
                <a:gd name="T65" fmla="*/ 4 h 12"/>
                <a:gd name="T66" fmla="*/ 0 w 24"/>
                <a:gd name="T67" fmla="*/ 4 h 12"/>
                <a:gd name="T68" fmla="*/ 0 w 24"/>
                <a:gd name="T69" fmla="*/ 4 h 12"/>
                <a:gd name="T70" fmla="*/ 0 w 24"/>
                <a:gd name="T71" fmla="*/ 6 h 12"/>
                <a:gd name="T72" fmla="*/ 2 w 24"/>
                <a:gd name="T73" fmla="*/ 8 h 12"/>
                <a:gd name="T74" fmla="*/ 2 w 24"/>
                <a:gd name="T75" fmla="*/ 10 h 12"/>
                <a:gd name="T76" fmla="*/ 2 w 24"/>
                <a:gd name="T77" fmla="*/ 12 h 12"/>
                <a:gd name="T78" fmla="*/ 2 w 24"/>
                <a:gd name="T7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12">
                  <a:moveTo>
                    <a:pt x="2" y="12"/>
                  </a:moveTo>
                  <a:lnTo>
                    <a:pt x="2" y="12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20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8" name="Freeform 49180"/>
            <p:cNvSpPr>
              <a:spLocks/>
            </p:cNvSpPr>
            <p:nvPr/>
          </p:nvSpPr>
          <p:spPr bwMode="auto">
            <a:xfrm>
              <a:off x="532" y="516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0 w 4"/>
                <a:gd name="T9" fmla="*/ 2 h 4"/>
                <a:gd name="T10" fmla="*/ 0 w 4"/>
                <a:gd name="T11" fmla="*/ 4 h 4"/>
                <a:gd name="T12" fmla="*/ 0 w 4"/>
                <a:gd name="T13" fmla="*/ 4 h 4"/>
                <a:gd name="T14" fmla="*/ 4 w 4"/>
                <a:gd name="T15" fmla="*/ 4 h 4"/>
                <a:gd name="T16" fmla="*/ 4 w 4"/>
                <a:gd name="T17" fmla="*/ 0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9" name="Freeform 49181"/>
            <p:cNvSpPr>
              <a:spLocks/>
            </p:cNvSpPr>
            <p:nvPr/>
          </p:nvSpPr>
          <p:spPr bwMode="auto">
            <a:xfrm>
              <a:off x="873" y="516"/>
              <a:ext cx="2" cy="10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10 h 10"/>
                <a:gd name="T4" fmla="*/ 2 w 2"/>
                <a:gd name="T5" fmla="*/ 8 h 10"/>
                <a:gd name="T6" fmla="*/ 2 w 2"/>
                <a:gd name="T7" fmla="*/ 4 h 10"/>
                <a:gd name="T8" fmla="*/ 2 w 2"/>
                <a:gd name="T9" fmla="*/ 2 h 10"/>
                <a:gd name="T10" fmla="*/ 2 w 2"/>
                <a:gd name="T11" fmla="*/ 0 h 10"/>
                <a:gd name="T12" fmla="*/ 2 w 2"/>
                <a:gd name="T13" fmla="*/ 0 h 10"/>
                <a:gd name="T14" fmla="*/ 0 w 2"/>
                <a:gd name="T15" fmla="*/ 6 h 10"/>
                <a:gd name="T16" fmla="*/ 0 w 2"/>
                <a:gd name="T17" fmla="*/ 8 h 10"/>
                <a:gd name="T18" fmla="*/ 2 w 2"/>
                <a:gd name="T19" fmla="*/ 10 h 10"/>
                <a:gd name="T20" fmla="*/ 2 w 2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0" name="Freeform 49182"/>
            <p:cNvSpPr>
              <a:spLocks/>
            </p:cNvSpPr>
            <p:nvPr/>
          </p:nvSpPr>
          <p:spPr bwMode="auto">
            <a:xfrm>
              <a:off x="498" y="518"/>
              <a:ext cx="20" cy="18"/>
            </a:xfrm>
            <a:custGeom>
              <a:avLst/>
              <a:gdLst>
                <a:gd name="T0" fmla="*/ 8 w 20"/>
                <a:gd name="T1" fmla="*/ 12 h 18"/>
                <a:gd name="T2" fmla="*/ 8 w 20"/>
                <a:gd name="T3" fmla="*/ 12 h 18"/>
                <a:gd name="T4" fmla="*/ 6 w 20"/>
                <a:gd name="T5" fmla="*/ 10 h 18"/>
                <a:gd name="T6" fmla="*/ 4 w 20"/>
                <a:gd name="T7" fmla="*/ 10 h 18"/>
                <a:gd name="T8" fmla="*/ 4 w 20"/>
                <a:gd name="T9" fmla="*/ 10 h 18"/>
                <a:gd name="T10" fmla="*/ 0 w 20"/>
                <a:gd name="T11" fmla="*/ 18 h 18"/>
                <a:gd name="T12" fmla="*/ 0 w 20"/>
                <a:gd name="T13" fmla="*/ 18 h 18"/>
                <a:gd name="T14" fmla="*/ 10 w 20"/>
                <a:gd name="T15" fmla="*/ 18 h 18"/>
                <a:gd name="T16" fmla="*/ 10 w 20"/>
                <a:gd name="T17" fmla="*/ 18 h 18"/>
                <a:gd name="T18" fmla="*/ 14 w 20"/>
                <a:gd name="T19" fmla="*/ 10 h 18"/>
                <a:gd name="T20" fmla="*/ 16 w 20"/>
                <a:gd name="T21" fmla="*/ 8 h 18"/>
                <a:gd name="T22" fmla="*/ 20 w 20"/>
                <a:gd name="T23" fmla="*/ 6 h 18"/>
                <a:gd name="T24" fmla="*/ 20 w 20"/>
                <a:gd name="T25" fmla="*/ 6 h 18"/>
                <a:gd name="T26" fmla="*/ 20 w 20"/>
                <a:gd name="T27" fmla="*/ 4 h 18"/>
                <a:gd name="T28" fmla="*/ 20 w 20"/>
                <a:gd name="T29" fmla="*/ 0 h 18"/>
                <a:gd name="T30" fmla="*/ 20 w 20"/>
                <a:gd name="T31" fmla="*/ 0 h 18"/>
                <a:gd name="T32" fmla="*/ 18 w 20"/>
                <a:gd name="T33" fmla="*/ 2 h 18"/>
                <a:gd name="T34" fmla="*/ 14 w 20"/>
                <a:gd name="T35" fmla="*/ 4 h 18"/>
                <a:gd name="T36" fmla="*/ 12 w 20"/>
                <a:gd name="T37" fmla="*/ 6 h 18"/>
                <a:gd name="T38" fmla="*/ 6 w 20"/>
                <a:gd name="T39" fmla="*/ 6 h 18"/>
                <a:gd name="T40" fmla="*/ 6 w 20"/>
                <a:gd name="T41" fmla="*/ 6 h 18"/>
                <a:gd name="T42" fmla="*/ 8 w 20"/>
                <a:gd name="T43" fmla="*/ 8 h 18"/>
                <a:gd name="T44" fmla="*/ 10 w 20"/>
                <a:gd name="T45" fmla="*/ 8 h 18"/>
                <a:gd name="T46" fmla="*/ 12 w 20"/>
                <a:gd name="T47" fmla="*/ 8 h 18"/>
                <a:gd name="T48" fmla="*/ 14 w 20"/>
                <a:gd name="T49" fmla="*/ 8 h 18"/>
                <a:gd name="T50" fmla="*/ 14 w 20"/>
                <a:gd name="T51" fmla="*/ 8 h 18"/>
                <a:gd name="T52" fmla="*/ 8 w 20"/>
                <a:gd name="T53" fmla="*/ 12 h 18"/>
                <a:gd name="T54" fmla="*/ 8 w 20"/>
                <a:gd name="T5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18">
                  <a:moveTo>
                    <a:pt x="8" y="12"/>
                  </a:moveTo>
                  <a:lnTo>
                    <a:pt x="8" y="12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1" name="Freeform 49183"/>
            <p:cNvSpPr>
              <a:spLocks/>
            </p:cNvSpPr>
            <p:nvPr/>
          </p:nvSpPr>
          <p:spPr bwMode="auto">
            <a:xfrm>
              <a:off x="659" y="518"/>
              <a:ext cx="2" cy="6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4 h 6"/>
                <a:gd name="T14" fmla="*/ 0 w 2"/>
                <a:gd name="T15" fmla="*/ 6 h 6"/>
                <a:gd name="T16" fmla="*/ 2 w 2"/>
                <a:gd name="T17" fmla="*/ 6 h 6"/>
                <a:gd name="T18" fmla="*/ 2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2" name="Freeform 49184"/>
            <p:cNvSpPr>
              <a:spLocks/>
            </p:cNvSpPr>
            <p:nvPr/>
          </p:nvSpPr>
          <p:spPr bwMode="auto">
            <a:xfrm>
              <a:off x="717" y="518"/>
              <a:ext cx="16" cy="4"/>
            </a:xfrm>
            <a:custGeom>
              <a:avLst/>
              <a:gdLst>
                <a:gd name="T0" fmla="*/ 16 w 16"/>
                <a:gd name="T1" fmla="*/ 2 h 4"/>
                <a:gd name="T2" fmla="*/ 16 w 16"/>
                <a:gd name="T3" fmla="*/ 2 h 4"/>
                <a:gd name="T4" fmla="*/ 6 w 16"/>
                <a:gd name="T5" fmla="*/ 0 h 4"/>
                <a:gd name="T6" fmla="*/ 0 w 16"/>
                <a:gd name="T7" fmla="*/ 2 h 4"/>
                <a:gd name="T8" fmla="*/ 0 w 16"/>
                <a:gd name="T9" fmla="*/ 2 h 4"/>
                <a:gd name="T10" fmla="*/ 2 w 16"/>
                <a:gd name="T11" fmla="*/ 2 h 4"/>
                <a:gd name="T12" fmla="*/ 8 w 16"/>
                <a:gd name="T13" fmla="*/ 4 h 4"/>
                <a:gd name="T14" fmla="*/ 12 w 16"/>
                <a:gd name="T15" fmla="*/ 2 h 4"/>
                <a:gd name="T16" fmla="*/ 16 w 16"/>
                <a:gd name="T17" fmla="*/ 2 h 4"/>
                <a:gd name="T18" fmla="*/ 16 w 1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">
                  <a:moveTo>
                    <a:pt x="16" y="2"/>
                  </a:moveTo>
                  <a:lnTo>
                    <a:pt x="1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3" name="Freeform 49185"/>
            <p:cNvSpPr>
              <a:spLocks/>
            </p:cNvSpPr>
            <p:nvPr/>
          </p:nvSpPr>
          <p:spPr bwMode="auto">
            <a:xfrm>
              <a:off x="763" y="518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2 w 8"/>
                <a:gd name="T5" fmla="*/ 0 h 4"/>
                <a:gd name="T6" fmla="*/ 2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6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4" name="Freeform 49186"/>
            <p:cNvSpPr>
              <a:spLocks/>
            </p:cNvSpPr>
            <p:nvPr/>
          </p:nvSpPr>
          <p:spPr bwMode="auto">
            <a:xfrm>
              <a:off x="853" y="518"/>
              <a:ext cx="22" cy="14"/>
            </a:xfrm>
            <a:custGeom>
              <a:avLst/>
              <a:gdLst>
                <a:gd name="T0" fmla="*/ 10 w 22"/>
                <a:gd name="T1" fmla="*/ 14 h 14"/>
                <a:gd name="T2" fmla="*/ 10 w 22"/>
                <a:gd name="T3" fmla="*/ 14 h 14"/>
                <a:gd name="T4" fmla="*/ 14 w 22"/>
                <a:gd name="T5" fmla="*/ 12 h 14"/>
                <a:gd name="T6" fmla="*/ 18 w 22"/>
                <a:gd name="T7" fmla="*/ 12 h 14"/>
                <a:gd name="T8" fmla="*/ 20 w 22"/>
                <a:gd name="T9" fmla="*/ 10 h 14"/>
                <a:gd name="T10" fmla="*/ 22 w 22"/>
                <a:gd name="T11" fmla="*/ 10 h 14"/>
                <a:gd name="T12" fmla="*/ 22 w 22"/>
                <a:gd name="T13" fmla="*/ 10 h 14"/>
                <a:gd name="T14" fmla="*/ 16 w 22"/>
                <a:gd name="T15" fmla="*/ 10 h 14"/>
                <a:gd name="T16" fmla="*/ 8 w 22"/>
                <a:gd name="T17" fmla="*/ 10 h 14"/>
                <a:gd name="T18" fmla="*/ 8 w 22"/>
                <a:gd name="T19" fmla="*/ 10 h 14"/>
                <a:gd name="T20" fmla="*/ 8 w 22"/>
                <a:gd name="T21" fmla="*/ 6 h 14"/>
                <a:gd name="T22" fmla="*/ 8 w 22"/>
                <a:gd name="T23" fmla="*/ 4 h 14"/>
                <a:gd name="T24" fmla="*/ 8 w 22"/>
                <a:gd name="T25" fmla="*/ 2 h 14"/>
                <a:gd name="T26" fmla="*/ 6 w 22"/>
                <a:gd name="T27" fmla="*/ 0 h 14"/>
                <a:gd name="T28" fmla="*/ 6 w 22"/>
                <a:gd name="T29" fmla="*/ 0 h 14"/>
                <a:gd name="T30" fmla="*/ 2 w 22"/>
                <a:gd name="T31" fmla="*/ 4 h 14"/>
                <a:gd name="T32" fmla="*/ 0 w 22"/>
                <a:gd name="T33" fmla="*/ 10 h 14"/>
                <a:gd name="T34" fmla="*/ 0 w 22"/>
                <a:gd name="T35" fmla="*/ 10 h 14"/>
                <a:gd name="T36" fmla="*/ 6 w 22"/>
                <a:gd name="T37" fmla="*/ 12 h 14"/>
                <a:gd name="T38" fmla="*/ 10 w 22"/>
                <a:gd name="T39" fmla="*/ 14 h 14"/>
                <a:gd name="T40" fmla="*/ 10 w 22"/>
                <a:gd name="T4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4">
                  <a:moveTo>
                    <a:pt x="10" y="14"/>
                  </a:moveTo>
                  <a:lnTo>
                    <a:pt x="10" y="1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5" name="Freeform 49187"/>
            <p:cNvSpPr>
              <a:spLocks/>
            </p:cNvSpPr>
            <p:nvPr/>
          </p:nvSpPr>
          <p:spPr bwMode="auto">
            <a:xfrm>
              <a:off x="863" y="518"/>
              <a:ext cx="8" cy="8"/>
            </a:xfrm>
            <a:custGeom>
              <a:avLst/>
              <a:gdLst>
                <a:gd name="T0" fmla="*/ 2 w 8"/>
                <a:gd name="T1" fmla="*/ 8 h 8"/>
                <a:gd name="T2" fmla="*/ 2 w 8"/>
                <a:gd name="T3" fmla="*/ 8 h 8"/>
                <a:gd name="T4" fmla="*/ 6 w 8"/>
                <a:gd name="T5" fmla="*/ 8 h 8"/>
                <a:gd name="T6" fmla="*/ 6 w 8"/>
                <a:gd name="T7" fmla="*/ 6 h 8"/>
                <a:gd name="T8" fmla="*/ 8 w 8"/>
                <a:gd name="T9" fmla="*/ 4 h 8"/>
                <a:gd name="T10" fmla="*/ 8 w 8"/>
                <a:gd name="T11" fmla="*/ 4 h 8"/>
                <a:gd name="T12" fmla="*/ 6 w 8"/>
                <a:gd name="T13" fmla="*/ 4 h 8"/>
                <a:gd name="T14" fmla="*/ 4 w 8"/>
                <a:gd name="T15" fmla="*/ 4 h 8"/>
                <a:gd name="T16" fmla="*/ 4 w 8"/>
                <a:gd name="T17" fmla="*/ 4 h 8"/>
                <a:gd name="T18" fmla="*/ 4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2 w 8"/>
                <a:gd name="T25" fmla="*/ 2 h 8"/>
                <a:gd name="T26" fmla="*/ 0 w 8"/>
                <a:gd name="T27" fmla="*/ 2 h 8"/>
                <a:gd name="T28" fmla="*/ 0 w 8"/>
                <a:gd name="T29" fmla="*/ 2 h 8"/>
                <a:gd name="T30" fmla="*/ 0 w 8"/>
                <a:gd name="T31" fmla="*/ 4 h 8"/>
                <a:gd name="T32" fmla="*/ 2 w 8"/>
                <a:gd name="T33" fmla="*/ 6 h 8"/>
                <a:gd name="T34" fmla="*/ 2 w 8"/>
                <a:gd name="T35" fmla="*/ 6 h 8"/>
                <a:gd name="T36" fmla="*/ 2 w 8"/>
                <a:gd name="T37" fmla="*/ 8 h 8"/>
                <a:gd name="T38" fmla="*/ 2 w 8"/>
                <a:gd name="T3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6" name="Freeform 49188"/>
            <p:cNvSpPr>
              <a:spLocks/>
            </p:cNvSpPr>
            <p:nvPr/>
          </p:nvSpPr>
          <p:spPr bwMode="auto">
            <a:xfrm>
              <a:off x="520" y="520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4 w 4"/>
                <a:gd name="T13" fmla="*/ 0 h 4"/>
                <a:gd name="T14" fmla="*/ 2 w 4"/>
                <a:gd name="T15" fmla="*/ 0 h 4"/>
                <a:gd name="T16" fmla="*/ 2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7" name="Freeform 49189"/>
            <p:cNvSpPr>
              <a:spLocks/>
            </p:cNvSpPr>
            <p:nvPr/>
          </p:nvSpPr>
          <p:spPr bwMode="auto">
            <a:xfrm>
              <a:off x="526" y="522"/>
              <a:ext cx="18" cy="14"/>
            </a:xfrm>
            <a:custGeom>
              <a:avLst/>
              <a:gdLst>
                <a:gd name="T0" fmla="*/ 0 w 18"/>
                <a:gd name="T1" fmla="*/ 6 h 14"/>
                <a:gd name="T2" fmla="*/ 0 w 18"/>
                <a:gd name="T3" fmla="*/ 6 h 14"/>
                <a:gd name="T4" fmla="*/ 8 w 18"/>
                <a:gd name="T5" fmla="*/ 8 h 14"/>
                <a:gd name="T6" fmla="*/ 14 w 18"/>
                <a:gd name="T7" fmla="*/ 8 h 14"/>
                <a:gd name="T8" fmla="*/ 14 w 18"/>
                <a:gd name="T9" fmla="*/ 8 h 14"/>
                <a:gd name="T10" fmla="*/ 10 w 18"/>
                <a:gd name="T11" fmla="*/ 10 h 14"/>
                <a:gd name="T12" fmla="*/ 10 w 18"/>
                <a:gd name="T13" fmla="*/ 14 h 14"/>
                <a:gd name="T14" fmla="*/ 10 w 18"/>
                <a:gd name="T15" fmla="*/ 14 h 14"/>
                <a:gd name="T16" fmla="*/ 16 w 18"/>
                <a:gd name="T17" fmla="*/ 10 h 14"/>
                <a:gd name="T18" fmla="*/ 18 w 18"/>
                <a:gd name="T19" fmla="*/ 6 h 14"/>
                <a:gd name="T20" fmla="*/ 18 w 18"/>
                <a:gd name="T21" fmla="*/ 6 h 14"/>
                <a:gd name="T22" fmla="*/ 10 w 18"/>
                <a:gd name="T23" fmla="*/ 2 h 14"/>
                <a:gd name="T24" fmla="*/ 4 w 18"/>
                <a:gd name="T25" fmla="*/ 0 h 14"/>
                <a:gd name="T26" fmla="*/ 4 w 18"/>
                <a:gd name="T27" fmla="*/ 0 h 14"/>
                <a:gd name="T28" fmla="*/ 4 w 18"/>
                <a:gd name="T29" fmla="*/ 2 h 14"/>
                <a:gd name="T30" fmla="*/ 2 w 18"/>
                <a:gd name="T31" fmla="*/ 4 h 14"/>
                <a:gd name="T32" fmla="*/ 2 w 18"/>
                <a:gd name="T33" fmla="*/ 4 h 14"/>
                <a:gd name="T34" fmla="*/ 0 w 18"/>
                <a:gd name="T35" fmla="*/ 6 h 14"/>
                <a:gd name="T36" fmla="*/ 0 w 18"/>
                <a:gd name="T3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8" name="Freeform 49190"/>
            <p:cNvSpPr>
              <a:spLocks/>
            </p:cNvSpPr>
            <p:nvPr/>
          </p:nvSpPr>
          <p:spPr bwMode="auto">
            <a:xfrm>
              <a:off x="560" y="52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9" name="Freeform 49191"/>
            <p:cNvSpPr>
              <a:spLocks/>
            </p:cNvSpPr>
            <p:nvPr/>
          </p:nvSpPr>
          <p:spPr bwMode="auto">
            <a:xfrm>
              <a:off x="665" y="522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0" name="Freeform 49192"/>
            <p:cNvSpPr>
              <a:spLocks/>
            </p:cNvSpPr>
            <p:nvPr/>
          </p:nvSpPr>
          <p:spPr bwMode="auto">
            <a:xfrm>
              <a:off x="356" y="526"/>
              <a:ext cx="14" cy="10"/>
            </a:xfrm>
            <a:custGeom>
              <a:avLst/>
              <a:gdLst>
                <a:gd name="T0" fmla="*/ 8 w 14"/>
                <a:gd name="T1" fmla="*/ 10 h 10"/>
                <a:gd name="T2" fmla="*/ 8 w 14"/>
                <a:gd name="T3" fmla="*/ 10 h 10"/>
                <a:gd name="T4" fmla="*/ 10 w 14"/>
                <a:gd name="T5" fmla="*/ 8 h 10"/>
                <a:gd name="T6" fmla="*/ 12 w 14"/>
                <a:gd name="T7" fmla="*/ 6 h 10"/>
                <a:gd name="T8" fmla="*/ 14 w 14"/>
                <a:gd name="T9" fmla="*/ 2 h 10"/>
                <a:gd name="T10" fmla="*/ 14 w 14"/>
                <a:gd name="T11" fmla="*/ 2 h 10"/>
                <a:gd name="T12" fmla="*/ 10 w 14"/>
                <a:gd name="T13" fmla="*/ 0 h 10"/>
                <a:gd name="T14" fmla="*/ 6 w 14"/>
                <a:gd name="T15" fmla="*/ 0 h 10"/>
                <a:gd name="T16" fmla="*/ 2 w 14"/>
                <a:gd name="T17" fmla="*/ 0 h 10"/>
                <a:gd name="T18" fmla="*/ 0 w 14"/>
                <a:gd name="T19" fmla="*/ 4 h 10"/>
                <a:gd name="T20" fmla="*/ 0 w 14"/>
                <a:gd name="T21" fmla="*/ 4 h 10"/>
                <a:gd name="T22" fmla="*/ 4 w 14"/>
                <a:gd name="T23" fmla="*/ 4 h 10"/>
                <a:gd name="T24" fmla="*/ 6 w 14"/>
                <a:gd name="T25" fmla="*/ 4 h 10"/>
                <a:gd name="T26" fmla="*/ 8 w 14"/>
                <a:gd name="T27" fmla="*/ 10 h 10"/>
                <a:gd name="T28" fmla="*/ 8 w 14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0">
                  <a:moveTo>
                    <a:pt x="8" y="10"/>
                  </a:move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1" name="Freeform 49193"/>
            <p:cNvSpPr>
              <a:spLocks/>
            </p:cNvSpPr>
            <p:nvPr/>
          </p:nvSpPr>
          <p:spPr bwMode="auto">
            <a:xfrm>
              <a:off x="464" y="526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4 w 6"/>
                <a:gd name="T5" fmla="*/ 2 h 4"/>
                <a:gd name="T6" fmla="*/ 2 w 6"/>
                <a:gd name="T7" fmla="*/ 2 h 4"/>
                <a:gd name="T8" fmla="*/ 0 w 6"/>
                <a:gd name="T9" fmla="*/ 2 h 4"/>
                <a:gd name="T10" fmla="*/ 0 w 6"/>
                <a:gd name="T11" fmla="*/ 4 h 4"/>
                <a:gd name="T12" fmla="*/ 0 w 6"/>
                <a:gd name="T13" fmla="*/ 4 h 4"/>
                <a:gd name="T14" fmla="*/ 4 w 6"/>
                <a:gd name="T15" fmla="*/ 2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2" name="Freeform 49194"/>
            <p:cNvSpPr>
              <a:spLocks/>
            </p:cNvSpPr>
            <p:nvPr/>
          </p:nvSpPr>
          <p:spPr bwMode="auto">
            <a:xfrm>
              <a:off x="472" y="526"/>
              <a:ext cx="12" cy="12"/>
            </a:xfrm>
            <a:custGeom>
              <a:avLst/>
              <a:gdLst>
                <a:gd name="T0" fmla="*/ 8 w 12"/>
                <a:gd name="T1" fmla="*/ 6 h 12"/>
                <a:gd name="T2" fmla="*/ 8 w 12"/>
                <a:gd name="T3" fmla="*/ 6 h 12"/>
                <a:gd name="T4" fmla="*/ 4 w 12"/>
                <a:gd name="T5" fmla="*/ 6 h 12"/>
                <a:gd name="T6" fmla="*/ 4 w 12"/>
                <a:gd name="T7" fmla="*/ 8 h 12"/>
                <a:gd name="T8" fmla="*/ 4 w 12"/>
                <a:gd name="T9" fmla="*/ 12 h 12"/>
                <a:gd name="T10" fmla="*/ 6 w 12"/>
                <a:gd name="T11" fmla="*/ 12 h 12"/>
                <a:gd name="T12" fmla="*/ 6 w 12"/>
                <a:gd name="T13" fmla="*/ 12 h 12"/>
                <a:gd name="T14" fmla="*/ 8 w 12"/>
                <a:gd name="T15" fmla="*/ 8 h 12"/>
                <a:gd name="T16" fmla="*/ 12 w 12"/>
                <a:gd name="T17" fmla="*/ 2 h 12"/>
                <a:gd name="T18" fmla="*/ 12 w 12"/>
                <a:gd name="T19" fmla="*/ 2 h 12"/>
                <a:gd name="T20" fmla="*/ 6 w 12"/>
                <a:gd name="T21" fmla="*/ 0 h 12"/>
                <a:gd name="T22" fmla="*/ 2 w 12"/>
                <a:gd name="T23" fmla="*/ 0 h 12"/>
                <a:gd name="T24" fmla="*/ 0 w 12"/>
                <a:gd name="T25" fmla="*/ 2 h 12"/>
                <a:gd name="T26" fmla="*/ 0 w 12"/>
                <a:gd name="T27" fmla="*/ 2 h 12"/>
                <a:gd name="T28" fmla="*/ 6 w 12"/>
                <a:gd name="T29" fmla="*/ 2 h 12"/>
                <a:gd name="T30" fmla="*/ 6 w 12"/>
                <a:gd name="T31" fmla="*/ 4 h 12"/>
                <a:gd name="T32" fmla="*/ 8 w 12"/>
                <a:gd name="T33" fmla="*/ 6 h 12"/>
                <a:gd name="T34" fmla="*/ 8 w 12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2">
                  <a:moveTo>
                    <a:pt x="8" y="6"/>
                  </a:moveTo>
                  <a:lnTo>
                    <a:pt x="8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3" name="Freeform 49195"/>
            <p:cNvSpPr>
              <a:spLocks/>
            </p:cNvSpPr>
            <p:nvPr/>
          </p:nvSpPr>
          <p:spPr bwMode="auto">
            <a:xfrm>
              <a:off x="711" y="526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4 h 4"/>
                <a:gd name="T12" fmla="*/ 4 w 4"/>
                <a:gd name="T13" fmla="*/ 4 h 4"/>
                <a:gd name="T14" fmla="*/ 4 w 4"/>
                <a:gd name="T15" fmla="*/ 2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4" name="Freeform 49196"/>
            <p:cNvSpPr>
              <a:spLocks/>
            </p:cNvSpPr>
            <p:nvPr/>
          </p:nvSpPr>
          <p:spPr bwMode="auto">
            <a:xfrm>
              <a:off x="877" y="526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4 w 8"/>
                <a:gd name="T5" fmla="*/ 0 h 4"/>
                <a:gd name="T6" fmla="*/ 2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4 w 8"/>
                <a:gd name="T13" fmla="*/ 4 h 4"/>
                <a:gd name="T14" fmla="*/ 4 w 8"/>
                <a:gd name="T15" fmla="*/ 2 h 4"/>
                <a:gd name="T16" fmla="*/ 8 w 8"/>
                <a:gd name="T17" fmla="*/ 0 h 4"/>
                <a:gd name="T18" fmla="*/ 8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5" name="Freeform 49197"/>
            <p:cNvSpPr>
              <a:spLocks/>
            </p:cNvSpPr>
            <p:nvPr/>
          </p:nvSpPr>
          <p:spPr bwMode="auto">
            <a:xfrm>
              <a:off x="406" y="528"/>
              <a:ext cx="20" cy="10"/>
            </a:xfrm>
            <a:custGeom>
              <a:avLst/>
              <a:gdLst>
                <a:gd name="T0" fmla="*/ 0 w 20"/>
                <a:gd name="T1" fmla="*/ 4 h 10"/>
                <a:gd name="T2" fmla="*/ 0 w 20"/>
                <a:gd name="T3" fmla="*/ 4 h 10"/>
                <a:gd name="T4" fmla="*/ 0 w 20"/>
                <a:gd name="T5" fmla="*/ 6 h 10"/>
                <a:gd name="T6" fmla="*/ 0 w 20"/>
                <a:gd name="T7" fmla="*/ 8 h 10"/>
                <a:gd name="T8" fmla="*/ 2 w 20"/>
                <a:gd name="T9" fmla="*/ 8 h 10"/>
                <a:gd name="T10" fmla="*/ 4 w 20"/>
                <a:gd name="T11" fmla="*/ 10 h 10"/>
                <a:gd name="T12" fmla="*/ 4 w 20"/>
                <a:gd name="T13" fmla="*/ 10 h 10"/>
                <a:gd name="T14" fmla="*/ 8 w 20"/>
                <a:gd name="T15" fmla="*/ 6 h 10"/>
                <a:gd name="T16" fmla="*/ 12 w 20"/>
                <a:gd name="T17" fmla="*/ 2 h 10"/>
                <a:gd name="T18" fmla="*/ 12 w 20"/>
                <a:gd name="T19" fmla="*/ 2 h 10"/>
                <a:gd name="T20" fmla="*/ 14 w 20"/>
                <a:gd name="T21" fmla="*/ 4 h 10"/>
                <a:gd name="T22" fmla="*/ 14 w 20"/>
                <a:gd name="T23" fmla="*/ 6 h 10"/>
                <a:gd name="T24" fmla="*/ 14 w 20"/>
                <a:gd name="T25" fmla="*/ 6 h 10"/>
                <a:gd name="T26" fmla="*/ 18 w 20"/>
                <a:gd name="T27" fmla="*/ 4 h 10"/>
                <a:gd name="T28" fmla="*/ 20 w 20"/>
                <a:gd name="T29" fmla="*/ 2 h 10"/>
                <a:gd name="T30" fmla="*/ 20 w 20"/>
                <a:gd name="T31" fmla="*/ 2 h 10"/>
                <a:gd name="T32" fmla="*/ 14 w 20"/>
                <a:gd name="T33" fmla="*/ 0 h 10"/>
                <a:gd name="T34" fmla="*/ 8 w 20"/>
                <a:gd name="T35" fmla="*/ 2 h 10"/>
                <a:gd name="T36" fmla="*/ 4 w 20"/>
                <a:gd name="T37" fmla="*/ 4 h 10"/>
                <a:gd name="T38" fmla="*/ 0 w 20"/>
                <a:gd name="T39" fmla="*/ 4 h 10"/>
                <a:gd name="T40" fmla="*/ 0 w 20"/>
                <a:gd name="T4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0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6" name="Freeform 49198"/>
            <p:cNvSpPr>
              <a:spLocks/>
            </p:cNvSpPr>
            <p:nvPr/>
          </p:nvSpPr>
          <p:spPr bwMode="auto">
            <a:xfrm>
              <a:off x="438" y="530"/>
              <a:ext cx="12" cy="2"/>
            </a:xfrm>
            <a:custGeom>
              <a:avLst/>
              <a:gdLst>
                <a:gd name="T0" fmla="*/ 12 w 12"/>
                <a:gd name="T1" fmla="*/ 0 h 2"/>
                <a:gd name="T2" fmla="*/ 12 w 12"/>
                <a:gd name="T3" fmla="*/ 0 h 2"/>
                <a:gd name="T4" fmla="*/ 6 w 12"/>
                <a:gd name="T5" fmla="*/ 0 h 2"/>
                <a:gd name="T6" fmla="*/ 2 w 12"/>
                <a:gd name="T7" fmla="*/ 0 h 2"/>
                <a:gd name="T8" fmla="*/ 0 w 12"/>
                <a:gd name="T9" fmla="*/ 2 h 2"/>
                <a:gd name="T10" fmla="*/ 0 w 12"/>
                <a:gd name="T11" fmla="*/ 2 h 2"/>
                <a:gd name="T12" fmla="*/ 4 w 12"/>
                <a:gd name="T13" fmla="*/ 2 h 2"/>
                <a:gd name="T14" fmla="*/ 6 w 12"/>
                <a:gd name="T15" fmla="*/ 2 h 2"/>
                <a:gd name="T16" fmla="*/ 12 w 12"/>
                <a:gd name="T17" fmla="*/ 0 h 2"/>
                <a:gd name="T18" fmla="*/ 12 w 1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7" name="Freeform 49199"/>
            <p:cNvSpPr>
              <a:spLocks/>
            </p:cNvSpPr>
            <p:nvPr/>
          </p:nvSpPr>
          <p:spPr bwMode="auto">
            <a:xfrm>
              <a:off x="791" y="528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4 w 6"/>
                <a:gd name="T7" fmla="*/ 4 h 4"/>
                <a:gd name="T8" fmla="*/ 6 w 6"/>
                <a:gd name="T9" fmla="*/ 4 h 4"/>
                <a:gd name="T10" fmla="*/ 6 w 6"/>
                <a:gd name="T11" fmla="*/ 2 h 4"/>
                <a:gd name="T12" fmla="*/ 6 w 6"/>
                <a:gd name="T13" fmla="*/ 2 h 4"/>
                <a:gd name="T14" fmla="*/ 4 w 6"/>
                <a:gd name="T15" fmla="*/ 0 h 4"/>
                <a:gd name="T16" fmla="*/ 2 w 6"/>
                <a:gd name="T17" fmla="*/ 0 h 4"/>
                <a:gd name="T18" fmla="*/ 0 w 6"/>
                <a:gd name="T19" fmla="*/ 2 h 4"/>
                <a:gd name="T20" fmla="*/ 0 w 6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8" name="Freeform 49200"/>
            <p:cNvSpPr>
              <a:spLocks/>
            </p:cNvSpPr>
            <p:nvPr/>
          </p:nvSpPr>
          <p:spPr bwMode="auto">
            <a:xfrm>
              <a:off x="831" y="528"/>
              <a:ext cx="8" cy="4"/>
            </a:xfrm>
            <a:custGeom>
              <a:avLst/>
              <a:gdLst>
                <a:gd name="T0" fmla="*/ 8 w 8"/>
                <a:gd name="T1" fmla="*/ 2 h 4"/>
                <a:gd name="T2" fmla="*/ 8 w 8"/>
                <a:gd name="T3" fmla="*/ 2 h 4"/>
                <a:gd name="T4" fmla="*/ 4 w 8"/>
                <a:gd name="T5" fmla="*/ 0 h 4"/>
                <a:gd name="T6" fmla="*/ 0 w 8"/>
                <a:gd name="T7" fmla="*/ 2 h 4"/>
                <a:gd name="T8" fmla="*/ 0 w 8"/>
                <a:gd name="T9" fmla="*/ 2 h 4"/>
                <a:gd name="T10" fmla="*/ 2 w 8"/>
                <a:gd name="T11" fmla="*/ 4 h 4"/>
                <a:gd name="T12" fmla="*/ 4 w 8"/>
                <a:gd name="T13" fmla="*/ 4 h 4"/>
                <a:gd name="T14" fmla="*/ 6 w 8"/>
                <a:gd name="T15" fmla="*/ 4 h 4"/>
                <a:gd name="T16" fmla="*/ 8 w 8"/>
                <a:gd name="T17" fmla="*/ 2 h 4"/>
                <a:gd name="T18" fmla="*/ 8 w 8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9" name="Freeform 49201"/>
            <p:cNvSpPr>
              <a:spLocks/>
            </p:cNvSpPr>
            <p:nvPr/>
          </p:nvSpPr>
          <p:spPr bwMode="auto">
            <a:xfrm>
              <a:off x="466" y="530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4 w 8"/>
                <a:gd name="T5" fmla="*/ 4 h 4"/>
                <a:gd name="T6" fmla="*/ 6 w 8"/>
                <a:gd name="T7" fmla="*/ 4 h 4"/>
                <a:gd name="T8" fmla="*/ 8 w 8"/>
                <a:gd name="T9" fmla="*/ 2 h 4"/>
                <a:gd name="T10" fmla="*/ 8 w 8"/>
                <a:gd name="T11" fmla="*/ 2 h 4"/>
                <a:gd name="T12" fmla="*/ 8 w 8"/>
                <a:gd name="T13" fmla="*/ 2 h 4"/>
                <a:gd name="T14" fmla="*/ 6 w 8"/>
                <a:gd name="T15" fmla="*/ 0 h 4"/>
                <a:gd name="T16" fmla="*/ 0 w 8"/>
                <a:gd name="T17" fmla="*/ 0 h 4"/>
                <a:gd name="T18" fmla="*/ 0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0" name="Freeform 49202"/>
            <p:cNvSpPr>
              <a:spLocks/>
            </p:cNvSpPr>
            <p:nvPr/>
          </p:nvSpPr>
          <p:spPr bwMode="auto">
            <a:xfrm>
              <a:off x="548" y="530"/>
              <a:ext cx="22" cy="16"/>
            </a:xfrm>
            <a:custGeom>
              <a:avLst/>
              <a:gdLst>
                <a:gd name="T0" fmla="*/ 0 w 22"/>
                <a:gd name="T1" fmla="*/ 6 h 16"/>
                <a:gd name="T2" fmla="*/ 0 w 22"/>
                <a:gd name="T3" fmla="*/ 6 h 16"/>
                <a:gd name="T4" fmla="*/ 8 w 22"/>
                <a:gd name="T5" fmla="*/ 10 h 16"/>
                <a:gd name="T6" fmla="*/ 16 w 22"/>
                <a:gd name="T7" fmla="*/ 14 h 16"/>
                <a:gd name="T8" fmla="*/ 16 w 22"/>
                <a:gd name="T9" fmla="*/ 14 h 16"/>
                <a:gd name="T10" fmla="*/ 12 w 22"/>
                <a:gd name="T11" fmla="*/ 16 h 16"/>
                <a:gd name="T12" fmla="*/ 12 w 22"/>
                <a:gd name="T13" fmla="*/ 16 h 16"/>
                <a:gd name="T14" fmla="*/ 22 w 22"/>
                <a:gd name="T15" fmla="*/ 14 h 16"/>
                <a:gd name="T16" fmla="*/ 22 w 22"/>
                <a:gd name="T17" fmla="*/ 14 h 16"/>
                <a:gd name="T18" fmla="*/ 22 w 22"/>
                <a:gd name="T19" fmla="*/ 10 h 16"/>
                <a:gd name="T20" fmla="*/ 22 w 22"/>
                <a:gd name="T21" fmla="*/ 10 h 16"/>
                <a:gd name="T22" fmla="*/ 18 w 22"/>
                <a:gd name="T23" fmla="*/ 10 h 16"/>
                <a:gd name="T24" fmla="*/ 12 w 22"/>
                <a:gd name="T25" fmla="*/ 8 h 16"/>
                <a:gd name="T26" fmla="*/ 10 w 22"/>
                <a:gd name="T27" fmla="*/ 4 h 16"/>
                <a:gd name="T28" fmla="*/ 8 w 22"/>
                <a:gd name="T29" fmla="*/ 0 h 16"/>
                <a:gd name="T30" fmla="*/ 8 w 22"/>
                <a:gd name="T31" fmla="*/ 0 h 16"/>
                <a:gd name="T32" fmla="*/ 4 w 22"/>
                <a:gd name="T33" fmla="*/ 2 h 16"/>
                <a:gd name="T34" fmla="*/ 0 w 22"/>
                <a:gd name="T35" fmla="*/ 6 h 16"/>
                <a:gd name="T36" fmla="*/ 0 w 22"/>
                <a:gd name="T3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6">
                  <a:moveTo>
                    <a:pt x="0" y="6"/>
                  </a:moveTo>
                  <a:lnTo>
                    <a:pt x="0" y="6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1" name="Freeform 49203"/>
            <p:cNvSpPr>
              <a:spLocks/>
            </p:cNvSpPr>
            <p:nvPr/>
          </p:nvSpPr>
          <p:spPr bwMode="auto">
            <a:xfrm>
              <a:off x="703" y="532"/>
              <a:ext cx="10" cy="6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2 h 6"/>
                <a:gd name="T4" fmla="*/ 8 w 10"/>
                <a:gd name="T5" fmla="*/ 2 h 6"/>
                <a:gd name="T6" fmla="*/ 4 w 10"/>
                <a:gd name="T7" fmla="*/ 0 h 6"/>
                <a:gd name="T8" fmla="*/ 2 w 10"/>
                <a:gd name="T9" fmla="*/ 0 h 6"/>
                <a:gd name="T10" fmla="*/ 0 w 10"/>
                <a:gd name="T11" fmla="*/ 0 h 6"/>
                <a:gd name="T12" fmla="*/ 0 w 10"/>
                <a:gd name="T13" fmla="*/ 0 h 6"/>
                <a:gd name="T14" fmla="*/ 0 w 10"/>
                <a:gd name="T15" fmla="*/ 4 h 6"/>
                <a:gd name="T16" fmla="*/ 0 w 10"/>
                <a:gd name="T17" fmla="*/ 6 h 6"/>
                <a:gd name="T18" fmla="*/ 0 w 10"/>
                <a:gd name="T19" fmla="*/ 6 h 6"/>
                <a:gd name="T20" fmla="*/ 6 w 10"/>
                <a:gd name="T21" fmla="*/ 4 h 6"/>
                <a:gd name="T22" fmla="*/ 10 w 10"/>
                <a:gd name="T23" fmla="*/ 4 h 6"/>
                <a:gd name="T24" fmla="*/ 10 w 10"/>
                <a:gd name="T25" fmla="*/ 2 h 6"/>
                <a:gd name="T26" fmla="*/ 10 w 10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2" name="Freeform 49204"/>
            <p:cNvSpPr>
              <a:spLocks/>
            </p:cNvSpPr>
            <p:nvPr/>
          </p:nvSpPr>
          <p:spPr bwMode="auto">
            <a:xfrm>
              <a:off x="625" y="532"/>
              <a:ext cx="16" cy="12"/>
            </a:xfrm>
            <a:custGeom>
              <a:avLst/>
              <a:gdLst>
                <a:gd name="T0" fmla="*/ 12 w 16"/>
                <a:gd name="T1" fmla="*/ 6 h 12"/>
                <a:gd name="T2" fmla="*/ 12 w 16"/>
                <a:gd name="T3" fmla="*/ 6 h 12"/>
                <a:gd name="T4" fmla="*/ 16 w 16"/>
                <a:gd name="T5" fmla="*/ 4 h 12"/>
                <a:gd name="T6" fmla="*/ 16 w 16"/>
                <a:gd name="T7" fmla="*/ 0 h 12"/>
                <a:gd name="T8" fmla="*/ 16 w 16"/>
                <a:gd name="T9" fmla="*/ 0 h 12"/>
                <a:gd name="T10" fmla="*/ 12 w 16"/>
                <a:gd name="T11" fmla="*/ 2 h 12"/>
                <a:gd name="T12" fmla="*/ 10 w 16"/>
                <a:gd name="T13" fmla="*/ 2 h 12"/>
                <a:gd name="T14" fmla="*/ 0 w 16"/>
                <a:gd name="T15" fmla="*/ 0 h 12"/>
                <a:gd name="T16" fmla="*/ 0 w 16"/>
                <a:gd name="T17" fmla="*/ 0 h 12"/>
                <a:gd name="T18" fmla="*/ 2 w 16"/>
                <a:gd name="T19" fmla="*/ 4 h 12"/>
                <a:gd name="T20" fmla="*/ 4 w 16"/>
                <a:gd name="T21" fmla="*/ 6 h 12"/>
                <a:gd name="T22" fmla="*/ 4 w 16"/>
                <a:gd name="T23" fmla="*/ 6 h 12"/>
                <a:gd name="T24" fmla="*/ 6 w 16"/>
                <a:gd name="T25" fmla="*/ 6 h 12"/>
                <a:gd name="T26" fmla="*/ 8 w 16"/>
                <a:gd name="T27" fmla="*/ 6 h 12"/>
                <a:gd name="T28" fmla="*/ 8 w 16"/>
                <a:gd name="T29" fmla="*/ 6 h 12"/>
                <a:gd name="T30" fmla="*/ 10 w 16"/>
                <a:gd name="T31" fmla="*/ 10 h 12"/>
                <a:gd name="T32" fmla="*/ 14 w 16"/>
                <a:gd name="T33" fmla="*/ 12 h 12"/>
                <a:gd name="T34" fmla="*/ 14 w 16"/>
                <a:gd name="T35" fmla="*/ 12 h 12"/>
                <a:gd name="T36" fmla="*/ 16 w 16"/>
                <a:gd name="T37" fmla="*/ 12 h 12"/>
                <a:gd name="T38" fmla="*/ 16 w 16"/>
                <a:gd name="T39" fmla="*/ 10 h 12"/>
                <a:gd name="T40" fmla="*/ 16 w 16"/>
                <a:gd name="T41" fmla="*/ 10 h 12"/>
                <a:gd name="T42" fmla="*/ 16 w 16"/>
                <a:gd name="T43" fmla="*/ 10 h 12"/>
                <a:gd name="T44" fmla="*/ 16 w 16"/>
                <a:gd name="T45" fmla="*/ 8 h 12"/>
                <a:gd name="T46" fmla="*/ 14 w 16"/>
                <a:gd name="T47" fmla="*/ 8 h 12"/>
                <a:gd name="T48" fmla="*/ 14 w 16"/>
                <a:gd name="T49" fmla="*/ 8 h 12"/>
                <a:gd name="T50" fmla="*/ 12 w 16"/>
                <a:gd name="T51" fmla="*/ 6 h 12"/>
                <a:gd name="T52" fmla="*/ 12 w 16"/>
                <a:gd name="T5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2">
                  <a:moveTo>
                    <a:pt x="12" y="6"/>
                  </a:moveTo>
                  <a:lnTo>
                    <a:pt x="12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3" name="Freeform 49205"/>
            <p:cNvSpPr>
              <a:spLocks noEditPoints="1"/>
            </p:cNvSpPr>
            <p:nvPr/>
          </p:nvSpPr>
          <p:spPr bwMode="auto">
            <a:xfrm>
              <a:off x="687" y="534"/>
              <a:ext cx="24" cy="10"/>
            </a:xfrm>
            <a:custGeom>
              <a:avLst/>
              <a:gdLst>
                <a:gd name="T0" fmla="*/ 24 w 24"/>
                <a:gd name="T1" fmla="*/ 4 h 10"/>
                <a:gd name="T2" fmla="*/ 24 w 24"/>
                <a:gd name="T3" fmla="*/ 4 h 10"/>
                <a:gd name="T4" fmla="*/ 18 w 24"/>
                <a:gd name="T5" fmla="*/ 4 h 10"/>
                <a:gd name="T6" fmla="*/ 16 w 24"/>
                <a:gd name="T7" fmla="*/ 4 h 10"/>
                <a:gd name="T8" fmla="*/ 14 w 24"/>
                <a:gd name="T9" fmla="*/ 2 h 10"/>
                <a:gd name="T10" fmla="*/ 14 w 24"/>
                <a:gd name="T11" fmla="*/ 2 h 10"/>
                <a:gd name="T12" fmla="*/ 12 w 24"/>
                <a:gd name="T13" fmla="*/ 4 h 10"/>
                <a:gd name="T14" fmla="*/ 12 w 24"/>
                <a:gd name="T15" fmla="*/ 6 h 10"/>
                <a:gd name="T16" fmla="*/ 8 w 24"/>
                <a:gd name="T17" fmla="*/ 6 h 10"/>
                <a:gd name="T18" fmla="*/ 8 w 24"/>
                <a:gd name="T19" fmla="*/ 6 h 10"/>
                <a:gd name="T20" fmla="*/ 10 w 24"/>
                <a:gd name="T21" fmla="*/ 2 h 10"/>
                <a:gd name="T22" fmla="*/ 8 w 24"/>
                <a:gd name="T23" fmla="*/ 0 h 10"/>
                <a:gd name="T24" fmla="*/ 8 w 24"/>
                <a:gd name="T25" fmla="*/ 0 h 10"/>
                <a:gd name="T26" fmla="*/ 8 w 24"/>
                <a:gd name="T27" fmla="*/ 0 h 10"/>
                <a:gd name="T28" fmla="*/ 8 w 24"/>
                <a:gd name="T29" fmla="*/ 2 h 10"/>
                <a:gd name="T30" fmla="*/ 6 w 24"/>
                <a:gd name="T31" fmla="*/ 0 h 10"/>
                <a:gd name="T32" fmla="*/ 4 w 24"/>
                <a:gd name="T33" fmla="*/ 0 h 10"/>
                <a:gd name="T34" fmla="*/ 2 w 24"/>
                <a:gd name="T35" fmla="*/ 0 h 10"/>
                <a:gd name="T36" fmla="*/ 2 w 24"/>
                <a:gd name="T37" fmla="*/ 0 h 10"/>
                <a:gd name="T38" fmla="*/ 0 w 24"/>
                <a:gd name="T39" fmla="*/ 8 h 10"/>
                <a:gd name="T40" fmla="*/ 0 w 24"/>
                <a:gd name="T41" fmla="*/ 8 h 10"/>
                <a:gd name="T42" fmla="*/ 2 w 24"/>
                <a:gd name="T43" fmla="*/ 8 h 10"/>
                <a:gd name="T44" fmla="*/ 2 w 24"/>
                <a:gd name="T45" fmla="*/ 8 h 10"/>
                <a:gd name="T46" fmla="*/ 4 w 24"/>
                <a:gd name="T47" fmla="*/ 6 h 10"/>
                <a:gd name="T48" fmla="*/ 6 w 24"/>
                <a:gd name="T49" fmla="*/ 6 h 10"/>
                <a:gd name="T50" fmla="*/ 6 w 24"/>
                <a:gd name="T51" fmla="*/ 6 h 10"/>
                <a:gd name="T52" fmla="*/ 6 w 24"/>
                <a:gd name="T53" fmla="*/ 10 h 10"/>
                <a:gd name="T54" fmla="*/ 6 w 24"/>
                <a:gd name="T55" fmla="*/ 10 h 10"/>
                <a:gd name="T56" fmla="*/ 12 w 24"/>
                <a:gd name="T57" fmla="*/ 10 h 10"/>
                <a:gd name="T58" fmla="*/ 18 w 24"/>
                <a:gd name="T59" fmla="*/ 10 h 10"/>
                <a:gd name="T60" fmla="*/ 22 w 24"/>
                <a:gd name="T61" fmla="*/ 10 h 10"/>
                <a:gd name="T62" fmla="*/ 24 w 24"/>
                <a:gd name="T63" fmla="*/ 8 h 10"/>
                <a:gd name="T64" fmla="*/ 24 w 24"/>
                <a:gd name="T65" fmla="*/ 4 h 10"/>
                <a:gd name="T66" fmla="*/ 24 w 24"/>
                <a:gd name="T67" fmla="*/ 4 h 10"/>
                <a:gd name="T68" fmla="*/ 12 w 24"/>
                <a:gd name="T69" fmla="*/ 6 h 10"/>
                <a:gd name="T70" fmla="*/ 12 w 24"/>
                <a:gd name="T71" fmla="*/ 6 h 10"/>
                <a:gd name="T72" fmla="*/ 14 w 24"/>
                <a:gd name="T73" fmla="*/ 6 h 10"/>
                <a:gd name="T74" fmla="*/ 16 w 24"/>
                <a:gd name="T75" fmla="*/ 6 h 10"/>
                <a:gd name="T76" fmla="*/ 16 w 24"/>
                <a:gd name="T77" fmla="*/ 6 h 10"/>
                <a:gd name="T78" fmla="*/ 16 w 24"/>
                <a:gd name="T79" fmla="*/ 8 h 10"/>
                <a:gd name="T80" fmla="*/ 14 w 24"/>
                <a:gd name="T81" fmla="*/ 8 h 10"/>
                <a:gd name="T82" fmla="*/ 12 w 24"/>
                <a:gd name="T83" fmla="*/ 8 h 10"/>
                <a:gd name="T84" fmla="*/ 12 w 24"/>
                <a:gd name="T85" fmla="*/ 6 h 10"/>
                <a:gd name="T86" fmla="*/ 12 w 24"/>
                <a:gd name="T8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10">
                  <a:moveTo>
                    <a:pt x="24" y="4"/>
                  </a:moveTo>
                  <a:lnTo>
                    <a:pt x="24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4" name="Freeform 49206"/>
            <p:cNvSpPr>
              <a:spLocks/>
            </p:cNvSpPr>
            <p:nvPr/>
          </p:nvSpPr>
          <p:spPr bwMode="auto">
            <a:xfrm>
              <a:off x="815" y="534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6 h 8"/>
                <a:gd name="T6" fmla="*/ 0 w 10"/>
                <a:gd name="T7" fmla="*/ 6 h 8"/>
                <a:gd name="T8" fmla="*/ 6 w 10"/>
                <a:gd name="T9" fmla="*/ 6 h 8"/>
                <a:gd name="T10" fmla="*/ 8 w 10"/>
                <a:gd name="T11" fmla="*/ 8 h 8"/>
                <a:gd name="T12" fmla="*/ 8 w 10"/>
                <a:gd name="T13" fmla="*/ 8 h 8"/>
                <a:gd name="T14" fmla="*/ 10 w 10"/>
                <a:gd name="T15" fmla="*/ 4 h 8"/>
                <a:gd name="T16" fmla="*/ 8 w 10"/>
                <a:gd name="T17" fmla="*/ 2 h 8"/>
                <a:gd name="T18" fmla="*/ 6 w 10"/>
                <a:gd name="T19" fmla="*/ 0 h 8"/>
                <a:gd name="T20" fmla="*/ 0 w 10"/>
                <a:gd name="T21" fmla="*/ 0 h 8"/>
                <a:gd name="T22" fmla="*/ 0 w 10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5" name="Freeform 49207"/>
            <p:cNvSpPr>
              <a:spLocks/>
            </p:cNvSpPr>
            <p:nvPr/>
          </p:nvSpPr>
          <p:spPr bwMode="auto">
            <a:xfrm>
              <a:off x="528" y="536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4 h 6"/>
                <a:gd name="T4" fmla="*/ 2 w 6"/>
                <a:gd name="T5" fmla="*/ 4 h 6"/>
                <a:gd name="T6" fmla="*/ 2 w 6"/>
                <a:gd name="T7" fmla="*/ 6 h 6"/>
                <a:gd name="T8" fmla="*/ 2 w 6"/>
                <a:gd name="T9" fmla="*/ 6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2 h 6"/>
                <a:gd name="T16" fmla="*/ 6 w 6"/>
                <a:gd name="T17" fmla="*/ 0 h 6"/>
                <a:gd name="T18" fmla="*/ 6 w 6"/>
                <a:gd name="T19" fmla="*/ 0 h 6"/>
                <a:gd name="T20" fmla="*/ 2 w 6"/>
                <a:gd name="T21" fmla="*/ 2 h 6"/>
                <a:gd name="T22" fmla="*/ 0 w 6"/>
                <a:gd name="T23" fmla="*/ 4 h 6"/>
                <a:gd name="T24" fmla="*/ 0 w 6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6" name="Freeform 49208"/>
            <p:cNvSpPr>
              <a:spLocks/>
            </p:cNvSpPr>
            <p:nvPr/>
          </p:nvSpPr>
          <p:spPr bwMode="auto">
            <a:xfrm>
              <a:off x="418" y="538"/>
              <a:ext cx="28" cy="12"/>
            </a:xfrm>
            <a:custGeom>
              <a:avLst/>
              <a:gdLst>
                <a:gd name="T0" fmla="*/ 16 w 28"/>
                <a:gd name="T1" fmla="*/ 6 h 12"/>
                <a:gd name="T2" fmla="*/ 16 w 28"/>
                <a:gd name="T3" fmla="*/ 6 h 12"/>
                <a:gd name="T4" fmla="*/ 10 w 28"/>
                <a:gd name="T5" fmla="*/ 10 h 12"/>
                <a:gd name="T6" fmla="*/ 10 w 28"/>
                <a:gd name="T7" fmla="*/ 10 h 12"/>
                <a:gd name="T8" fmla="*/ 16 w 28"/>
                <a:gd name="T9" fmla="*/ 10 h 12"/>
                <a:gd name="T10" fmla="*/ 20 w 28"/>
                <a:gd name="T11" fmla="*/ 8 h 12"/>
                <a:gd name="T12" fmla="*/ 24 w 28"/>
                <a:gd name="T13" fmla="*/ 6 h 12"/>
                <a:gd name="T14" fmla="*/ 28 w 28"/>
                <a:gd name="T15" fmla="*/ 4 h 12"/>
                <a:gd name="T16" fmla="*/ 28 w 28"/>
                <a:gd name="T17" fmla="*/ 4 h 12"/>
                <a:gd name="T18" fmla="*/ 26 w 28"/>
                <a:gd name="T19" fmla="*/ 4 h 12"/>
                <a:gd name="T20" fmla="*/ 22 w 28"/>
                <a:gd name="T21" fmla="*/ 2 h 12"/>
                <a:gd name="T22" fmla="*/ 16 w 28"/>
                <a:gd name="T23" fmla="*/ 4 h 12"/>
                <a:gd name="T24" fmla="*/ 16 w 28"/>
                <a:gd name="T25" fmla="*/ 4 h 12"/>
                <a:gd name="T26" fmla="*/ 16 w 28"/>
                <a:gd name="T27" fmla="*/ 0 h 12"/>
                <a:gd name="T28" fmla="*/ 16 w 28"/>
                <a:gd name="T29" fmla="*/ 0 h 12"/>
                <a:gd name="T30" fmla="*/ 14 w 28"/>
                <a:gd name="T31" fmla="*/ 0 h 12"/>
                <a:gd name="T32" fmla="*/ 12 w 28"/>
                <a:gd name="T33" fmla="*/ 0 h 12"/>
                <a:gd name="T34" fmla="*/ 12 w 28"/>
                <a:gd name="T35" fmla="*/ 0 h 12"/>
                <a:gd name="T36" fmla="*/ 10 w 28"/>
                <a:gd name="T37" fmla="*/ 0 h 12"/>
                <a:gd name="T38" fmla="*/ 10 w 28"/>
                <a:gd name="T39" fmla="*/ 0 h 12"/>
                <a:gd name="T40" fmla="*/ 12 w 28"/>
                <a:gd name="T41" fmla="*/ 2 h 12"/>
                <a:gd name="T42" fmla="*/ 12 w 28"/>
                <a:gd name="T43" fmla="*/ 2 h 12"/>
                <a:gd name="T44" fmla="*/ 8 w 28"/>
                <a:gd name="T45" fmla="*/ 4 h 12"/>
                <a:gd name="T46" fmla="*/ 2 w 28"/>
                <a:gd name="T47" fmla="*/ 4 h 12"/>
                <a:gd name="T48" fmla="*/ 2 w 28"/>
                <a:gd name="T49" fmla="*/ 4 h 12"/>
                <a:gd name="T50" fmla="*/ 2 w 28"/>
                <a:gd name="T51" fmla="*/ 6 h 12"/>
                <a:gd name="T52" fmla="*/ 2 w 28"/>
                <a:gd name="T53" fmla="*/ 8 h 12"/>
                <a:gd name="T54" fmla="*/ 0 w 28"/>
                <a:gd name="T55" fmla="*/ 10 h 12"/>
                <a:gd name="T56" fmla="*/ 0 w 28"/>
                <a:gd name="T57" fmla="*/ 12 h 12"/>
                <a:gd name="T58" fmla="*/ 0 w 28"/>
                <a:gd name="T59" fmla="*/ 12 h 12"/>
                <a:gd name="T60" fmla="*/ 8 w 28"/>
                <a:gd name="T61" fmla="*/ 6 h 12"/>
                <a:gd name="T62" fmla="*/ 12 w 28"/>
                <a:gd name="T63" fmla="*/ 6 h 12"/>
                <a:gd name="T64" fmla="*/ 16 w 28"/>
                <a:gd name="T65" fmla="*/ 6 h 12"/>
                <a:gd name="T66" fmla="*/ 16 w 28"/>
                <a:gd name="T6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12">
                  <a:moveTo>
                    <a:pt x="16" y="6"/>
                  </a:moveTo>
                  <a:lnTo>
                    <a:pt x="1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7" name="Freeform 49209"/>
            <p:cNvSpPr>
              <a:spLocks/>
            </p:cNvSpPr>
            <p:nvPr/>
          </p:nvSpPr>
          <p:spPr bwMode="auto">
            <a:xfrm>
              <a:off x="715" y="538"/>
              <a:ext cx="10" cy="6"/>
            </a:xfrm>
            <a:custGeom>
              <a:avLst/>
              <a:gdLst>
                <a:gd name="T0" fmla="*/ 8 w 10"/>
                <a:gd name="T1" fmla="*/ 6 h 6"/>
                <a:gd name="T2" fmla="*/ 8 w 10"/>
                <a:gd name="T3" fmla="*/ 6 h 6"/>
                <a:gd name="T4" fmla="*/ 10 w 10"/>
                <a:gd name="T5" fmla="*/ 4 h 6"/>
                <a:gd name="T6" fmla="*/ 10 w 10"/>
                <a:gd name="T7" fmla="*/ 4 h 6"/>
                <a:gd name="T8" fmla="*/ 8 w 10"/>
                <a:gd name="T9" fmla="*/ 2 h 6"/>
                <a:gd name="T10" fmla="*/ 6 w 10"/>
                <a:gd name="T11" fmla="*/ 2 h 6"/>
                <a:gd name="T12" fmla="*/ 2 w 10"/>
                <a:gd name="T13" fmla="*/ 0 h 6"/>
                <a:gd name="T14" fmla="*/ 0 w 10"/>
                <a:gd name="T15" fmla="*/ 0 h 6"/>
                <a:gd name="T16" fmla="*/ 0 w 10"/>
                <a:gd name="T17" fmla="*/ 0 h 6"/>
                <a:gd name="T18" fmla="*/ 2 w 10"/>
                <a:gd name="T19" fmla="*/ 2 h 6"/>
                <a:gd name="T20" fmla="*/ 4 w 10"/>
                <a:gd name="T21" fmla="*/ 4 h 6"/>
                <a:gd name="T22" fmla="*/ 6 w 10"/>
                <a:gd name="T23" fmla="*/ 4 h 6"/>
                <a:gd name="T24" fmla="*/ 8 w 10"/>
                <a:gd name="T25" fmla="*/ 6 h 6"/>
                <a:gd name="T26" fmla="*/ 8 w 10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8" name="Freeform 49210"/>
            <p:cNvSpPr>
              <a:spLocks/>
            </p:cNvSpPr>
            <p:nvPr/>
          </p:nvSpPr>
          <p:spPr bwMode="auto">
            <a:xfrm>
              <a:off x="777" y="538"/>
              <a:ext cx="12" cy="8"/>
            </a:xfrm>
            <a:custGeom>
              <a:avLst/>
              <a:gdLst>
                <a:gd name="T0" fmla="*/ 12 w 12"/>
                <a:gd name="T1" fmla="*/ 2 h 8"/>
                <a:gd name="T2" fmla="*/ 12 w 12"/>
                <a:gd name="T3" fmla="*/ 2 h 8"/>
                <a:gd name="T4" fmla="*/ 6 w 12"/>
                <a:gd name="T5" fmla="*/ 0 h 8"/>
                <a:gd name="T6" fmla="*/ 2 w 12"/>
                <a:gd name="T7" fmla="*/ 0 h 8"/>
                <a:gd name="T8" fmla="*/ 0 w 12"/>
                <a:gd name="T9" fmla="*/ 2 h 8"/>
                <a:gd name="T10" fmla="*/ 0 w 12"/>
                <a:gd name="T11" fmla="*/ 2 h 8"/>
                <a:gd name="T12" fmla="*/ 4 w 12"/>
                <a:gd name="T13" fmla="*/ 4 h 8"/>
                <a:gd name="T14" fmla="*/ 6 w 12"/>
                <a:gd name="T15" fmla="*/ 4 h 8"/>
                <a:gd name="T16" fmla="*/ 4 w 12"/>
                <a:gd name="T17" fmla="*/ 8 h 8"/>
                <a:gd name="T18" fmla="*/ 4 w 12"/>
                <a:gd name="T19" fmla="*/ 8 h 8"/>
                <a:gd name="T20" fmla="*/ 8 w 12"/>
                <a:gd name="T21" fmla="*/ 4 h 8"/>
                <a:gd name="T22" fmla="*/ 10 w 12"/>
                <a:gd name="T23" fmla="*/ 4 h 8"/>
                <a:gd name="T24" fmla="*/ 12 w 12"/>
                <a:gd name="T25" fmla="*/ 2 h 8"/>
                <a:gd name="T26" fmla="*/ 12 w 12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8">
                  <a:moveTo>
                    <a:pt x="12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9" name="Freeform 49211"/>
            <p:cNvSpPr>
              <a:spLocks/>
            </p:cNvSpPr>
            <p:nvPr/>
          </p:nvSpPr>
          <p:spPr bwMode="auto">
            <a:xfrm>
              <a:off x="472" y="540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4 h 4"/>
                <a:gd name="T4" fmla="*/ 10 w 10"/>
                <a:gd name="T5" fmla="*/ 0 h 4"/>
                <a:gd name="T6" fmla="*/ 8 w 10"/>
                <a:gd name="T7" fmla="*/ 0 h 4"/>
                <a:gd name="T8" fmla="*/ 8 w 10"/>
                <a:gd name="T9" fmla="*/ 0 h 4"/>
                <a:gd name="T10" fmla="*/ 6 w 10"/>
                <a:gd name="T11" fmla="*/ 2 h 4"/>
                <a:gd name="T12" fmla="*/ 4 w 10"/>
                <a:gd name="T13" fmla="*/ 0 h 4"/>
                <a:gd name="T14" fmla="*/ 2 w 10"/>
                <a:gd name="T15" fmla="*/ 0 h 4"/>
                <a:gd name="T16" fmla="*/ 0 w 10"/>
                <a:gd name="T17" fmla="*/ 0 h 4"/>
                <a:gd name="T18" fmla="*/ 0 w 10"/>
                <a:gd name="T19" fmla="*/ 0 h 4"/>
                <a:gd name="T20" fmla="*/ 2 w 10"/>
                <a:gd name="T21" fmla="*/ 2 h 4"/>
                <a:gd name="T22" fmla="*/ 4 w 10"/>
                <a:gd name="T23" fmla="*/ 4 h 4"/>
                <a:gd name="T24" fmla="*/ 10 w 10"/>
                <a:gd name="T25" fmla="*/ 4 h 4"/>
                <a:gd name="T26" fmla="*/ 10 w 10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0" name="Freeform 49212"/>
            <p:cNvSpPr>
              <a:spLocks/>
            </p:cNvSpPr>
            <p:nvPr/>
          </p:nvSpPr>
          <p:spPr bwMode="auto">
            <a:xfrm>
              <a:off x="594" y="540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6 w 6"/>
                <a:gd name="T5" fmla="*/ 0 h 2"/>
                <a:gd name="T6" fmla="*/ 6 w 6"/>
                <a:gd name="T7" fmla="*/ 0 h 2"/>
                <a:gd name="T8" fmla="*/ 2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w 6"/>
                <a:gd name="T15" fmla="*/ 2 h 2"/>
                <a:gd name="T16" fmla="*/ 2 w 6"/>
                <a:gd name="T17" fmla="*/ 2 h 2"/>
                <a:gd name="T18" fmla="*/ 6 w 6"/>
                <a:gd name="T19" fmla="*/ 2 h 2"/>
                <a:gd name="T20" fmla="*/ 6 w 6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1" name="Freeform 49213"/>
            <p:cNvSpPr>
              <a:spLocks/>
            </p:cNvSpPr>
            <p:nvPr/>
          </p:nvSpPr>
          <p:spPr bwMode="auto">
            <a:xfrm>
              <a:off x="699" y="540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0 h 2"/>
                <a:gd name="T12" fmla="*/ 4 w 4"/>
                <a:gd name="T13" fmla="*/ 0 h 2"/>
                <a:gd name="T14" fmla="*/ 2 w 4"/>
                <a:gd name="T15" fmla="*/ 0 h 2"/>
                <a:gd name="T16" fmla="*/ 0 w 4"/>
                <a:gd name="T17" fmla="*/ 0 h 2"/>
                <a:gd name="T18" fmla="*/ 0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2" name="Freeform 49214"/>
            <p:cNvSpPr>
              <a:spLocks/>
            </p:cNvSpPr>
            <p:nvPr/>
          </p:nvSpPr>
          <p:spPr bwMode="auto">
            <a:xfrm>
              <a:off x="392" y="540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2 h 4"/>
                <a:gd name="T10" fmla="*/ 4 w 4"/>
                <a:gd name="T11" fmla="*/ 2 h 4"/>
                <a:gd name="T12" fmla="*/ 2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3" name="Freeform 49215"/>
            <p:cNvSpPr>
              <a:spLocks/>
            </p:cNvSpPr>
            <p:nvPr/>
          </p:nvSpPr>
          <p:spPr bwMode="auto">
            <a:xfrm>
              <a:off x="606" y="540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2 w 4"/>
                <a:gd name="T5" fmla="*/ 6 h 8"/>
                <a:gd name="T6" fmla="*/ 4 w 4"/>
                <a:gd name="T7" fmla="*/ 4 h 8"/>
                <a:gd name="T8" fmla="*/ 4 w 4"/>
                <a:gd name="T9" fmla="*/ 2 h 8"/>
                <a:gd name="T10" fmla="*/ 2 w 4"/>
                <a:gd name="T11" fmla="*/ 0 h 8"/>
                <a:gd name="T12" fmla="*/ 2 w 4"/>
                <a:gd name="T13" fmla="*/ 0 h 8"/>
                <a:gd name="T14" fmla="*/ 2 w 4"/>
                <a:gd name="T15" fmla="*/ 2 h 8"/>
                <a:gd name="T16" fmla="*/ 2 w 4"/>
                <a:gd name="T17" fmla="*/ 4 h 8"/>
                <a:gd name="T18" fmla="*/ 0 w 4"/>
                <a:gd name="T19" fmla="*/ 6 h 8"/>
                <a:gd name="T20" fmla="*/ 0 w 4"/>
                <a:gd name="T21" fmla="*/ 8 h 8"/>
                <a:gd name="T22" fmla="*/ 0 w 4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4" name="Freeform 49216"/>
            <p:cNvSpPr>
              <a:spLocks/>
            </p:cNvSpPr>
            <p:nvPr/>
          </p:nvSpPr>
          <p:spPr bwMode="auto">
            <a:xfrm>
              <a:off x="839" y="540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4 h 4"/>
                <a:gd name="T4" fmla="*/ 8 w 10"/>
                <a:gd name="T5" fmla="*/ 2 h 4"/>
                <a:gd name="T6" fmla="*/ 6 w 10"/>
                <a:gd name="T7" fmla="*/ 0 h 4"/>
                <a:gd name="T8" fmla="*/ 2 w 10"/>
                <a:gd name="T9" fmla="*/ 0 h 4"/>
                <a:gd name="T10" fmla="*/ 0 w 10"/>
                <a:gd name="T11" fmla="*/ 2 h 4"/>
                <a:gd name="T12" fmla="*/ 0 w 10"/>
                <a:gd name="T13" fmla="*/ 2 h 4"/>
                <a:gd name="T14" fmla="*/ 6 w 10"/>
                <a:gd name="T15" fmla="*/ 4 h 4"/>
                <a:gd name="T16" fmla="*/ 10 w 10"/>
                <a:gd name="T17" fmla="*/ 4 h 4"/>
                <a:gd name="T18" fmla="*/ 10 w 1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5" name="Freeform 49217"/>
            <p:cNvSpPr>
              <a:spLocks/>
            </p:cNvSpPr>
            <p:nvPr/>
          </p:nvSpPr>
          <p:spPr bwMode="auto">
            <a:xfrm>
              <a:off x="458" y="54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2 h 4"/>
                <a:gd name="T18" fmla="*/ 0 w 4"/>
                <a:gd name="T19" fmla="*/ 2 h 4"/>
                <a:gd name="T20" fmla="*/ 0 w 4"/>
                <a:gd name="T21" fmla="*/ 4 h 4"/>
                <a:gd name="T22" fmla="*/ 0 w 4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6" name="Freeform 49218"/>
            <p:cNvSpPr>
              <a:spLocks/>
            </p:cNvSpPr>
            <p:nvPr/>
          </p:nvSpPr>
          <p:spPr bwMode="auto">
            <a:xfrm>
              <a:off x="823" y="542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7" name="Freeform 49219"/>
            <p:cNvSpPr>
              <a:spLocks/>
            </p:cNvSpPr>
            <p:nvPr/>
          </p:nvSpPr>
          <p:spPr bwMode="auto">
            <a:xfrm>
              <a:off x="653" y="542"/>
              <a:ext cx="12" cy="4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6 w 12"/>
                <a:gd name="T5" fmla="*/ 4 h 4"/>
                <a:gd name="T6" fmla="*/ 12 w 12"/>
                <a:gd name="T7" fmla="*/ 2 h 4"/>
                <a:gd name="T8" fmla="*/ 12 w 12"/>
                <a:gd name="T9" fmla="*/ 2 h 4"/>
                <a:gd name="T10" fmla="*/ 8 w 12"/>
                <a:gd name="T11" fmla="*/ 0 h 4"/>
                <a:gd name="T12" fmla="*/ 6 w 12"/>
                <a:gd name="T13" fmla="*/ 2 h 4"/>
                <a:gd name="T14" fmla="*/ 0 w 12"/>
                <a:gd name="T15" fmla="*/ 4 h 4"/>
                <a:gd name="T16" fmla="*/ 0 w 1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8" name="Freeform 49220"/>
            <p:cNvSpPr>
              <a:spLocks/>
            </p:cNvSpPr>
            <p:nvPr/>
          </p:nvSpPr>
          <p:spPr bwMode="auto">
            <a:xfrm>
              <a:off x="713" y="544"/>
              <a:ext cx="14" cy="12"/>
            </a:xfrm>
            <a:custGeom>
              <a:avLst/>
              <a:gdLst>
                <a:gd name="T0" fmla="*/ 14 w 14"/>
                <a:gd name="T1" fmla="*/ 10 h 12"/>
                <a:gd name="T2" fmla="*/ 14 w 14"/>
                <a:gd name="T3" fmla="*/ 10 h 12"/>
                <a:gd name="T4" fmla="*/ 14 w 14"/>
                <a:gd name="T5" fmla="*/ 6 h 12"/>
                <a:gd name="T6" fmla="*/ 14 w 14"/>
                <a:gd name="T7" fmla="*/ 4 h 12"/>
                <a:gd name="T8" fmla="*/ 12 w 14"/>
                <a:gd name="T9" fmla="*/ 2 h 12"/>
                <a:gd name="T10" fmla="*/ 10 w 14"/>
                <a:gd name="T11" fmla="*/ 0 h 12"/>
                <a:gd name="T12" fmla="*/ 10 w 14"/>
                <a:gd name="T13" fmla="*/ 0 h 12"/>
                <a:gd name="T14" fmla="*/ 8 w 14"/>
                <a:gd name="T15" fmla="*/ 4 h 12"/>
                <a:gd name="T16" fmla="*/ 4 w 14"/>
                <a:gd name="T17" fmla="*/ 6 h 12"/>
                <a:gd name="T18" fmla="*/ 2 w 14"/>
                <a:gd name="T19" fmla="*/ 8 h 12"/>
                <a:gd name="T20" fmla="*/ 0 w 14"/>
                <a:gd name="T21" fmla="*/ 10 h 12"/>
                <a:gd name="T22" fmla="*/ 0 w 14"/>
                <a:gd name="T23" fmla="*/ 12 h 12"/>
                <a:gd name="T24" fmla="*/ 0 w 14"/>
                <a:gd name="T25" fmla="*/ 12 h 12"/>
                <a:gd name="T26" fmla="*/ 8 w 14"/>
                <a:gd name="T27" fmla="*/ 8 h 12"/>
                <a:gd name="T28" fmla="*/ 12 w 14"/>
                <a:gd name="T29" fmla="*/ 8 h 12"/>
                <a:gd name="T30" fmla="*/ 14 w 14"/>
                <a:gd name="T31" fmla="*/ 10 h 12"/>
                <a:gd name="T32" fmla="*/ 14 w 14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2">
                  <a:moveTo>
                    <a:pt x="14" y="10"/>
                  </a:moveTo>
                  <a:lnTo>
                    <a:pt x="14" y="10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9" name="Freeform 49221"/>
            <p:cNvSpPr>
              <a:spLocks/>
            </p:cNvSpPr>
            <p:nvPr/>
          </p:nvSpPr>
          <p:spPr bwMode="auto">
            <a:xfrm>
              <a:off x="739" y="544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2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0" name="Freeform 49222"/>
            <p:cNvSpPr>
              <a:spLocks/>
            </p:cNvSpPr>
            <p:nvPr/>
          </p:nvSpPr>
          <p:spPr bwMode="auto">
            <a:xfrm>
              <a:off x="769" y="544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4 w 12"/>
                <a:gd name="T3" fmla="*/ 10 h 10"/>
                <a:gd name="T4" fmla="*/ 6 w 12"/>
                <a:gd name="T5" fmla="*/ 8 h 10"/>
                <a:gd name="T6" fmla="*/ 6 w 12"/>
                <a:gd name="T7" fmla="*/ 6 h 10"/>
                <a:gd name="T8" fmla="*/ 8 w 12"/>
                <a:gd name="T9" fmla="*/ 6 h 10"/>
                <a:gd name="T10" fmla="*/ 12 w 12"/>
                <a:gd name="T11" fmla="*/ 4 h 10"/>
                <a:gd name="T12" fmla="*/ 12 w 12"/>
                <a:gd name="T13" fmla="*/ 4 h 10"/>
                <a:gd name="T14" fmla="*/ 12 w 12"/>
                <a:gd name="T15" fmla="*/ 2 h 10"/>
                <a:gd name="T16" fmla="*/ 10 w 12"/>
                <a:gd name="T17" fmla="*/ 0 h 10"/>
                <a:gd name="T18" fmla="*/ 10 w 12"/>
                <a:gd name="T19" fmla="*/ 0 h 10"/>
                <a:gd name="T20" fmla="*/ 8 w 12"/>
                <a:gd name="T21" fmla="*/ 2 h 10"/>
                <a:gd name="T22" fmla="*/ 6 w 12"/>
                <a:gd name="T23" fmla="*/ 2 h 10"/>
                <a:gd name="T24" fmla="*/ 2 w 12"/>
                <a:gd name="T25" fmla="*/ 2 h 10"/>
                <a:gd name="T26" fmla="*/ 0 w 12"/>
                <a:gd name="T27" fmla="*/ 2 h 10"/>
                <a:gd name="T28" fmla="*/ 0 w 12"/>
                <a:gd name="T29" fmla="*/ 2 h 10"/>
                <a:gd name="T30" fmla="*/ 0 w 12"/>
                <a:gd name="T31" fmla="*/ 4 h 10"/>
                <a:gd name="T32" fmla="*/ 2 w 12"/>
                <a:gd name="T33" fmla="*/ 6 h 10"/>
                <a:gd name="T34" fmla="*/ 4 w 12"/>
                <a:gd name="T35" fmla="*/ 6 h 10"/>
                <a:gd name="T36" fmla="*/ 4 w 12"/>
                <a:gd name="T37" fmla="*/ 10 h 10"/>
                <a:gd name="T38" fmla="*/ 4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1" name="Freeform 49223"/>
            <p:cNvSpPr>
              <a:spLocks/>
            </p:cNvSpPr>
            <p:nvPr/>
          </p:nvSpPr>
          <p:spPr bwMode="auto">
            <a:xfrm>
              <a:off x="687" y="544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4 h 4"/>
                <a:gd name="T4" fmla="*/ 4 w 8"/>
                <a:gd name="T5" fmla="*/ 2 h 4"/>
                <a:gd name="T6" fmla="*/ 2 w 8"/>
                <a:gd name="T7" fmla="*/ 0 h 4"/>
                <a:gd name="T8" fmla="*/ 0 w 8"/>
                <a:gd name="T9" fmla="*/ 2 h 4"/>
                <a:gd name="T10" fmla="*/ 0 w 8"/>
                <a:gd name="T11" fmla="*/ 2 h 4"/>
                <a:gd name="T12" fmla="*/ 2 w 8"/>
                <a:gd name="T13" fmla="*/ 4 h 4"/>
                <a:gd name="T14" fmla="*/ 2 w 8"/>
                <a:gd name="T15" fmla="*/ 4 h 4"/>
                <a:gd name="T16" fmla="*/ 2 w 8"/>
                <a:gd name="T17" fmla="*/ 4 h 4"/>
                <a:gd name="T18" fmla="*/ 6 w 8"/>
                <a:gd name="T19" fmla="*/ 4 h 4"/>
                <a:gd name="T20" fmla="*/ 8 w 8"/>
                <a:gd name="T21" fmla="*/ 4 h 4"/>
                <a:gd name="T22" fmla="*/ 8 w 8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2" name="Freeform 49224"/>
            <p:cNvSpPr>
              <a:spLocks/>
            </p:cNvSpPr>
            <p:nvPr/>
          </p:nvSpPr>
          <p:spPr bwMode="auto">
            <a:xfrm>
              <a:off x="699" y="548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2 w 4"/>
                <a:gd name="T13" fmla="*/ 0 h 2"/>
                <a:gd name="T14" fmla="*/ 0 w 4"/>
                <a:gd name="T15" fmla="*/ 2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3" name="Freeform 49225"/>
            <p:cNvSpPr>
              <a:spLocks/>
            </p:cNvSpPr>
            <p:nvPr/>
          </p:nvSpPr>
          <p:spPr bwMode="auto">
            <a:xfrm>
              <a:off x="811" y="548"/>
              <a:ext cx="6" cy="8"/>
            </a:xfrm>
            <a:custGeom>
              <a:avLst/>
              <a:gdLst>
                <a:gd name="T0" fmla="*/ 0 w 6"/>
                <a:gd name="T1" fmla="*/ 6 h 8"/>
                <a:gd name="T2" fmla="*/ 0 w 6"/>
                <a:gd name="T3" fmla="*/ 6 h 8"/>
                <a:gd name="T4" fmla="*/ 4 w 6"/>
                <a:gd name="T5" fmla="*/ 8 h 8"/>
                <a:gd name="T6" fmla="*/ 4 w 6"/>
                <a:gd name="T7" fmla="*/ 8 h 8"/>
                <a:gd name="T8" fmla="*/ 6 w 6"/>
                <a:gd name="T9" fmla="*/ 4 h 8"/>
                <a:gd name="T10" fmla="*/ 4 w 6"/>
                <a:gd name="T11" fmla="*/ 0 h 8"/>
                <a:gd name="T12" fmla="*/ 4 w 6"/>
                <a:gd name="T13" fmla="*/ 0 h 8"/>
                <a:gd name="T14" fmla="*/ 4 w 6"/>
                <a:gd name="T15" fmla="*/ 0 h 8"/>
                <a:gd name="T16" fmla="*/ 2 w 6"/>
                <a:gd name="T17" fmla="*/ 2 h 8"/>
                <a:gd name="T18" fmla="*/ 0 w 6"/>
                <a:gd name="T19" fmla="*/ 6 h 8"/>
                <a:gd name="T20" fmla="*/ 0 w 6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4" name="Freeform 49226"/>
            <p:cNvSpPr>
              <a:spLocks/>
            </p:cNvSpPr>
            <p:nvPr/>
          </p:nvSpPr>
          <p:spPr bwMode="auto">
            <a:xfrm>
              <a:off x="610" y="548"/>
              <a:ext cx="9" cy="8"/>
            </a:xfrm>
            <a:custGeom>
              <a:avLst/>
              <a:gdLst>
                <a:gd name="T0" fmla="*/ 7 w 9"/>
                <a:gd name="T1" fmla="*/ 0 h 8"/>
                <a:gd name="T2" fmla="*/ 7 w 9"/>
                <a:gd name="T3" fmla="*/ 0 h 8"/>
                <a:gd name="T4" fmla="*/ 3 w 9"/>
                <a:gd name="T5" fmla="*/ 0 h 8"/>
                <a:gd name="T6" fmla="*/ 0 w 9"/>
                <a:gd name="T7" fmla="*/ 2 h 8"/>
                <a:gd name="T8" fmla="*/ 0 w 9"/>
                <a:gd name="T9" fmla="*/ 2 h 8"/>
                <a:gd name="T10" fmla="*/ 3 w 9"/>
                <a:gd name="T11" fmla="*/ 6 h 8"/>
                <a:gd name="T12" fmla="*/ 9 w 9"/>
                <a:gd name="T13" fmla="*/ 8 h 8"/>
                <a:gd name="T14" fmla="*/ 9 w 9"/>
                <a:gd name="T15" fmla="*/ 8 h 8"/>
                <a:gd name="T16" fmla="*/ 7 w 9"/>
                <a:gd name="T17" fmla="*/ 4 h 8"/>
                <a:gd name="T18" fmla="*/ 7 w 9"/>
                <a:gd name="T19" fmla="*/ 0 h 8"/>
                <a:gd name="T20" fmla="*/ 7 w 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5" name="Freeform 49227"/>
            <p:cNvSpPr>
              <a:spLocks/>
            </p:cNvSpPr>
            <p:nvPr/>
          </p:nvSpPr>
          <p:spPr bwMode="auto">
            <a:xfrm>
              <a:off x="621" y="548"/>
              <a:ext cx="14" cy="4"/>
            </a:xfrm>
            <a:custGeom>
              <a:avLst/>
              <a:gdLst>
                <a:gd name="T0" fmla="*/ 14 w 14"/>
                <a:gd name="T1" fmla="*/ 2 h 4"/>
                <a:gd name="T2" fmla="*/ 14 w 14"/>
                <a:gd name="T3" fmla="*/ 2 h 4"/>
                <a:gd name="T4" fmla="*/ 10 w 14"/>
                <a:gd name="T5" fmla="*/ 2 h 4"/>
                <a:gd name="T6" fmla="*/ 6 w 14"/>
                <a:gd name="T7" fmla="*/ 2 h 4"/>
                <a:gd name="T8" fmla="*/ 2 w 14"/>
                <a:gd name="T9" fmla="*/ 0 h 4"/>
                <a:gd name="T10" fmla="*/ 0 w 14"/>
                <a:gd name="T11" fmla="*/ 2 h 4"/>
                <a:gd name="T12" fmla="*/ 0 w 14"/>
                <a:gd name="T13" fmla="*/ 2 h 4"/>
                <a:gd name="T14" fmla="*/ 8 w 14"/>
                <a:gd name="T15" fmla="*/ 4 h 4"/>
                <a:gd name="T16" fmla="*/ 12 w 14"/>
                <a:gd name="T17" fmla="*/ 4 h 4"/>
                <a:gd name="T18" fmla="*/ 14 w 14"/>
                <a:gd name="T19" fmla="*/ 2 h 4"/>
                <a:gd name="T20" fmla="*/ 14 w 1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lnTo>
                    <a:pt x="14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6" name="Freeform 49228"/>
            <p:cNvSpPr>
              <a:spLocks/>
            </p:cNvSpPr>
            <p:nvPr/>
          </p:nvSpPr>
          <p:spPr bwMode="auto">
            <a:xfrm>
              <a:off x="871" y="548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4 w 10"/>
                <a:gd name="T5" fmla="*/ 4 h 8"/>
                <a:gd name="T6" fmla="*/ 6 w 10"/>
                <a:gd name="T7" fmla="*/ 6 h 8"/>
                <a:gd name="T8" fmla="*/ 4 w 10"/>
                <a:gd name="T9" fmla="*/ 8 h 8"/>
                <a:gd name="T10" fmla="*/ 4 w 10"/>
                <a:gd name="T11" fmla="*/ 8 h 8"/>
                <a:gd name="T12" fmla="*/ 8 w 10"/>
                <a:gd name="T13" fmla="*/ 6 h 8"/>
                <a:gd name="T14" fmla="*/ 10 w 10"/>
                <a:gd name="T15" fmla="*/ 4 h 8"/>
                <a:gd name="T16" fmla="*/ 10 w 10"/>
                <a:gd name="T17" fmla="*/ 4 h 8"/>
                <a:gd name="T18" fmla="*/ 8 w 10"/>
                <a:gd name="T19" fmla="*/ 2 h 8"/>
                <a:gd name="T20" fmla="*/ 6 w 10"/>
                <a:gd name="T21" fmla="*/ 2 h 8"/>
                <a:gd name="T22" fmla="*/ 0 w 10"/>
                <a:gd name="T23" fmla="*/ 0 h 8"/>
                <a:gd name="T24" fmla="*/ 0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7" name="Freeform 49229"/>
            <p:cNvSpPr>
              <a:spLocks/>
            </p:cNvSpPr>
            <p:nvPr/>
          </p:nvSpPr>
          <p:spPr bwMode="auto">
            <a:xfrm>
              <a:off x="671" y="55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4 w 12"/>
                <a:gd name="T5" fmla="*/ 0 h 4"/>
                <a:gd name="T6" fmla="*/ 2 w 12"/>
                <a:gd name="T7" fmla="*/ 0 h 4"/>
                <a:gd name="T8" fmla="*/ 0 w 12"/>
                <a:gd name="T9" fmla="*/ 2 h 4"/>
                <a:gd name="T10" fmla="*/ 0 w 12"/>
                <a:gd name="T11" fmla="*/ 2 h 4"/>
                <a:gd name="T12" fmla="*/ 6 w 12"/>
                <a:gd name="T13" fmla="*/ 4 h 4"/>
                <a:gd name="T14" fmla="*/ 10 w 12"/>
                <a:gd name="T15" fmla="*/ 2 h 4"/>
                <a:gd name="T16" fmla="*/ 12 w 12"/>
                <a:gd name="T17" fmla="*/ 0 h 4"/>
                <a:gd name="T18" fmla="*/ 12 w 1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8" name="Freeform 49230"/>
            <p:cNvSpPr>
              <a:spLocks/>
            </p:cNvSpPr>
            <p:nvPr/>
          </p:nvSpPr>
          <p:spPr bwMode="auto">
            <a:xfrm>
              <a:off x="743" y="550"/>
              <a:ext cx="18" cy="16"/>
            </a:xfrm>
            <a:custGeom>
              <a:avLst/>
              <a:gdLst>
                <a:gd name="T0" fmla="*/ 14 w 18"/>
                <a:gd name="T1" fmla="*/ 16 h 16"/>
                <a:gd name="T2" fmla="*/ 14 w 18"/>
                <a:gd name="T3" fmla="*/ 16 h 16"/>
                <a:gd name="T4" fmla="*/ 16 w 18"/>
                <a:gd name="T5" fmla="*/ 16 h 16"/>
                <a:gd name="T6" fmla="*/ 18 w 18"/>
                <a:gd name="T7" fmla="*/ 12 h 16"/>
                <a:gd name="T8" fmla="*/ 18 w 18"/>
                <a:gd name="T9" fmla="*/ 12 h 16"/>
                <a:gd name="T10" fmla="*/ 14 w 18"/>
                <a:gd name="T11" fmla="*/ 6 h 16"/>
                <a:gd name="T12" fmla="*/ 14 w 18"/>
                <a:gd name="T13" fmla="*/ 6 h 16"/>
                <a:gd name="T14" fmla="*/ 10 w 18"/>
                <a:gd name="T15" fmla="*/ 6 h 16"/>
                <a:gd name="T16" fmla="*/ 8 w 18"/>
                <a:gd name="T17" fmla="*/ 6 h 16"/>
                <a:gd name="T18" fmla="*/ 6 w 18"/>
                <a:gd name="T19" fmla="*/ 6 h 16"/>
                <a:gd name="T20" fmla="*/ 6 w 18"/>
                <a:gd name="T21" fmla="*/ 6 h 16"/>
                <a:gd name="T22" fmla="*/ 10 w 18"/>
                <a:gd name="T23" fmla="*/ 2 h 16"/>
                <a:gd name="T24" fmla="*/ 12 w 18"/>
                <a:gd name="T25" fmla="*/ 2 h 16"/>
                <a:gd name="T26" fmla="*/ 12 w 18"/>
                <a:gd name="T27" fmla="*/ 0 h 16"/>
                <a:gd name="T28" fmla="*/ 12 w 18"/>
                <a:gd name="T29" fmla="*/ 0 h 16"/>
                <a:gd name="T30" fmla="*/ 6 w 18"/>
                <a:gd name="T31" fmla="*/ 2 h 16"/>
                <a:gd name="T32" fmla="*/ 2 w 18"/>
                <a:gd name="T33" fmla="*/ 2 h 16"/>
                <a:gd name="T34" fmla="*/ 0 w 18"/>
                <a:gd name="T35" fmla="*/ 2 h 16"/>
                <a:gd name="T36" fmla="*/ 0 w 18"/>
                <a:gd name="T37" fmla="*/ 2 h 16"/>
                <a:gd name="T38" fmla="*/ 2 w 18"/>
                <a:gd name="T39" fmla="*/ 6 h 16"/>
                <a:gd name="T40" fmla="*/ 2 w 18"/>
                <a:gd name="T41" fmla="*/ 8 h 16"/>
                <a:gd name="T42" fmla="*/ 0 w 18"/>
                <a:gd name="T43" fmla="*/ 10 h 16"/>
                <a:gd name="T44" fmla="*/ 0 w 18"/>
                <a:gd name="T45" fmla="*/ 10 h 16"/>
                <a:gd name="T46" fmla="*/ 6 w 18"/>
                <a:gd name="T47" fmla="*/ 10 h 16"/>
                <a:gd name="T48" fmla="*/ 10 w 18"/>
                <a:gd name="T49" fmla="*/ 8 h 16"/>
                <a:gd name="T50" fmla="*/ 10 w 18"/>
                <a:gd name="T51" fmla="*/ 8 h 16"/>
                <a:gd name="T52" fmla="*/ 12 w 18"/>
                <a:gd name="T53" fmla="*/ 10 h 16"/>
                <a:gd name="T54" fmla="*/ 12 w 18"/>
                <a:gd name="T55" fmla="*/ 12 h 16"/>
                <a:gd name="T56" fmla="*/ 12 w 18"/>
                <a:gd name="T57" fmla="*/ 12 h 16"/>
                <a:gd name="T58" fmla="*/ 14 w 18"/>
                <a:gd name="T59" fmla="*/ 12 h 16"/>
                <a:gd name="T60" fmla="*/ 14 w 18"/>
                <a:gd name="T61" fmla="*/ 12 h 16"/>
                <a:gd name="T62" fmla="*/ 16 w 18"/>
                <a:gd name="T63" fmla="*/ 10 h 16"/>
                <a:gd name="T64" fmla="*/ 16 w 18"/>
                <a:gd name="T65" fmla="*/ 12 h 16"/>
                <a:gd name="T66" fmla="*/ 16 w 18"/>
                <a:gd name="T67" fmla="*/ 12 h 16"/>
                <a:gd name="T68" fmla="*/ 14 w 18"/>
                <a:gd name="T69" fmla="*/ 14 h 16"/>
                <a:gd name="T70" fmla="*/ 14 w 18"/>
                <a:gd name="T71" fmla="*/ 16 h 16"/>
                <a:gd name="T72" fmla="*/ 14 w 18"/>
                <a:gd name="T7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6">
                  <a:moveTo>
                    <a:pt x="14" y="16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9" name="Freeform 49231"/>
            <p:cNvSpPr>
              <a:spLocks/>
            </p:cNvSpPr>
            <p:nvPr/>
          </p:nvSpPr>
          <p:spPr bwMode="auto">
            <a:xfrm>
              <a:off x="829" y="550"/>
              <a:ext cx="8" cy="4"/>
            </a:xfrm>
            <a:custGeom>
              <a:avLst/>
              <a:gdLst>
                <a:gd name="T0" fmla="*/ 6 w 8"/>
                <a:gd name="T1" fmla="*/ 4 h 4"/>
                <a:gd name="T2" fmla="*/ 6 w 8"/>
                <a:gd name="T3" fmla="*/ 4 h 4"/>
                <a:gd name="T4" fmla="*/ 8 w 8"/>
                <a:gd name="T5" fmla="*/ 0 h 4"/>
                <a:gd name="T6" fmla="*/ 8 w 8"/>
                <a:gd name="T7" fmla="*/ 0 h 4"/>
                <a:gd name="T8" fmla="*/ 0 w 8"/>
                <a:gd name="T9" fmla="*/ 0 h 4"/>
                <a:gd name="T10" fmla="*/ 0 w 8"/>
                <a:gd name="T11" fmla="*/ 0 h 4"/>
                <a:gd name="T12" fmla="*/ 2 w 8"/>
                <a:gd name="T13" fmla="*/ 2 h 4"/>
                <a:gd name="T14" fmla="*/ 2 w 8"/>
                <a:gd name="T15" fmla="*/ 4 h 4"/>
                <a:gd name="T16" fmla="*/ 6 w 8"/>
                <a:gd name="T17" fmla="*/ 4 h 4"/>
                <a:gd name="T18" fmla="*/ 6 w 8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0" name="Freeform 49232"/>
            <p:cNvSpPr>
              <a:spLocks/>
            </p:cNvSpPr>
            <p:nvPr/>
          </p:nvSpPr>
          <p:spPr bwMode="auto">
            <a:xfrm>
              <a:off x="759" y="550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2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2 w 8"/>
                <a:gd name="T11" fmla="*/ 8 h 8"/>
                <a:gd name="T12" fmla="*/ 6 w 8"/>
                <a:gd name="T13" fmla="*/ 6 h 8"/>
                <a:gd name="T14" fmla="*/ 8 w 8"/>
                <a:gd name="T15" fmla="*/ 0 h 8"/>
                <a:gd name="T16" fmla="*/ 8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1" name="Freeform 49233"/>
            <p:cNvSpPr>
              <a:spLocks/>
            </p:cNvSpPr>
            <p:nvPr/>
          </p:nvSpPr>
          <p:spPr bwMode="auto">
            <a:xfrm>
              <a:off x="572" y="554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0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2" name="Freeform 49234"/>
            <p:cNvSpPr>
              <a:spLocks/>
            </p:cNvSpPr>
            <p:nvPr/>
          </p:nvSpPr>
          <p:spPr bwMode="auto">
            <a:xfrm>
              <a:off x="428" y="554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2 h 6"/>
                <a:gd name="T6" fmla="*/ 0 w 8"/>
                <a:gd name="T7" fmla="*/ 6 h 6"/>
                <a:gd name="T8" fmla="*/ 0 w 8"/>
                <a:gd name="T9" fmla="*/ 6 h 6"/>
                <a:gd name="T10" fmla="*/ 4 w 8"/>
                <a:gd name="T11" fmla="*/ 6 h 6"/>
                <a:gd name="T12" fmla="*/ 8 w 8"/>
                <a:gd name="T13" fmla="*/ 6 h 6"/>
                <a:gd name="T14" fmla="*/ 8 w 8"/>
                <a:gd name="T15" fmla="*/ 6 h 6"/>
                <a:gd name="T16" fmla="*/ 4 w 8"/>
                <a:gd name="T17" fmla="*/ 2 h 6"/>
                <a:gd name="T18" fmla="*/ 0 w 8"/>
                <a:gd name="T19" fmla="*/ 0 h 6"/>
                <a:gd name="T20" fmla="*/ 0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3" name="Freeform 49235"/>
            <p:cNvSpPr>
              <a:spLocks/>
            </p:cNvSpPr>
            <p:nvPr/>
          </p:nvSpPr>
          <p:spPr bwMode="auto">
            <a:xfrm>
              <a:off x="729" y="554"/>
              <a:ext cx="10" cy="18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0 h 18"/>
                <a:gd name="T4" fmla="*/ 4 w 10"/>
                <a:gd name="T5" fmla="*/ 6 h 18"/>
                <a:gd name="T6" fmla="*/ 8 w 10"/>
                <a:gd name="T7" fmla="*/ 12 h 18"/>
                <a:gd name="T8" fmla="*/ 8 w 10"/>
                <a:gd name="T9" fmla="*/ 12 h 18"/>
                <a:gd name="T10" fmla="*/ 6 w 10"/>
                <a:gd name="T11" fmla="*/ 14 h 18"/>
                <a:gd name="T12" fmla="*/ 4 w 10"/>
                <a:gd name="T13" fmla="*/ 14 h 18"/>
                <a:gd name="T14" fmla="*/ 4 w 10"/>
                <a:gd name="T15" fmla="*/ 16 h 18"/>
                <a:gd name="T16" fmla="*/ 6 w 10"/>
                <a:gd name="T17" fmla="*/ 18 h 18"/>
                <a:gd name="T18" fmla="*/ 6 w 10"/>
                <a:gd name="T19" fmla="*/ 18 h 18"/>
                <a:gd name="T20" fmla="*/ 8 w 10"/>
                <a:gd name="T21" fmla="*/ 14 h 18"/>
                <a:gd name="T22" fmla="*/ 10 w 10"/>
                <a:gd name="T23" fmla="*/ 12 h 18"/>
                <a:gd name="T24" fmla="*/ 10 w 10"/>
                <a:gd name="T25" fmla="*/ 12 h 18"/>
                <a:gd name="T26" fmla="*/ 8 w 10"/>
                <a:gd name="T27" fmla="*/ 8 h 18"/>
                <a:gd name="T28" fmla="*/ 10 w 10"/>
                <a:gd name="T29" fmla="*/ 4 h 18"/>
                <a:gd name="T30" fmla="*/ 10 w 10"/>
                <a:gd name="T31" fmla="*/ 4 h 18"/>
                <a:gd name="T32" fmla="*/ 6 w 10"/>
                <a:gd name="T33" fmla="*/ 2 h 18"/>
                <a:gd name="T34" fmla="*/ 0 w 10"/>
                <a:gd name="T35" fmla="*/ 0 h 18"/>
                <a:gd name="T36" fmla="*/ 0 w 10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4" name="Freeform 49236"/>
            <p:cNvSpPr>
              <a:spLocks/>
            </p:cNvSpPr>
            <p:nvPr/>
          </p:nvSpPr>
          <p:spPr bwMode="auto">
            <a:xfrm>
              <a:off x="588" y="556"/>
              <a:ext cx="6" cy="8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4 w 6"/>
                <a:gd name="T5" fmla="*/ 4 h 8"/>
                <a:gd name="T6" fmla="*/ 4 w 6"/>
                <a:gd name="T7" fmla="*/ 4 h 8"/>
                <a:gd name="T8" fmla="*/ 6 w 6"/>
                <a:gd name="T9" fmla="*/ 0 h 8"/>
                <a:gd name="T10" fmla="*/ 6 w 6"/>
                <a:gd name="T11" fmla="*/ 0 h 8"/>
                <a:gd name="T12" fmla="*/ 4 w 6"/>
                <a:gd name="T13" fmla="*/ 0 h 8"/>
                <a:gd name="T14" fmla="*/ 2 w 6"/>
                <a:gd name="T15" fmla="*/ 2 h 8"/>
                <a:gd name="T16" fmla="*/ 0 w 6"/>
                <a:gd name="T17" fmla="*/ 8 h 8"/>
                <a:gd name="T18" fmla="*/ 0 w 6"/>
                <a:gd name="T19" fmla="*/ 8 h 8"/>
                <a:gd name="T20" fmla="*/ 2 w 6"/>
                <a:gd name="T21" fmla="*/ 8 h 8"/>
                <a:gd name="T22" fmla="*/ 4 w 6"/>
                <a:gd name="T23" fmla="*/ 8 h 8"/>
                <a:gd name="T24" fmla="*/ 4 w 6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5" name="Freeform 49237"/>
            <p:cNvSpPr>
              <a:spLocks/>
            </p:cNvSpPr>
            <p:nvPr/>
          </p:nvSpPr>
          <p:spPr bwMode="auto">
            <a:xfrm>
              <a:off x="596" y="556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4 w 6"/>
                <a:gd name="T5" fmla="*/ 4 h 6"/>
                <a:gd name="T6" fmla="*/ 6 w 6"/>
                <a:gd name="T7" fmla="*/ 2 h 6"/>
                <a:gd name="T8" fmla="*/ 6 w 6"/>
                <a:gd name="T9" fmla="*/ 0 h 6"/>
                <a:gd name="T10" fmla="*/ 6 w 6"/>
                <a:gd name="T11" fmla="*/ 0 h 6"/>
                <a:gd name="T12" fmla="*/ 2 w 6"/>
                <a:gd name="T13" fmla="*/ 0 h 6"/>
                <a:gd name="T14" fmla="*/ 0 w 6"/>
                <a:gd name="T15" fmla="*/ 0 h 6"/>
                <a:gd name="T16" fmla="*/ 0 w 6"/>
                <a:gd name="T17" fmla="*/ 0 h 6"/>
                <a:gd name="T18" fmla="*/ 0 w 6"/>
                <a:gd name="T19" fmla="*/ 2 h 6"/>
                <a:gd name="T20" fmla="*/ 0 w 6"/>
                <a:gd name="T21" fmla="*/ 4 h 6"/>
                <a:gd name="T22" fmla="*/ 0 w 6"/>
                <a:gd name="T23" fmla="*/ 6 h 6"/>
                <a:gd name="T24" fmla="*/ 2 w 6"/>
                <a:gd name="T25" fmla="*/ 6 h 6"/>
                <a:gd name="T26" fmla="*/ 2 w 6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6" name="Freeform 49238"/>
            <p:cNvSpPr>
              <a:spLocks/>
            </p:cNvSpPr>
            <p:nvPr/>
          </p:nvSpPr>
          <p:spPr bwMode="auto">
            <a:xfrm>
              <a:off x="645" y="556"/>
              <a:ext cx="14" cy="4"/>
            </a:xfrm>
            <a:custGeom>
              <a:avLst/>
              <a:gdLst>
                <a:gd name="T0" fmla="*/ 0 w 14"/>
                <a:gd name="T1" fmla="*/ 4 h 4"/>
                <a:gd name="T2" fmla="*/ 0 w 14"/>
                <a:gd name="T3" fmla="*/ 4 h 4"/>
                <a:gd name="T4" fmla="*/ 6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6 w 14"/>
                <a:gd name="T11" fmla="*/ 0 h 4"/>
                <a:gd name="T12" fmla="*/ 6 w 14"/>
                <a:gd name="T13" fmla="*/ 0 h 4"/>
                <a:gd name="T14" fmla="*/ 4 w 14"/>
                <a:gd name="T15" fmla="*/ 2 h 4"/>
                <a:gd name="T16" fmla="*/ 0 w 14"/>
                <a:gd name="T17" fmla="*/ 4 h 4"/>
                <a:gd name="T18" fmla="*/ 0 w 1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7" name="Freeform 49239"/>
            <p:cNvSpPr>
              <a:spLocks/>
            </p:cNvSpPr>
            <p:nvPr/>
          </p:nvSpPr>
          <p:spPr bwMode="auto">
            <a:xfrm>
              <a:off x="657" y="556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0 h 2"/>
                <a:gd name="T16" fmla="*/ 4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8" name="Freeform 49240"/>
            <p:cNvSpPr>
              <a:spLocks/>
            </p:cNvSpPr>
            <p:nvPr/>
          </p:nvSpPr>
          <p:spPr bwMode="auto">
            <a:xfrm>
              <a:off x="667" y="556"/>
              <a:ext cx="14" cy="8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12 w 14"/>
                <a:gd name="T5" fmla="*/ 0 h 8"/>
                <a:gd name="T6" fmla="*/ 10 w 14"/>
                <a:gd name="T7" fmla="*/ 0 h 8"/>
                <a:gd name="T8" fmla="*/ 4 w 14"/>
                <a:gd name="T9" fmla="*/ 0 h 8"/>
                <a:gd name="T10" fmla="*/ 4 w 14"/>
                <a:gd name="T11" fmla="*/ 0 h 8"/>
                <a:gd name="T12" fmla="*/ 4 w 14"/>
                <a:gd name="T13" fmla="*/ 2 h 8"/>
                <a:gd name="T14" fmla="*/ 2 w 14"/>
                <a:gd name="T15" fmla="*/ 4 h 8"/>
                <a:gd name="T16" fmla="*/ 0 w 14"/>
                <a:gd name="T17" fmla="*/ 4 h 8"/>
                <a:gd name="T18" fmla="*/ 0 w 14"/>
                <a:gd name="T19" fmla="*/ 6 h 8"/>
                <a:gd name="T20" fmla="*/ 0 w 14"/>
                <a:gd name="T21" fmla="*/ 6 h 8"/>
                <a:gd name="T22" fmla="*/ 2 w 14"/>
                <a:gd name="T23" fmla="*/ 8 h 8"/>
                <a:gd name="T24" fmla="*/ 4 w 14"/>
                <a:gd name="T25" fmla="*/ 8 h 8"/>
                <a:gd name="T26" fmla="*/ 4 w 14"/>
                <a:gd name="T27" fmla="*/ 8 h 8"/>
                <a:gd name="T28" fmla="*/ 6 w 14"/>
                <a:gd name="T29" fmla="*/ 6 h 8"/>
                <a:gd name="T30" fmla="*/ 8 w 14"/>
                <a:gd name="T31" fmla="*/ 4 h 8"/>
                <a:gd name="T32" fmla="*/ 14 w 14"/>
                <a:gd name="T33" fmla="*/ 0 h 8"/>
                <a:gd name="T34" fmla="*/ 14 w 14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9" name="Freeform 49241"/>
            <p:cNvSpPr>
              <a:spLocks/>
            </p:cNvSpPr>
            <p:nvPr/>
          </p:nvSpPr>
          <p:spPr bwMode="auto">
            <a:xfrm>
              <a:off x="715" y="556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4 w 6"/>
                <a:gd name="T7" fmla="*/ 4 h 4"/>
                <a:gd name="T8" fmla="*/ 6 w 6"/>
                <a:gd name="T9" fmla="*/ 2 h 4"/>
                <a:gd name="T10" fmla="*/ 6 w 6"/>
                <a:gd name="T11" fmla="*/ 2 h 4"/>
                <a:gd name="T12" fmla="*/ 4 w 6"/>
                <a:gd name="T13" fmla="*/ 0 h 4"/>
                <a:gd name="T14" fmla="*/ 4 w 6"/>
                <a:gd name="T15" fmla="*/ 0 h 4"/>
                <a:gd name="T16" fmla="*/ 2 w 6"/>
                <a:gd name="T17" fmla="*/ 0 h 4"/>
                <a:gd name="T18" fmla="*/ 0 w 6"/>
                <a:gd name="T19" fmla="*/ 2 h 4"/>
                <a:gd name="T20" fmla="*/ 0 w 6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0" name="Freeform 49242"/>
            <p:cNvSpPr>
              <a:spLocks/>
            </p:cNvSpPr>
            <p:nvPr/>
          </p:nvSpPr>
          <p:spPr bwMode="auto">
            <a:xfrm>
              <a:off x="458" y="558"/>
              <a:ext cx="6" cy="8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2 w 6"/>
                <a:gd name="T5" fmla="*/ 0 h 8"/>
                <a:gd name="T6" fmla="*/ 0 w 6"/>
                <a:gd name="T7" fmla="*/ 2 h 8"/>
                <a:gd name="T8" fmla="*/ 0 w 6"/>
                <a:gd name="T9" fmla="*/ 2 h 8"/>
                <a:gd name="T10" fmla="*/ 2 w 6"/>
                <a:gd name="T11" fmla="*/ 4 h 8"/>
                <a:gd name="T12" fmla="*/ 4 w 6"/>
                <a:gd name="T13" fmla="*/ 8 h 8"/>
                <a:gd name="T14" fmla="*/ 4 w 6"/>
                <a:gd name="T15" fmla="*/ 8 h 8"/>
                <a:gd name="T16" fmla="*/ 6 w 6"/>
                <a:gd name="T17" fmla="*/ 8 h 8"/>
                <a:gd name="T18" fmla="*/ 6 w 6"/>
                <a:gd name="T19" fmla="*/ 6 h 8"/>
                <a:gd name="T20" fmla="*/ 6 w 6"/>
                <a:gd name="T21" fmla="*/ 0 h 8"/>
                <a:gd name="T22" fmla="*/ 6 w 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1" name="Freeform 49243"/>
            <p:cNvSpPr>
              <a:spLocks/>
            </p:cNvSpPr>
            <p:nvPr/>
          </p:nvSpPr>
          <p:spPr bwMode="auto">
            <a:xfrm>
              <a:off x="691" y="558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2" name="Freeform 49244"/>
            <p:cNvSpPr>
              <a:spLocks/>
            </p:cNvSpPr>
            <p:nvPr/>
          </p:nvSpPr>
          <p:spPr bwMode="auto">
            <a:xfrm>
              <a:off x="869" y="558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0 w 8"/>
                <a:gd name="T9" fmla="*/ 6 h 8"/>
                <a:gd name="T10" fmla="*/ 0 w 8"/>
                <a:gd name="T11" fmla="*/ 6 h 8"/>
                <a:gd name="T12" fmla="*/ 2 w 8"/>
                <a:gd name="T13" fmla="*/ 8 h 8"/>
                <a:gd name="T14" fmla="*/ 2 w 8"/>
                <a:gd name="T15" fmla="*/ 8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2 h 8"/>
                <a:gd name="T22" fmla="*/ 8 w 8"/>
                <a:gd name="T23" fmla="*/ 2 h 8"/>
                <a:gd name="T24" fmla="*/ 0 w 8"/>
                <a:gd name="T25" fmla="*/ 0 h 8"/>
                <a:gd name="T26" fmla="*/ 0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3" name="Freeform 49245"/>
            <p:cNvSpPr>
              <a:spLocks/>
            </p:cNvSpPr>
            <p:nvPr/>
          </p:nvSpPr>
          <p:spPr bwMode="auto">
            <a:xfrm>
              <a:off x="897" y="558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2 h 4"/>
                <a:gd name="T8" fmla="*/ 4 w 4"/>
                <a:gd name="T9" fmla="*/ 2 h 4"/>
                <a:gd name="T10" fmla="*/ 4 w 4"/>
                <a:gd name="T11" fmla="*/ 0 h 4"/>
                <a:gd name="T12" fmla="*/ 4 w 4"/>
                <a:gd name="T13" fmla="*/ 0 h 4"/>
                <a:gd name="T14" fmla="*/ 0 w 4"/>
                <a:gd name="T15" fmla="*/ 2 h 4"/>
                <a:gd name="T16" fmla="*/ 0 w 4"/>
                <a:gd name="T17" fmla="*/ 4 h 4"/>
                <a:gd name="T18" fmla="*/ 0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4" name="Freeform 49246"/>
            <p:cNvSpPr>
              <a:spLocks/>
            </p:cNvSpPr>
            <p:nvPr/>
          </p:nvSpPr>
          <p:spPr bwMode="auto">
            <a:xfrm>
              <a:off x="376" y="558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2 w 4"/>
                <a:gd name="T9" fmla="*/ 2 h 4"/>
                <a:gd name="T10" fmla="*/ 0 w 4"/>
                <a:gd name="T11" fmla="*/ 2 h 4"/>
                <a:gd name="T12" fmla="*/ 0 w 4"/>
                <a:gd name="T13" fmla="*/ 2 h 4"/>
                <a:gd name="T14" fmla="*/ 2 w 4"/>
                <a:gd name="T15" fmla="*/ 4 h 4"/>
                <a:gd name="T16" fmla="*/ 4 w 4"/>
                <a:gd name="T17" fmla="*/ 4 h 4"/>
                <a:gd name="T18" fmla="*/ 4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5" name="Freeform 49247"/>
            <p:cNvSpPr>
              <a:spLocks/>
            </p:cNvSpPr>
            <p:nvPr/>
          </p:nvSpPr>
          <p:spPr bwMode="auto">
            <a:xfrm>
              <a:off x="332" y="560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4 h 4"/>
                <a:gd name="T16" fmla="*/ 2 w 4"/>
                <a:gd name="T17" fmla="*/ 4 h 4"/>
                <a:gd name="T18" fmla="*/ 2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6" name="Freeform 49248"/>
            <p:cNvSpPr>
              <a:spLocks/>
            </p:cNvSpPr>
            <p:nvPr/>
          </p:nvSpPr>
          <p:spPr bwMode="auto">
            <a:xfrm>
              <a:off x="498" y="560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0 h 10"/>
                <a:gd name="T4" fmla="*/ 4 w 6"/>
                <a:gd name="T5" fmla="*/ 2 h 10"/>
                <a:gd name="T6" fmla="*/ 2 w 6"/>
                <a:gd name="T7" fmla="*/ 2 h 10"/>
                <a:gd name="T8" fmla="*/ 0 w 6"/>
                <a:gd name="T9" fmla="*/ 6 h 10"/>
                <a:gd name="T10" fmla="*/ 0 w 6"/>
                <a:gd name="T11" fmla="*/ 6 h 10"/>
                <a:gd name="T12" fmla="*/ 4 w 6"/>
                <a:gd name="T13" fmla="*/ 8 h 10"/>
                <a:gd name="T14" fmla="*/ 4 w 6"/>
                <a:gd name="T15" fmla="*/ 10 h 10"/>
                <a:gd name="T16" fmla="*/ 6 w 6"/>
                <a:gd name="T17" fmla="*/ 8 h 10"/>
                <a:gd name="T18" fmla="*/ 6 w 6"/>
                <a:gd name="T19" fmla="*/ 8 h 10"/>
                <a:gd name="T20" fmla="*/ 4 w 6"/>
                <a:gd name="T21" fmla="*/ 6 h 10"/>
                <a:gd name="T22" fmla="*/ 4 w 6"/>
                <a:gd name="T23" fmla="*/ 4 h 10"/>
                <a:gd name="T24" fmla="*/ 6 w 6"/>
                <a:gd name="T25" fmla="*/ 0 h 10"/>
                <a:gd name="T26" fmla="*/ 6 w 6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7" name="Freeform 49249"/>
            <p:cNvSpPr>
              <a:spLocks/>
            </p:cNvSpPr>
            <p:nvPr/>
          </p:nvSpPr>
          <p:spPr bwMode="auto">
            <a:xfrm>
              <a:off x="839" y="560"/>
              <a:ext cx="6" cy="8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8 h 8"/>
                <a:gd name="T4" fmla="*/ 2 w 6"/>
                <a:gd name="T5" fmla="*/ 8 h 8"/>
                <a:gd name="T6" fmla="*/ 4 w 6"/>
                <a:gd name="T7" fmla="*/ 6 h 8"/>
                <a:gd name="T8" fmla="*/ 6 w 6"/>
                <a:gd name="T9" fmla="*/ 0 h 8"/>
                <a:gd name="T10" fmla="*/ 6 w 6"/>
                <a:gd name="T11" fmla="*/ 0 h 8"/>
                <a:gd name="T12" fmla="*/ 2 w 6"/>
                <a:gd name="T13" fmla="*/ 2 h 8"/>
                <a:gd name="T14" fmla="*/ 2 w 6"/>
                <a:gd name="T15" fmla="*/ 2 h 8"/>
                <a:gd name="T16" fmla="*/ 0 w 6"/>
                <a:gd name="T17" fmla="*/ 8 h 8"/>
                <a:gd name="T18" fmla="*/ 0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8" name="Freeform 49250"/>
            <p:cNvSpPr>
              <a:spLocks/>
            </p:cNvSpPr>
            <p:nvPr/>
          </p:nvSpPr>
          <p:spPr bwMode="auto">
            <a:xfrm>
              <a:off x="879" y="560"/>
              <a:ext cx="10" cy="4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6 w 10"/>
                <a:gd name="T5" fmla="*/ 4 h 4"/>
                <a:gd name="T6" fmla="*/ 10 w 10"/>
                <a:gd name="T7" fmla="*/ 2 h 4"/>
                <a:gd name="T8" fmla="*/ 10 w 10"/>
                <a:gd name="T9" fmla="*/ 2 h 4"/>
                <a:gd name="T10" fmla="*/ 0 w 10"/>
                <a:gd name="T11" fmla="*/ 0 h 4"/>
                <a:gd name="T12" fmla="*/ 0 w 10"/>
                <a:gd name="T13" fmla="*/ 0 h 4"/>
                <a:gd name="T14" fmla="*/ 0 w 10"/>
                <a:gd name="T15" fmla="*/ 4 h 4"/>
                <a:gd name="T16" fmla="*/ 0 w 10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9" name="Freeform 49251"/>
            <p:cNvSpPr>
              <a:spLocks/>
            </p:cNvSpPr>
            <p:nvPr/>
          </p:nvSpPr>
          <p:spPr bwMode="auto">
            <a:xfrm>
              <a:off x="448" y="562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4 h 6"/>
                <a:gd name="T8" fmla="*/ 2 w 4"/>
                <a:gd name="T9" fmla="*/ 6 h 6"/>
                <a:gd name="T10" fmla="*/ 4 w 4"/>
                <a:gd name="T11" fmla="*/ 4 h 6"/>
                <a:gd name="T12" fmla="*/ 4 w 4"/>
                <a:gd name="T13" fmla="*/ 4 h 6"/>
                <a:gd name="T14" fmla="*/ 4 w 4"/>
                <a:gd name="T15" fmla="*/ 4 h 6"/>
                <a:gd name="T16" fmla="*/ 4 w 4"/>
                <a:gd name="T17" fmla="*/ 4 h 6"/>
                <a:gd name="T18" fmla="*/ 4 w 4"/>
                <a:gd name="T19" fmla="*/ 2 h 6"/>
                <a:gd name="T20" fmla="*/ 4 w 4"/>
                <a:gd name="T21" fmla="*/ 0 h 6"/>
                <a:gd name="T22" fmla="*/ 2 w 4"/>
                <a:gd name="T23" fmla="*/ 0 h 6"/>
                <a:gd name="T24" fmla="*/ 2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0" name="Freeform 49252"/>
            <p:cNvSpPr>
              <a:spLocks/>
            </p:cNvSpPr>
            <p:nvPr/>
          </p:nvSpPr>
          <p:spPr bwMode="auto">
            <a:xfrm>
              <a:off x="506" y="562"/>
              <a:ext cx="6" cy="13"/>
            </a:xfrm>
            <a:custGeom>
              <a:avLst/>
              <a:gdLst>
                <a:gd name="T0" fmla="*/ 0 w 6"/>
                <a:gd name="T1" fmla="*/ 13 h 13"/>
                <a:gd name="T2" fmla="*/ 0 w 6"/>
                <a:gd name="T3" fmla="*/ 13 h 13"/>
                <a:gd name="T4" fmla="*/ 4 w 6"/>
                <a:gd name="T5" fmla="*/ 8 h 13"/>
                <a:gd name="T6" fmla="*/ 4 w 6"/>
                <a:gd name="T7" fmla="*/ 4 h 13"/>
                <a:gd name="T8" fmla="*/ 6 w 6"/>
                <a:gd name="T9" fmla="*/ 0 h 13"/>
                <a:gd name="T10" fmla="*/ 6 w 6"/>
                <a:gd name="T11" fmla="*/ 0 h 13"/>
                <a:gd name="T12" fmla="*/ 2 w 6"/>
                <a:gd name="T13" fmla="*/ 0 h 13"/>
                <a:gd name="T14" fmla="*/ 0 w 6"/>
                <a:gd name="T15" fmla="*/ 0 h 13"/>
                <a:gd name="T16" fmla="*/ 0 w 6"/>
                <a:gd name="T17" fmla="*/ 0 h 13"/>
                <a:gd name="T18" fmla="*/ 2 w 6"/>
                <a:gd name="T19" fmla="*/ 2 h 13"/>
                <a:gd name="T20" fmla="*/ 2 w 6"/>
                <a:gd name="T21" fmla="*/ 4 h 13"/>
                <a:gd name="T22" fmla="*/ 2 w 6"/>
                <a:gd name="T23" fmla="*/ 8 h 13"/>
                <a:gd name="T24" fmla="*/ 0 w 6"/>
                <a:gd name="T25" fmla="*/ 11 h 13"/>
                <a:gd name="T26" fmla="*/ 0 w 6"/>
                <a:gd name="T27" fmla="*/ 11 h 13"/>
                <a:gd name="T28" fmla="*/ 0 w 6"/>
                <a:gd name="T29" fmla="*/ 13 h 13"/>
                <a:gd name="T30" fmla="*/ 0 w 6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lnTo>
                    <a:pt x="0" y="13"/>
                  </a:lnTo>
                  <a:lnTo>
                    <a:pt x="4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1" name="Freeform 49253"/>
            <p:cNvSpPr>
              <a:spLocks/>
            </p:cNvSpPr>
            <p:nvPr/>
          </p:nvSpPr>
          <p:spPr bwMode="auto">
            <a:xfrm>
              <a:off x="536" y="562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2 w 4"/>
                <a:gd name="T5" fmla="*/ 6 h 6"/>
                <a:gd name="T6" fmla="*/ 4 w 4"/>
                <a:gd name="T7" fmla="*/ 4 h 6"/>
                <a:gd name="T8" fmla="*/ 4 w 4"/>
                <a:gd name="T9" fmla="*/ 0 h 6"/>
                <a:gd name="T10" fmla="*/ 4 w 4"/>
                <a:gd name="T11" fmla="*/ 0 h 6"/>
                <a:gd name="T12" fmla="*/ 0 w 4"/>
                <a:gd name="T13" fmla="*/ 2 h 6"/>
                <a:gd name="T14" fmla="*/ 0 w 4"/>
                <a:gd name="T15" fmla="*/ 6 h 6"/>
                <a:gd name="T16" fmla="*/ 0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2" name="Freeform 49254"/>
            <p:cNvSpPr>
              <a:spLocks/>
            </p:cNvSpPr>
            <p:nvPr/>
          </p:nvSpPr>
          <p:spPr bwMode="auto">
            <a:xfrm>
              <a:off x="719" y="562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2 h 4"/>
                <a:gd name="T12" fmla="*/ 4 w 4"/>
                <a:gd name="T13" fmla="*/ 0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3" name="Freeform 49255"/>
            <p:cNvSpPr>
              <a:spLocks/>
            </p:cNvSpPr>
            <p:nvPr/>
          </p:nvSpPr>
          <p:spPr bwMode="auto">
            <a:xfrm>
              <a:off x="725" y="562"/>
              <a:ext cx="6" cy="8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6 w 6"/>
                <a:gd name="T5" fmla="*/ 6 h 8"/>
                <a:gd name="T6" fmla="*/ 4 w 6"/>
                <a:gd name="T7" fmla="*/ 4 h 8"/>
                <a:gd name="T8" fmla="*/ 4 w 6"/>
                <a:gd name="T9" fmla="*/ 2 h 8"/>
                <a:gd name="T10" fmla="*/ 4 w 6"/>
                <a:gd name="T11" fmla="*/ 0 h 8"/>
                <a:gd name="T12" fmla="*/ 4 w 6"/>
                <a:gd name="T13" fmla="*/ 0 h 8"/>
                <a:gd name="T14" fmla="*/ 2 w 6"/>
                <a:gd name="T15" fmla="*/ 2 h 8"/>
                <a:gd name="T16" fmla="*/ 0 w 6"/>
                <a:gd name="T17" fmla="*/ 6 h 8"/>
                <a:gd name="T18" fmla="*/ 0 w 6"/>
                <a:gd name="T19" fmla="*/ 6 h 8"/>
                <a:gd name="T20" fmla="*/ 2 w 6"/>
                <a:gd name="T21" fmla="*/ 6 h 8"/>
                <a:gd name="T22" fmla="*/ 4 w 6"/>
                <a:gd name="T23" fmla="*/ 8 h 8"/>
                <a:gd name="T24" fmla="*/ 4 w 6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4" name="Freeform 49256"/>
            <p:cNvSpPr>
              <a:spLocks/>
            </p:cNvSpPr>
            <p:nvPr/>
          </p:nvSpPr>
          <p:spPr bwMode="auto">
            <a:xfrm>
              <a:off x="777" y="562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4 h 6"/>
                <a:gd name="T10" fmla="*/ 0 w 4"/>
                <a:gd name="T11" fmla="*/ 6 h 6"/>
                <a:gd name="T12" fmla="*/ 0 w 4"/>
                <a:gd name="T13" fmla="*/ 6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5" name="Freeform 49257"/>
            <p:cNvSpPr>
              <a:spLocks/>
            </p:cNvSpPr>
            <p:nvPr/>
          </p:nvSpPr>
          <p:spPr bwMode="auto">
            <a:xfrm>
              <a:off x="855" y="562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0 h 4"/>
                <a:gd name="T12" fmla="*/ 4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6" name="Freeform 49258"/>
            <p:cNvSpPr>
              <a:spLocks/>
            </p:cNvSpPr>
            <p:nvPr/>
          </p:nvSpPr>
          <p:spPr bwMode="auto">
            <a:xfrm>
              <a:off x="454" y="562"/>
              <a:ext cx="8" cy="13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4 w 8"/>
                <a:gd name="T5" fmla="*/ 10 h 13"/>
                <a:gd name="T6" fmla="*/ 6 w 8"/>
                <a:gd name="T7" fmla="*/ 8 h 13"/>
                <a:gd name="T8" fmla="*/ 8 w 8"/>
                <a:gd name="T9" fmla="*/ 8 h 13"/>
                <a:gd name="T10" fmla="*/ 8 w 8"/>
                <a:gd name="T11" fmla="*/ 8 h 13"/>
                <a:gd name="T12" fmla="*/ 8 w 8"/>
                <a:gd name="T13" fmla="*/ 4 h 13"/>
                <a:gd name="T14" fmla="*/ 6 w 8"/>
                <a:gd name="T15" fmla="*/ 4 h 13"/>
                <a:gd name="T16" fmla="*/ 4 w 8"/>
                <a:gd name="T17" fmla="*/ 2 h 13"/>
                <a:gd name="T18" fmla="*/ 4 w 8"/>
                <a:gd name="T19" fmla="*/ 0 h 13"/>
                <a:gd name="T20" fmla="*/ 4 w 8"/>
                <a:gd name="T21" fmla="*/ 0 h 13"/>
                <a:gd name="T22" fmla="*/ 4 w 8"/>
                <a:gd name="T23" fmla="*/ 2 h 13"/>
                <a:gd name="T24" fmla="*/ 2 w 8"/>
                <a:gd name="T25" fmla="*/ 2 h 13"/>
                <a:gd name="T26" fmla="*/ 2 w 8"/>
                <a:gd name="T27" fmla="*/ 4 h 13"/>
                <a:gd name="T28" fmla="*/ 0 w 8"/>
                <a:gd name="T29" fmla="*/ 4 h 13"/>
                <a:gd name="T30" fmla="*/ 0 w 8"/>
                <a:gd name="T31" fmla="*/ 4 h 13"/>
                <a:gd name="T32" fmla="*/ 2 w 8"/>
                <a:gd name="T33" fmla="*/ 6 h 13"/>
                <a:gd name="T34" fmla="*/ 2 w 8"/>
                <a:gd name="T35" fmla="*/ 10 h 13"/>
                <a:gd name="T36" fmla="*/ 2 w 8"/>
                <a:gd name="T37" fmla="*/ 11 h 13"/>
                <a:gd name="T38" fmla="*/ 4 w 8"/>
                <a:gd name="T39" fmla="*/ 13 h 13"/>
                <a:gd name="T40" fmla="*/ 4 w 8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lnTo>
                    <a:pt x="4" y="13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7" name="Freeform 49259"/>
            <p:cNvSpPr>
              <a:spLocks/>
            </p:cNvSpPr>
            <p:nvPr/>
          </p:nvSpPr>
          <p:spPr bwMode="auto">
            <a:xfrm>
              <a:off x="492" y="56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8" name="Freeform 49260"/>
            <p:cNvSpPr>
              <a:spLocks/>
            </p:cNvSpPr>
            <p:nvPr/>
          </p:nvSpPr>
          <p:spPr bwMode="auto">
            <a:xfrm>
              <a:off x="512" y="562"/>
              <a:ext cx="6" cy="10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0 w 6"/>
                <a:gd name="T5" fmla="*/ 10 h 10"/>
                <a:gd name="T6" fmla="*/ 0 w 6"/>
                <a:gd name="T7" fmla="*/ 10 h 10"/>
                <a:gd name="T8" fmla="*/ 4 w 6"/>
                <a:gd name="T9" fmla="*/ 10 h 10"/>
                <a:gd name="T10" fmla="*/ 6 w 6"/>
                <a:gd name="T11" fmla="*/ 10 h 10"/>
                <a:gd name="T12" fmla="*/ 6 w 6"/>
                <a:gd name="T13" fmla="*/ 10 h 10"/>
                <a:gd name="T14" fmla="*/ 4 w 6"/>
                <a:gd name="T15" fmla="*/ 6 h 10"/>
                <a:gd name="T16" fmla="*/ 6 w 6"/>
                <a:gd name="T17" fmla="*/ 2 h 10"/>
                <a:gd name="T18" fmla="*/ 6 w 6"/>
                <a:gd name="T19" fmla="*/ 2 h 10"/>
                <a:gd name="T20" fmla="*/ 4 w 6"/>
                <a:gd name="T21" fmla="*/ 2 h 10"/>
                <a:gd name="T22" fmla="*/ 2 w 6"/>
                <a:gd name="T23" fmla="*/ 0 h 10"/>
                <a:gd name="T24" fmla="*/ 2 w 6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9" name="Freeform 49261"/>
            <p:cNvSpPr>
              <a:spLocks/>
            </p:cNvSpPr>
            <p:nvPr/>
          </p:nvSpPr>
          <p:spPr bwMode="auto">
            <a:xfrm>
              <a:off x="324" y="564"/>
              <a:ext cx="2" cy="4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2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0" name="Freeform 49262"/>
            <p:cNvSpPr>
              <a:spLocks/>
            </p:cNvSpPr>
            <p:nvPr/>
          </p:nvSpPr>
          <p:spPr bwMode="auto">
            <a:xfrm>
              <a:off x="382" y="564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0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1" name="Freeform 49263"/>
            <p:cNvSpPr>
              <a:spLocks/>
            </p:cNvSpPr>
            <p:nvPr/>
          </p:nvSpPr>
          <p:spPr bwMode="auto">
            <a:xfrm>
              <a:off x="699" y="564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10 w 10"/>
                <a:gd name="T3" fmla="*/ 2 h 4"/>
                <a:gd name="T4" fmla="*/ 8 w 10"/>
                <a:gd name="T5" fmla="*/ 0 h 4"/>
                <a:gd name="T6" fmla="*/ 6 w 10"/>
                <a:gd name="T7" fmla="*/ 0 h 4"/>
                <a:gd name="T8" fmla="*/ 0 w 10"/>
                <a:gd name="T9" fmla="*/ 2 h 4"/>
                <a:gd name="T10" fmla="*/ 0 w 10"/>
                <a:gd name="T11" fmla="*/ 2 h 4"/>
                <a:gd name="T12" fmla="*/ 4 w 10"/>
                <a:gd name="T13" fmla="*/ 4 h 4"/>
                <a:gd name="T14" fmla="*/ 8 w 10"/>
                <a:gd name="T15" fmla="*/ 4 h 4"/>
                <a:gd name="T16" fmla="*/ 10 w 10"/>
                <a:gd name="T17" fmla="*/ 2 h 4"/>
                <a:gd name="T18" fmla="*/ 10 w 10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2" name="Freeform 49264"/>
            <p:cNvSpPr>
              <a:spLocks/>
            </p:cNvSpPr>
            <p:nvPr/>
          </p:nvSpPr>
          <p:spPr bwMode="auto">
            <a:xfrm>
              <a:off x="414" y="564"/>
              <a:ext cx="10" cy="11"/>
            </a:xfrm>
            <a:custGeom>
              <a:avLst/>
              <a:gdLst>
                <a:gd name="T0" fmla="*/ 2 w 10"/>
                <a:gd name="T1" fmla="*/ 0 h 11"/>
                <a:gd name="T2" fmla="*/ 2 w 10"/>
                <a:gd name="T3" fmla="*/ 0 h 11"/>
                <a:gd name="T4" fmla="*/ 2 w 10"/>
                <a:gd name="T5" fmla="*/ 2 h 11"/>
                <a:gd name="T6" fmla="*/ 0 w 10"/>
                <a:gd name="T7" fmla="*/ 2 h 11"/>
                <a:gd name="T8" fmla="*/ 0 w 10"/>
                <a:gd name="T9" fmla="*/ 2 h 11"/>
                <a:gd name="T10" fmla="*/ 0 w 10"/>
                <a:gd name="T11" fmla="*/ 6 h 11"/>
                <a:gd name="T12" fmla="*/ 2 w 10"/>
                <a:gd name="T13" fmla="*/ 8 h 11"/>
                <a:gd name="T14" fmla="*/ 2 w 10"/>
                <a:gd name="T15" fmla="*/ 9 h 11"/>
                <a:gd name="T16" fmla="*/ 2 w 10"/>
                <a:gd name="T17" fmla="*/ 11 h 11"/>
                <a:gd name="T18" fmla="*/ 2 w 10"/>
                <a:gd name="T19" fmla="*/ 11 h 11"/>
                <a:gd name="T20" fmla="*/ 4 w 10"/>
                <a:gd name="T21" fmla="*/ 9 h 11"/>
                <a:gd name="T22" fmla="*/ 6 w 10"/>
                <a:gd name="T23" fmla="*/ 9 h 11"/>
                <a:gd name="T24" fmla="*/ 10 w 10"/>
                <a:gd name="T25" fmla="*/ 6 h 11"/>
                <a:gd name="T26" fmla="*/ 10 w 10"/>
                <a:gd name="T27" fmla="*/ 6 h 11"/>
                <a:gd name="T28" fmla="*/ 6 w 10"/>
                <a:gd name="T29" fmla="*/ 4 h 11"/>
                <a:gd name="T30" fmla="*/ 6 w 10"/>
                <a:gd name="T31" fmla="*/ 4 h 11"/>
                <a:gd name="T32" fmla="*/ 4 w 10"/>
                <a:gd name="T33" fmla="*/ 2 h 11"/>
                <a:gd name="T34" fmla="*/ 2 w 10"/>
                <a:gd name="T35" fmla="*/ 0 h 11"/>
                <a:gd name="T36" fmla="*/ 2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3" name="Freeform 49265"/>
            <p:cNvSpPr>
              <a:spLocks/>
            </p:cNvSpPr>
            <p:nvPr/>
          </p:nvSpPr>
          <p:spPr bwMode="auto">
            <a:xfrm>
              <a:off x="476" y="564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4 w 6"/>
                <a:gd name="T7" fmla="*/ 4 h 4"/>
                <a:gd name="T8" fmla="*/ 6 w 6"/>
                <a:gd name="T9" fmla="*/ 2 h 4"/>
                <a:gd name="T10" fmla="*/ 6 w 6"/>
                <a:gd name="T11" fmla="*/ 0 h 4"/>
                <a:gd name="T12" fmla="*/ 6 w 6"/>
                <a:gd name="T13" fmla="*/ 0 h 4"/>
                <a:gd name="T14" fmla="*/ 2 w 6"/>
                <a:gd name="T15" fmla="*/ 0 h 4"/>
                <a:gd name="T16" fmla="*/ 2 w 6"/>
                <a:gd name="T17" fmla="*/ 0 h 4"/>
                <a:gd name="T18" fmla="*/ 2 w 6"/>
                <a:gd name="T19" fmla="*/ 0 h 4"/>
                <a:gd name="T20" fmla="*/ 0 w 6"/>
                <a:gd name="T21" fmla="*/ 2 h 4"/>
                <a:gd name="T22" fmla="*/ 0 w 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4" name="Freeform 49266"/>
            <p:cNvSpPr>
              <a:spLocks/>
            </p:cNvSpPr>
            <p:nvPr/>
          </p:nvSpPr>
          <p:spPr bwMode="auto">
            <a:xfrm>
              <a:off x="857" y="566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0 w 8"/>
                <a:gd name="T5" fmla="*/ 2 h 6"/>
                <a:gd name="T6" fmla="*/ 2 w 8"/>
                <a:gd name="T7" fmla="*/ 6 h 6"/>
                <a:gd name="T8" fmla="*/ 2 w 8"/>
                <a:gd name="T9" fmla="*/ 6 h 6"/>
                <a:gd name="T10" fmla="*/ 6 w 8"/>
                <a:gd name="T11" fmla="*/ 4 h 6"/>
                <a:gd name="T12" fmla="*/ 8 w 8"/>
                <a:gd name="T13" fmla="*/ 4 h 6"/>
                <a:gd name="T14" fmla="*/ 8 w 8"/>
                <a:gd name="T15" fmla="*/ 4 h 6"/>
                <a:gd name="T16" fmla="*/ 8 w 8"/>
                <a:gd name="T17" fmla="*/ 2 h 6"/>
                <a:gd name="T18" fmla="*/ 6 w 8"/>
                <a:gd name="T19" fmla="*/ 0 h 6"/>
                <a:gd name="T20" fmla="*/ 2 w 8"/>
                <a:gd name="T21" fmla="*/ 0 h 6"/>
                <a:gd name="T22" fmla="*/ 2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5" name="Freeform 49267"/>
            <p:cNvSpPr>
              <a:spLocks/>
            </p:cNvSpPr>
            <p:nvPr/>
          </p:nvSpPr>
          <p:spPr bwMode="auto">
            <a:xfrm>
              <a:off x="877" y="56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4 w 10"/>
                <a:gd name="T5" fmla="*/ 0 h 4"/>
                <a:gd name="T6" fmla="*/ 0 w 10"/>
                <a:gd name="T7" fmla="*/ 4 h 4"/>
                <a:gd name="T8" fmla="*/ 0 w 10"/>
                <a:gd name="T9" fmla="*/ 4 h 4"/>
                <a:gd name="T10" fmla="*/ 2 w 10"/>
                <a:gd name="T11" fmla="*/ 4 h 4"/>
                <a:gd name="T12" fmla="*/ 6 w 10"/>
                <a:gd name="T13" fmla="*/ 4 h 4"/>
                <a:gd name="T14" fmla="*/ 8 w 10"/>
                <a:gd name="T15" fmla="*/ 4 h 4"/>
                <a:gd name="T16" fmla="*/ 10 w 10"/>
                <a:gd name="T17" fmla="*/ 0 h 4"/>
                <a:gd name="T18" fmla="*/ 10 w 1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6" name="Freeform 49268"/>
            <p:cNvSpPr>
              <a:spLocks/>
            </p:cNvSpPr>
            <p:nvPr/>
          </p:nvSpPr>
          <p:spPr bwMode="auto">
            <a:xfrm>
              <a:off x="398" y="566"/>
              <a:ext cx="8" cy="11"/>
            </a:xfrm>
            <a:custGeom>
              <a:avLst/>
              <a:gdLst>
                <a:gd name="T0" fmla="*/ 6 w 8"/>
                <a:gd name="T1" fmla="*/ 0 h 11"/>
                <a:gd name="T2" fmla="*/ 6 w 8"/>
                <a:gd name="T3" fmla="*/ 0 h 11"/>
                <a:gd name="T4" fmla="*/ 6 w 8"/>
                <a:gd name="T5" fmla="*/ 4 h 11"/>
                <a:gd name="T6" fmla="*/ 6 w 8"/>
                <a:gd name="T7" fmla="*/ 4 h 11"/>
                <a:gd name="T8" fmla="*/ 4 w 8"/>
                <a:gd name="T9" fmla="*/ 6 h 11"/>
                <a:gd name="T10" fmla="*/ 2 w 8"/>
                <a:gd name="T11" fmla="*/ 6 h 11"/>
                <a:gd name="T12" fmla="*/ 0 w 8"/>
                <a:gd name="T13" fmla="*/ 7 h 11"/>
                <a:gd name="T14" fmla="*/ 0 w 8"/>
                <a:gd name="T15" fmla="*/ 9 h 11"/>
                <a:gd name="T16" fmla="*/ 0 w 8"/>
                <a:gd name="T17" fmla="*/ 9 h 11"/>
                <a:gd name="T18" fmla="*/ 4 w 8"/>
                <a:gd name="T19" fmla="*/ 9 h 11"/>
                <a:gd name="T20" fmla="*/ 8 w 8"/>
                <a:gd name="T21" fmla="*/ 11 h 11"/>
                <a:gd name="T22" fmla="*/ 8 w 8"/>
                <a:gd name="T23" fmla="*/ 11 h 11"/>
                <a:gd name="T24" fmla="*/ 6 w 8"/>
                <a:gd name="T25" fmla="*/ 7 h 11"/>
                <a:gd name="T26" fmla="*/ 8 w 8"/>
                <a:gd name="T27" fmla="*/ 6 h 11"/>
                <a:gd name="T28" fmla="*/ 8 w 8"/>
                <a:gd name="T29" fmla="*/ 4 h 11"/>
                <a:gd name="T30" fmla="*/ 6 w 8"/>
                <a:gd name="T31" fmla="*/ 0 h 11"/>
                <a:gd name="T32" fmla="*/ 6 w 8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11">
                  <a:moveTo>
                    <a:pt x="6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7" name="Freeform 49269"/>
            <p:cNvSpPr>
              <a:spLocks/>
            </p:cNvSpPr>
            <p:nvPr/>
          </p:nvSpPr>
          <p:spPr bwMode="auto">
            <a:xfrm>
              <a:off x="572" y="566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4 w 6"/>
                <a:gd name="T5" fmla="*/ 2 h 6"/>
                <a:gd name="T6" fmla="*/ 2 w 6"/>
                <a:gd name="T7" fmla="*/ 4 h 6"/>
                <a:gd name="T8" fmla="*/ 2 w 6"/>
                <a:gd name="T9" fmla="*/ 4 h 6"/>
                <a:gd name="T10" fmla="*/ 0 w 6"/>
                <a:gd name="T11" fmla="*/ 6 h 6"/>
                <a:gd name="T12" fmla="*/ 0 w 6"/>
                <a:gd name="T13" fmla="*/ 6 h 6"/>
                <a:gd name="T14" fmla="*/ 4 w 6"/>
                <a:gd name="T15" fmla="*/ 6 h 6"/>
                <a:gd name="T16" fmla="*/ 6 w 6"/>
                <a:gd name="T17" fmla="*/ 4 h 6"/>
                <a:gd name="T18" fmla="*/ 6 w 6"/>
                <a:gd name="T19" fmla="*/ 2 h 6"/>
                <a:gd name="T20" fmla="*/ 4 w 6"/>
                <a:gd name="T21" fmla="*/ 0 h 6"/>
                <a:gd name="T22" fmla="*/ 4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8" name="Freeform 49270"/>
            <p:cNvSpPr>
              <a:spLocks/>
            </p:cNvSpPr>
            <p:nvPr/>
          </p:nvSpPr>
          <p:spPr bwMode="auto">
            <a:xfrm>
              <a:off x="789" y="566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8 w 8"/>
                <a:gd name="T5" fmla="*/ 4 h 6"/>
                <a:gd name="T6" fmla="*/ 6 w 8"/>
                <a:gd name="T7" fmla="*/ 0 h 6"/>
                <a:gd name="T8" fmla="*/ 6 w 8"/>
                <a:gd name="T9" fmla="*/ 0 h 6"/>
                <a:gd name="T10" fmla="*/ 2 w 8"/>
                <a:gd name="T11" fmla="*/ 2 h 6"/>
                <a:gd name="T12" fmla="*/ 0 w 8"/>
                <a:gd name="T13" fmla="*/ 2 h 6"/>
                <a:gd name="T14" fmla="*/ 0 w 8"/>
                <a:gd name="T15" fmla="*/ 2 h 6"/>
                <a:gd name="T16" fmla="*/ 2 w 8"/>
                <a:gd name="T17" fmla="*/ 4 h 6"/>
                <a:gd name="T18" fmla="*/ 4 w 8"/>
                <a:gd name="T19" fmla="*/ 4 h 6"/>
                <a:gd name="T20" fmla="*/ 6 w 8"/>
                <a:gd name="T21" fmla="*/ 4 h 6"/>
                <a:gd name="T22" fmla="*/ 8 w 8"/>
                <a:gd name="T23" fmla="*/ 6 h 6"/>
                <a:gd name="T24" fmla="*/ 8 w 8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9" name="Freeform 49271"/>
            <p:cNvSpPr>
              <a:spLocks/>
            </p:cNvSpPr>
            <p:nvPr/>
          </p:nvSpPr>
          <p:spPr bwMode="auto">
            <a:xfrm>
              <a:off x="428" y="568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4 w 6"/>
                <a:gd name="T5" fmla="*/ 2 h 4"/>
                <a:gd name="T6" fmla="*/ 2 w 6"/>
                <a:gd name="T7" fmla="*/ 2 h 4"/>
                <a:gd name="T8" fmla="*/ 0 w 6"/>
                <a:gd name="T9" fmla="*/ 2 h 4"/>
                <a:gd name="T10" fmla="*/ 0 w 6"/>
                <a:gd name="T11" fmla="*/ 4 h 4"/>
                <a:gd name="T12" fmla="*/ 0 w 6"/>
                <a:gd name="T13" fmla="*/ 4 h 4"/>
                <a:gd name="T14" fmla="*/ 4 w 6"/>
                <a:gd name="T15" fmla="*/ 4 h 4"/>
                <a:gd name="T16" fmla="*/ 4 w 6"/>
                <a:gd name="T17" fmla="*/ 4 h 4"/>
                <a:gd name="T18" fmla="*/ 4 w 6"/>
                <a:gd name="T19" fmla="*/ 2 h 4"/>
                <a:gd name="T20" fmla="*/ 6 w 6"/>
                <a:gd name="T21" fmla="*/ 0 h 4"/>
                <a:gd name="T22" fmla="*/ 6 w 6"/>
                <a:gd name="T23" fmla="*/ 0 h 4"/>
                <a:gd name="T24" fmla="*/ 4 w 6"/>
                <a:gd name="T25" fmla="*/ 0 h 4"/>
                <a:gd name="T26" fmla="*/ 4 w 6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0" name="Freeform 49272"/>
            <p:cNvSpPr>
              <a:spLocks/>
            </p:cNvSpPr>
            <p:nvPr/>
          </p:nvSpPr>
          <p:spPr bwMode="auto">
            <a:xfrm>
              <a:off x="518" y="570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3 h 3"/>
                <a:gd name="T4" fmla="*/ 4 w 4"/>
                <a:gd name="T5" fmla="*/ 3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0 h 3"/>
                <a:gd name="T12" fmla="*/ 2 w 4"/>
                <a:gd name="T13" fmla="*/ 0 h 3"/>
                <a:gd name="T14" fmla="*/ 0 w 4"/>
                <a:gd name="T15" fmla="*/ 3 h 3"/>
                <a:gd name="T16" fmla="*/ 0 w 4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1" name="Freeform 49273"/>
            <p:cNvSpPr>
              <a:spLocks/>
            </p:cNvSpPr>
            <p:nvPr/>
          </p:nvSpPr>
          <p:spPr bwMode="auto">
            <a:xfrm>
              <a:off x="773" y="570"/>
              <a:ext cx="12" cy="3"/>
            </a:xfrm>
            <a:custGeom>
              <a:avLst/>
              <a:gdLst>
                <a:gd name="T0" fmla="*/ 12 w 12"/>
                <a:gd name="T1" fmla="*/ 2 h 3"/>
                <a:gd name="T2" fmla="*/ 12 w 12"/>
                <a:gd name="T3" fmla="*/ 2 h 3"/>
                <a:gd name="T4" fmla="*/ 8 w 12"/>
                <a:gd name="T5" fmla="*/ 2 h 3"/>
                <a:gd name="T6" fmla="*/ 4 w 12"/>
                <a:gd name="T7" fmla="*/ 2 h 3"/>
                <a:gd name="T8" fmla="*/ 2 w 12"/>
                <a:gd name="T9" fmla="*/ 0 h 3"/>
                <a:gd name="T10" fmla="*/ 2 w 12"/>
                <a:gd name="T11" fmla="*/ 0 h 3"/>
                <a:gd name="T12" fmla="*/ 0 w 12"/>
                <a:gd name="T13" fmla="*/ 3 h 3"/>
                <a:gd name="T14" fmla="*/ 0 w 12"/>
                <a:gd name="T15" fmla="*/ 3 h 3"/>
                <a:gd name="T16" fmla="*/ 8 w 12"/>
                <a:gd name="T17" fmla="*/ 3 h 3"/>
                <a:gd name="T18" fmla="*/ 10 w 12"/>
                <a:gd name="T19" fmla="*/ 3 h 3"/>
                <a:gd name="T20" fmla="*/ 12 w 12"/>
                <a:gd name="T21" fmla="*/ 2 h 3"/>
                <a:gd name="T22" fmla="*/ 12 w 12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3">
                  <a:moveTo>
                    <a:pt x="12" y="2"/>
                  </a:moveTo>
                  <a:lnTo>
                    <a:pt x="12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2" name="Freeform 49274"/>
            <p:cNvSpPr>
              <a:spLocks/>
            </p:cNvSpPr>
            <p:nvPr/>
          </p:nvSpPr>
          <p:spPr bwMode="auto">
            <a:xfrm>
              <a:off x="486" y="572"/>
              <a:ext cx="8" cy="9"/>
            </a:xfrm>
            <a:custGeom>
              <a:avLst/>
              <a:gdLst>
                <a:gd name="T0" fmla="*/ 6 w 8"/>
                <a:gd name="T1" fmla="*/ 9 h 9"/>
                <a:gd name="T2" fmla="*/ 6 w 8"/>
                <a:gd name="T3" fmla="*/ 9 h 9"/>
                <a:gd name="T4" fmla="*/ 8 w 8"/>
                <a:gd name="T5" fmla="*/ 7 h 9"/>
                <a:gd name="T6" fmla="*/ 8 w 8"/>
                <a:gd name="T7" fmla="*/ 7 h 9"/>
                <a:gd name="T8" fmla="*/ 6 w 8"/>
                <a:gd name="T9" fmla="*/ 3 h 9"/>
                <a:gd name="T10" fmla="*/ 2 w 8"/>
                <a:gd name="T11" fmla="*/ 0 h 9"/>
                <a:gd name="T12" fmla="*/ 2 w 8"/>
                <a:gd name="T13" fmla="*/ 0 h 9"/>
                <a:gd name="T14" fmla="*/ 0 w 8"/>
                <a:gd name="T15" fmla="*/ 1 h 9"/>
                <a:gd name="T16" fmla="*/ 0 w 8"/>
                <a:gd name="T17" fmla="*/ 5 h 9"/>
                <a:gd name="T18" fmla="*/ 0 w 8"/>
                <a:gd name="T19" fmla="*/ 5 h 9"/>
                <a:gd name="T20" fmla="*/ 4 w 8"/>
                <a:gd name="T21" fmla="*/ 7 h 9"/>
                <a:gd name="T22" fmla="*/ 6 w 8"/>
                <a:gd name="T23" fmla="*/ 9 h 9"/>
                <a:gd name="T24" fmla="*/ 6 w 8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6" y="9"/>
                  </a:moveTo>
                  <a:lnTo>
                    <a:pt x="6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3" name="Freeform 49275"/>
            <p:cNvSpPr>
              <a:spLocks/>
            </p:cNvSpPr>
            <p:nvPr/>
          </p:nvSpPr>
          <p:spPr bwMode="auto">
            <a:xfrm>
              <a:off x="819" y="572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3 h 3"/>
                <a:gd name="T4" fmla="*/ 2 w 4"/>
                <a:gd name="T5" fmla="*/ 1 h 3"/>
                <a:gd name="T6" fmla="*/ 4 w 4"/>
                <a:gd name="T7" fmla="*/ 0 h 3"/>
                <a:gd name="T8" fmla="*/ 4 w 4"/>
                <a:gd name="T9" fmla="*/ 0 h 3"/>
                <a:gd name="T10" fmla="*/ 0 w 4"/>
                <a:gd name="T11" fmla="*/ 0 h 3"/>
                <a:gd name="T12" fmla="*/ 0 w 4"/>
                <a:gd name="T13" fmla="*/ 3 h 3"/>
                <a:gd name="T14" fmla="*/ 0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4" name="Freeform 49276"/>
            <p:cNvSpPr>
              <a:spLocks/>
            </p:cNvSpPr>
            <p:nvPr/>
          </p:nvSpPr>
          <p:spPr bwMode="auto">
            <a:xfrm>
              <a:off x="847" y="572"/>
              <a:ext cx="8" cy="3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4 w 8"/>
                <a:gd name="T5" fmla="*/ 0 h 3"/>
                <a:gd name="T6" fmla="*/ 2 w 8"/>
                <a:gd name="T7" fmla="*/ 1 h 3"/>
                <a:gd name="T8" fmla="*/ 2 w 8"/>
                <a:gd name="T9" fmla="*/ 1 h 3"/>
                <a:gd name="T10" fmla="*/ 2 w 8"/>
                <a:gd name="T11" fmla="*/ 0 h 3"/>
                <a:gd name="T12" fmla="*/ 0 w 8"/>
                <a:gd name="T13" fmla="*/ 0 h 3"/>
                <a:gd name="T14" fmla="*/ 0 w 8"/>
                <a:gd name="T15" fmla="*/ 0 h 3"/>
                <a:gd name="T16" fmla="*/ 0 w 8"/>
                <a:gd name="T17" fmla="*/ 3 h 3"/>
                <a:gd name="T18" fmla="*/ 0 w 8"/>
                <a:gd name="T19" fmla="*/ 3 h 3"/>
                <a:gd name="T20" fmla="*/ 6 w 8"/>
                <a:gd name="T21" fmla="*/ 3 h 3"/>
                <a:gd name="T22" fmla="*/ 6 w 8"/>
                <a:gd name="T23" fmla="*/ 1 h 3"/>
                <a:gd name="T24" fmla="*/ 8 w 8"/>
                <a:gd name="T25" fmla="*/ 0 h 3"/>
                <a:gd name="T26" fmla="*/ 8 w 8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5" name="Freeform 49277"/>
            <p:cNvSpPr>
              <a:spLocks/>
            </p:cNvSpPr>
            <p:nvPr/>
          </p:nvSpPr>
          <p:spPr bwMode="auto">
            <a:xfrm>
              <a:off x="422" y="572"/>
              <a:ext cx="6" cy="3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1 h 3"/>
                <a:gd name="T4" fmla="*/ 4 w 6"/>
                <a:gd name="T5" fmla="*/ 3 h 3"/>
                <a:gd name="T6" fmla="*/ 6 w 6"/>
                <a:gd name="T7" fmla="*/ 3 h 3"/>
                <a:gd name="T8" fmla="*/ 6 w 6"/>
                <a:gd name="T9" fmla="*/ 1 h 3"/>
                <a:gd name="T10" fmla="*/ 6 w 6"/>
                <a:gd name="T11" fmla="*/ 1 h 3"/>
                <a:gd name="T12" fmla="*/ 6 w 6"/>
                <a:gd name="T13" fmla="*/ 0 h 3"/>
                <a:gd name="T14" fmla="*/ 6 w 6"/>
                <a:gd name="T15" fmla="*/ 0 h 3"/>
                <a:gd name="T16" fmla="*/ 2 w 6"/>
                <a:gd name="T17" fmla="*/ 0 h 3"/>
                <a:gd name="T18" fmla="*/ 0 w 6"/>
                <a:gd name="T19" fmla="*/ 1 h 3"/>
                <a:gd name="T20" fmla="*/ 0 w 6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0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6" name="Freeform 49278"/>
            <p:cNvSpPr>
              <a:spLocks/>
            </p:cNvSpPr>
            <p:nvPr/>
          </p:nvSpPr>
          <p:spPr bwMode="auto">
            <a:xfrm>
              <a:off x="498" y="572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3 h 3"/>
                <a:gd name="T4" fmla="*/ 4 w 4"/>
                <a:gd name="T5" fmla="*/ 1 h 3"/>
                <a:gd name="T6" fmla="*/ 4 w 4"/>
                <a:gd name="T7" fmla="*/ 0 h 3"/>
                <a:gd name="T8" fmla="*/ 4 w 4"/>
                <a:gd name="T9" fmla="*/ 0 h 3"/>
                <a:gd name="T10" fmla="*/ 2 w 4"/>
                <a:gd name="T11" fmla="*/ 0 h 3"/>
                <a:gd name="T12" fmla="*/ 0 w 4"/>
                <a:gd name="T13" fmla="*/ 3 h 3"/>
                <a:gd name="T14" fmla="*/ 0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7" name="Freeform 49279"/>
            <p:cNvSpPr>
              <a:spLocks/>
            </p:cNvSpPr>
            <p:nvPr/>
          </p:nvSpPr>
          <p:spPr bwMode="auto">
            <a:xfrm>
              <a:off x="344" y="573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6 w 8"/>
                <a:gd name="T5" fmla="*/ 2 h 4"/>
                <a:gd name="T6" fmla="*/ 8 w 8"/>
                <a:gd name="T7" fmla="*/ 2 h 4"/>
                <a:gd name="T8" fmla="*/ 8 w 8"/>
                <a:gd name="T9" fmla="*/ 0 h 4"/>
                <a:gd name="T10" fmla="*/ 8 w 8"/>
                <a:gd name="T11" fmla="*/ 0 h 4"/>
                <a:gd name="T12" fmla="*/ 4 w 8"/>
                <a:gd name="T13" fmla="*/ 0 h 4"/>
                <a:gd name="T14" fmla="*/ 0 w 8"/>
                <a:gd name="T15" fmla="*/ 4 h 4"/>
                <a:gd name="T16" fmla="*/ 0 w 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8" name="Freeform 49280"/>
            <p:cNvSpPr>
              <a:spLocks/>
            </p:cNvSpPr>
            <p:nvPr/>
          </p:nvSpPr>
          <p:spPr bwMode="auto">
            <a:xfrm>
              <a:off x="779" y="573"/>
              <a:ext cx="32" cy="24"/>
            </a:xfrm>
            <a:custGeom>
              <a:avLst/>
              <a:gdLst>
                <a:gd name="T0" fmla="*/ 12 w 32"/>
                <a:gd name="T1" fmla="*/ 10 h 24"/>
                <a:gd name="T2" fmla="*/ 12 w 32"/>
                <a:gd name="T3" fmla="*/ 10 h 24"/>
                <a:gd name="T4" fmla="*/ 10 w 32"/>
                <a:gd name="T5" fmla="*/ 12 h 24"/>
                <a:gd name="T6" fmla="*/ 8 w 32"/>
                <a:gd name="T7" fmla="*/ 12 h 24"/>
                <a:gd name="T8" fmla="*/ 8 w 32"/>
                <a:gd name="T9" fmla="*/ 14 h 24"/>
                <a:gd name="T10" fmla="*/ 8 w 32"/>
                <a:gd name="T11" fmla="*/ 14 h 24"/>
                <a:gd name="T12" fmla="*/ 8 w 32"/>
                <a:gd name="T13" fmla="*/ 16 h 24"/>
                <a:gd name="T14" fmla="*/ 10 w 32"/>
                <a:gd name="T15" fmla="*/ 16 h 24"/>
                <a:gd name="T16" fmla="*/ 12 w 32"/>
                <a:gd name="T17" fmla="*/ 18 h 24"/>
                <a:gd name="T18" fmla="*/ 12 w 32"/>
                <a:gd name="T19" fmla="*/ 20 h 24"/>
                <a:gd name="T20" fmla="*/ 12 w 32"/>
                <a:gd name="T21" fmla="*/ 20 h 24"/>
                <a:gd name="T22" fmla="*/ 16 w 32"/>
                <a:gd name="T23" fmla="*/ 20 h 24"/>
                <a:gd name="T24" fmla="*/ 18 w 32"/>
                <a:gd name="T25" fmla="*/ 18 h 24"/>
                <a:gd name="T26" fmla="*/ 18 w 32"/>
                <a:gd name="T27" fmla="*/ 18 h 24"/>
                <a:gd name="T28" fmla="*/ 20 w 32"/>
                <a:gd name="T29" fmla="*/ 20 h 24"/>
                <a:gd name="T30" fmla="*/ 20 w 32"/>
                <a:gd name="T31" fmla="*/ 24 h 24"/>
                <a:gd name="T32" fmla="*/ 20 w 32"/>
                <a:gd name="T33" fmla="*/ 24 h 24"/>
                <a:gd name="T34" fmla="*/ 24 w 32"/>
                <a:gd name="T35" fmla="*/ 20 h 24"/>
                <a:gd name="T36" fmla="*/ 28 w 32"/>
                <a:gd name="T37" fmla="*/ 20 h 24"/>
                <a:gd name="T38" fmla="*/ 28 w 32"/>
                <a:gd name="T39" fmla="*/ 20 h 24"/>
                <a:gd name="T40" fmla="*/ 28 w 32"/>
                <a:gd name="T41" fmla="*/ 18 h 24"/>
                <a:gd name="T42" fmla="*/ 30 w 32"/>
                <a:gd name="T43" fmla="*/ 16 h 24"/>
                <a:gd name="T44" fmla="*/ 32 w 32"/>
                <a:gd name="T45" fmla="*/ 14 h 24"/>
                <a:gd name="T46" fmla="*/ 32 w 32"/>
                <a:gd name="T47" fmla="*/ 12 h 24"/>
                <a:gd name="T48" fmla="*/ 32 w 32"/>
                <a:gd name="T49" fmla="*/ 12 h 24"/>
                <a:gd name="T50" fmla="*/ 30 w 32"/>
                <a:gd name="T51" fmla="*/ 12 h 24"/>
                <a:gd name="T52" fmla="*/ 26 w 32"/>
                <a:gd name="T53" fmla="*/ 14 h 24"/>
                <a:gd name="T54" fmla="*/ 26 w 32"/>
                <a:gd name="T55" fmla="*/ 14 h 24"/>
                <a:gd name="T56" fmla="*/ 22 w 32"/>
                <a:gd name="T57" fmla="*/ 16 h 24"/>
                <a:gd name="T58" fmla="*/ 22 w 32"/>
                <a:gd name="T59" fmla="*/ 16 h 24"/>
                <a:gd name="T60" fmla="*/ 26 w 32"/>
                <a:gd name="T61" fmla="*/ 10 h 24"/>
                <a:gd name="T62" fmla="*/ 28 w 32"/>
                <a:gd name="T63" fmla="*/ 4 h 24"/>
                <a:gd name="T64" fmla="*/ 28 w 32"/>
                <a:gd name="T65" fmla="*/ 4 h 24"/>
                <a:gd name="T66" fmla="*/ 24 w 32"/>
                <a:gd name="T67" fmla="*/ 4 h 24"/>
                <a:gd name="T68" fmla="*/ 20 w 32"/>
                <a:gd name="T69" fmla="*/ 6 h 24"/>
                <a:gd name="T70" fmla="*/ 20 w 32"/>
                <a:gd name="T71" fmla="*/ 6 h 24"/>
                <a:gd name="T72" fmla="*/ 20 w 32"/>
                <a:gd name="T73" fmla="*/ 2 h 24"/>
                <a:gd name="T74" fmla="*/ 20 w 32"/>
                <a:gd name="T75" fmla="*/ 0 h 24"/>
                <a:gd name="T76" fmla="*/ 20 w 32"/>
                <a:gd name="T77" fmla="*/ 0 h 24"/>
                <a:gd name="T78" fmla="*/ 16 w 32"/>
                <a:gd name="T79" fmla="*/ 0 h 24"/>
                <a:gd name="T80" fmla="*/ 16 w 32"/>
                <a:gd name="T81" fmla="*/ 0 h 24"/>
                <a:gd name="T82" fmla="*/ 16 w 32"/>
                <a:gd name="T83" fmla="*/ 4 h 24"/>
                <a:gd name="T84" fmla="*/ 12 w 32"/>
                <a:gd name="T85" fmla="*/ 6 h 24"/>
                <a:gd name="T86" fmla="*/ 12 w 32"/>
                <a:gd name="T87" fmla="*/ 6 h 24"/>
                <a:gd name="T88" fmla="*/ 10 w 32"/>
                <a:gd name="T89" fmla="*/ 2 h 24"/>
                <a:gd name="T90" fmla="*/ 10 w 32"/>
                <a:gd name="T91" fmla="*/ 2 h 24"/>
                <a:gd name="T92" fmla="*/ 6 w 32"/>
                <a:gd name="T93" fmla="*/ 4 h 24"/>
                <a:gd name="T94" fmla="*/ 2 w 32"/>
                <a:gd name="T95" fmla="*/ 2 h 24"/>
                <a:gd name="T96" fmla="*/ 2 w 32"/>
                <a:gd name="T97" fmla="*/ 2 h 24"/>
                <a:gd name="T98" fmla="*/ 0 w 32"/>
                <a:gd name="T99" fmla="*/ 6 h 24"/>
                <a:gd name="T100" fmla="*/ 2 w 32"/>
                <a:gd name="T101" fmla="*/ 10 h 24"/>
                <a:gd name="T102" fmla="*/ 2 w 32"/>
                <a:gd name="T103" fmla="*/ 10 h 24"/>
                <a:gd name="T104" fmla="*/ 8 w 32"/>
                <a:gd name="T105" fmla="*/ 10 h 24"/>
                <a:gd name="T106" fmla="*/ 12 w 32"/>
                <a:gd name="T107" fmla="*/ 10 h 24"/>
                <a:gd name="T108" fmla="*/ 12 w 32"/>
                <a:gd name="T10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" h="24">
                  <a:moveTo>
                    <a:pt x="12" y="10"/>
                  </a:moveTo>
                  <a:lnTo>
                    <a:pt x="12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9" name="Freeform 49281"/>
            <p:cNvSpPr>
              <a:spLocks/>
            </p:cNvSpPr>
            <p:nvPr/>
          </p:nvSpPr>
          <p:spPr bwMode="auto">
            <a:xfrm>
              <a:off x="422" y="573"/>
              <a:ext cx="30" cy="18"/>
            </a:xfrm>
            <a:custGeom>
              <a:avLst/>
              <a:gdLst>
                <a:gd name="T0" fmla="*/ 20 w 30"/>
                <a:gd name="T1" fmla="*/ 10 h 18"/>
                <a:gd name="T2" fmla="*/ 20 w 30"/>
                <a:gd name="T3" fmla="*/ 10 h 18"/>
                <a:gd name="T4" fmla="*/ 18 w 30"/>
                <a:gd name="T5" fmla="*/ 6 h 18"/>
                <a:gd name="T6" fmla="*/ 18 w 30"/>
                <a:gd name="T7" fmla="*/ 4 h 18"/>
                <a:gd name="T8" fmla="*/ 18 w 30"/>
                <a:gd name="T9" fmla="*/ 0 h 18"/>
                <a:gd name="T10" fmla="*/ 18 w 30"/>
                <a:gd name="T11" fmla="*/ 0 h 18"/>
                <a:gd name="T12" fmla="*/ 12 w 30"/>
                <a:gd name="T13" fmla="*/ 0 h 18"/>
                <a:gd name="T14" fmla="*/ 10 w 30"/>
                <a:gd name="T15" fmla="*/ 2 h 18"/>
                <a:gd name="T16" fmla="*/ 6 w 30"/>
                <a:gd name="T17" fmla="*/ 2 h 18"/>
                <a:gd name="T18" fmla="*/ 2 w 30"/>
                <a:gd name="T19" fmla="*/ 4 h 18"/>
                <a:gd name="T20" fmla="*/ 2 w 30"/>
                <a:gd name="T21" fmla="*/ 4 h 18"/>
                <a:gd name="T22" fmla="*/ 0 w 30"/>
                <a:gd name="T23" fmla="*/ 8 h 18"/>
                <a:gd name="T24" fmla="*/ 0 w 30"/>
                <a:gd name="T25" fmla="*/ 8 h 18"/>
                <a:gd name="T26" fmla="*/ 2 w 30"/>
                <a:gd name="T27" fmla="*/ 10 h 18"/>
                <a:gd name="T28" fmla="*/ 2 w 30"/>
                <a:gd name="T29" fmla="*/ 10 h 18"/>
                <a:gd name="T30" fmla="*/ 4 w 30"/>
                <a:gd name="T31" fmla="*/ 8 h 18"/>
                <a:gd name="T32" fmla="*/ 8 w 30"/>
                <a:gd name="T33" fmla="*/ 6 h 18"/>
                <a:gd name="T34" fmla="*/ 8 w 30"/>
                <a:gd name="T35" fmla="*/ 6 h 18"/>
                <a:gd name="T36" fmla="*/ 10 w 30"/>
                <a:gd name="T37" fmla="*/ 10 h 18"/>
                <a:gd name="T38" fmla="*/ 14 w 30"/>
                <a:gd name="T39" fmla="*/ 12 h 18"/>
                <a:gd name="T40" fmla="*/ 22 w 30"/>
                <a:gd name="T41" fmla="*/ 14 h 18"/>
                <a:gd name="T42" fmla="*/ 22 w 30"/>
                <a:gd name="T43" fmla="*/ 14 h 18"/>
                <a:gd name="T44" fmla="*/ 18 w 30"/>
                <a:gd name="T45" fmla="*/ 14 h 18"/>
                <a:gd name="T46" fmla="*/ 18 w 30"/>
                <a:gd name="T47" fmla="*/ 16 h 18"/>
                <a:gd name="T48" fmla="*/ 16 w 30"/>
                <a:gd name="T49" fmla="*/ 18 h 18"/>
                <a:gd name="T50" fmla="*/ 16 w 30"/>
                <a:gd name="T51" fmla="*/ 18 h 18"/>
                <a:gd name="T52" fmla="*/ 24 w 30"/>
                <a:gd name="T53" fmla="*/ 18 h 18"/>
                <a:gd name="T54" fmla="*/ 24 w 30"/>
                <a:gd name="T55" fmla="*/ 18 h 18"/>
                <a:gd name="T56" fmla="*/ 24 w 30"/>
                <a:gd name="T57" fmla="*/ 14 h 18"/>
                <a:gd name="T58" fmla="*/ 24 w 30"/>
                <a:gd name="T59" fmla="*/ 12 h 18"/>
                <a:gd name="T60" fmla="*/ 30 w 30"/>
                <a:gd name="T61" fmla="*/ 10 h 18"/>
                <a:gd name="T62" fmla="*/ 30 w 30"/>
                <a:gd name="T63" fmla="*/ 10 h 18"/>
                <a:gd name="T64" fmla="*/ 26 w 30"/>
                <a:gd name="T65" fmla="*/ 10 h 18"/>
                <a:gd name="T66" fmla="*/ 20 w 30"/>
                <a:gd name="T67" fmla="*/ 10 h 18"/>
                <a:gd name="T68" fmla="*/ 20 w 30"/>
                <a:gd name="T6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">
                  <a:moveTo>
                    <a:pt x="20" y="10"/>
                  </a:moveTo>
                  <a:lnTo>
                    <a:pt x="20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0" name="Freeform 49282"/>
            <p:cNvSpPr>
              <a:spLocks/>
            </p:cNvSpPr>
            <p:nvPr/>
          </p:nvSpPr>
          <p:spPr bwMode="auto">
            <a:xfrm>
              <a:off x="458" y="573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4 h 6"/>
                <a:gd name="T6" fmla="*/ 6 w 6"/>
                <a:gd name="T7" fmla="*/ 0 h 6"/>
                <a:gd name="T8" fmla="*/ 6 w 6"/>
                <a:gd name="T9" fmla="*/ 0 h 6"/>
                <a:gd name="T10" fmla="*/ 0 w 6"/>
                <a:gd name="T11" fmla="*/ 2 h 6"/>
                <a:gd name="T12" fmla="*/ 0 w 6"/>
                <a:gd name="T13" fmla="*/ 4 h 6"/>
                <a:gd name="T14" fmla="*/ 0 w 6"/>
                <a:gd name="T15" fmla="*/ 6 h 6"/>
                <a:gd name="T16" fmla="*/ 0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1" name="Freeform 49283"/>
            <p:cNvSpPr>
              <a:spLocks/>
            </p:cNvSpPr>
            <p:nvPr/>
          </p:nvSpPr>
          <p:spPr bwMode="auto">
            <a:xfrm>
              <a:off x="520" y="575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0 w 4"/>
                <a:gd name="T9" fmla="*/ 6 h 6"/>
                <a:gd name="T10" fmla="*/ 0 w 4"/>
                <a:gd name="T11" fmla="*/ 6 h 6"/>
                <a:gd name="T12" fmla="*/ 4 w 4"/>
                <a:gd name="T13" fmla="*/ 6 h 6"/>
                <a:gd name="T14" fmla="*/ 4 w 4"/>
                <a:gd name="T15" fmla="*/ 4 h 6"/>
                <a:gd name="T16" fmla="*/ 2 w 4"/>
                <a:gd name="T17" fmla="*/ 0 h 6"/>
                <a:gd name="T18" fmla="*/ 0 w 4"/>
                <a:gd name="T19" fmla="*/ 0 h 6"/>
                <a:gd name="T20" fmla="*/ 0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2" name="Freeform 49284"/>
            <p:cNvSpPr>
              <a:spLocks/>
            </p:cNvSpPr>
            <p:nvPr/>
          </p:nvSpPr>
          <p:spPr bwMode="auto">
            <a:xfrm>
              <a:off x="358" y="57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2 w 4"/>
                <a:gd name="T9" fmla="*/ 6 h 6"/>
                <a:gd name="T10" fmla="*/ 2 w 4"/>
                <a:gd name="T11" fmla="*/ 6 h 6"/>
                <a:gd name="T12" fmla="*/ 2 w 4"/>
                <a:gd name="T13" fmla="*/ 4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3" name="Freeform 49285"/>
            <p:cNvSpPr>
              <a:spLocks/>
            </p:cNvSpPr>
            <p:nvPr/>
          </p:nvSpPr>
          <p:spPr bwMode="auto">
            <a:xfrm>
              <a:off x="608" y="575"/>
              <a:ext cx="7" cy="6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6 h 6"/>
                <a:gd name="T4" fmla="*/ 2 w 7"/>
                <a:gd name="T5" fmla="*/ 6 h 6"/>
                <a:gd name="T6" fmla="*/ 4 w 7"/>
                <a:gd name="T7" fmla="*/ 6 h 6"/>
                <a:gd name="T8" fmla="*/ 7 w 7"/>
                <a:gd name="T9" fmla="*/ 0 h 6"/>
                <a:gd name="T10" fmla="*/ 7 w 7"/>
                <a:gd name="T11" fmla="*/ 0 h 6"/>
                <a:gd name="T12" fmla="*/ 2 w 7"/>
                <a:gd name="T13" fmla="*/ 2 h 6"/>
                <a:gd name="T14" fmla="*/ 0 w 7"/>
                <a:gd name="T15" fmla="*/ 6 h 6"/>
                <a:gd name="T16" fmla="*/ 0 w 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4" name="Freeform 49286"/>
            <p:cNvSpPr>
              <a:spLocks/>
            </p:cNvSpPr>
            <p:nvPr/>
          </p:nvSpPr>
          <p:spPr bwMode="auto">
            <a:xfrm>
              <a:off x="649" y="577"/>
              <a:ext cx="6" cy="8"/>
            </a:xfrm>
            <a:custGeom>
              <a:avLst/>
              <a:gdLst>
                <a:gd name="T0" fmla="*/ 2 w 6"/>
                <a:gd name="T1" fmla="*/ 8 h 8"/>
                <a:gd name="T2" fmla="*/ 2 w 6"/>
                <a:gd name="T3" fmla="*/ 8 h 8"/>
                <a:gd name="T4" fmla="*/ 4 w 6"/>
                <a:gd name="T5" fmla="*/ 4 h 8"/>
                <a:gd name="T6" fmla="*/ 6 w 6"/>
                <a:gd name="T7" fmla="*/ 0 h 8"/>
                <a:gd name="T8" fmla="*/ 6 w 6"/>
                <a:gd name="T9" fmla="*/ 0 h 8"/>
                <a:gd name="T10" fmla="*/ 2 w 6"/>
                <a:gd name="T11" fmla="*/ 0 h 8"/>
                <a:gd name="T12" fmla="*/ 2 w 6"/>
                <a:gd name="T13" fmla="*/ 0 h 8"/>
                <a:gd name="T14" fmla="*/ 0 w 6"/>
                <a:gd name="T15" fmla="*/ 4 h 8"/>
                <a:gd name="T16" fmla="*/ 0 w 6"/>
                <a:gd name="T17" fmla="*/ 6 h 8"/>
                <a:gd name="T18" fmla="*/ 2 w 6"/>
                <a:gd name="T19" fmla="*/ 8 h 8"/>
                <a:gd name="T20" fmla="*/ 2 w 6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5" name="Freeform 49287"/>
            <p:cNvSpPr>
              <a:spLocks/>
            </p:cNvSpPr>
            <p:nvPr/>
          </p:nvSpPr>
          <p:spPr bwMode="auto">
            <a:xfrm>
              <a:off x="749" y="577"/>
              <a:ext cx="4" cy="10"/>
            </a:xfrm>
            <a:custGeom>
              <a:avLst/>
              <a:gdLst>
                <a:gd name="T0" fmla="*/ 2 w 4"/>
                <a:gd name="T1" fmla="*/ 10 h 10"/>
                <a:gd name="T2" fmla="*/ 2 w 4"/>
                <a:gd name="T3" fmla="*/ 10 h 10"/>
                <a:gd name="T4" fmla="*/ 4 w 4"/>
                <a:gd name="T5" fmla="*/ 4 h 10"/>
                <a:gd name="T6" fmla="*/ 4 w 4"/>
                <a:gd name="T7" fmla="*/ 2 h 10"/>
                <a:gd name="T8" fmla="*/ 2 w 4"/>
                <a:gd name="T9" fmla="*/ 0 h 10"/>
                <a:gd name="T10" fmla="*/ 2 w 4"/>
                <a:gd name="T11" fmla="*/ 0 h 10"/>
                <a:gd name="T12" fmla="*/ 0 w 4"/>
                <a:gd name="T13" fmla="*/ 4 h 10"/>
                <a:gd name="T14" fmla="*/ 0 w 4"/>
                <a:gd name="T15" fmla="*/ 8 h 10"/>
                <a:gd name="T16" fmla="*/ 2 w 4"/>
                <a:gd name="T17" fmla="*/ 10 h 10"/>
                <a:gd name="T18" fmla="*/ 2 w 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2" y="10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6" name="Freeform 49288"/>
            <p:cNvSpPr>
              <a:spLocks/>
            </p:cNvSpPr>
            <p:nvPr/>
          </p:nvSpPr>
          <p:spPr bwMode="auto">
            <a:xfrm>
              <a:off x="508" y="577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2 w 4"/>
                <a:gd name="T15" fmla="*/ 0 h 4"/>
                <a:gd name="T16" fmla="*/ 2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7" name="Freeform 49289"/>
            <p:cNvSpPr>
              <a:spLocks/>
            </p:cNvSpPr>
            <p:nvPr/>
          </p:nvSpPr>
          <p:spPr bwMode="auto">
            <a:xfrm>
              <a:off x="671" y="577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6 h 8"/>
                <a:gd name="T4" fmla="*/ 8 w 8"/>
                <a:gd name="T5" fmla="*/ 6 h 8"/>
                <a:gd name="T6" fmla="*/ 8 w 8"/>
                <a:gd name="T7" fmla="*/ 4 h 8"/>
                <a:gd name="T8" fmla="*/ 8 w 8"/>
                <a:gd name="T9" fmla="*/ 0 h 8"/>
                <a:gd name="T10" fmla="*/ 8 w 8"/>
                <a:gd name="T11" fmla="*/ 0 h 8"/>
                <a:gd name="T12" fmla="*/ 6 w 8"/>
                <a:gd name="T13" fmla="*/ 2 h 8"/>
                <a:gd name="T14" fmla="*/ 4 w 8"/>
                <a:gd name="T15" fmla="*/ 4 h 8"/>
                <a:gd name="T16" fmla="*/ 2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6 w 8"/>
                <a:gd name="T23" fmla="*/ 8 h 8"/>
                <a:gd name="T24" fmla="*/ 8 w 8"/>
                <a:gd name="T25" fmla="*/ 8 h 8"/>
                <a:gd name="T26" fmla="*/ 8 w 8"/>
                <a:gd name="T27" fmla="*/ 6 h 8"/>
                <a:gd name="T28" fmla="*/ 8 w 8"/>
                <a:gd name="T2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8" name="Freeform 49290"/>
            <p:cNvSpPr>
              <a:spLocks/>
            </p:cNvSpPr>
            <p:nvPr/>
          </p:nvSpPr>
          <p:spPr bwMode="auto">
            <a:xfrm>
              <a:off x="729" y="577"/>
              <a:ext cx="4" cy="8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4 w 4"/>
                <a:gd name="T5" fmla="*/ 6 h 8"/>
                <a:gd name="T6" fmla="*/ 4 w 4"/>
                <a:gd name="T7" fmla="*/ 4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4 h 8"/>
                <a:gd name="T14" fmla="*/ 0 w 4"/>
                <a:gd name="T15" fmla="*/ 6 h 8"/>
                <a:gd name="T16" fmla="*/ 2 w 4"/>
                <a:gd name="T17" fmla="*/ 8 h 8"/>
                <a:gd name="T18" fmla="*/ 2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9" name="Freeform 49291"/>
            <p:cNvSpPr>
              <a:spLocks/>
            </p:cNvSpPr>
            <p:nvPr/>
          </p:nvSpPr>
          <p:spPr bwMode="auto">
            <a:xfrm>
              <a:off x="338" y="579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2 w 6"/>
                <a:gd name="T11" fmla="*/ 0 h 2"/>
                <a:gd name="T12" fmla="*/ 0 w 6"/>
                <a:gd name="T13" fmla="*/ 0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0" name="Freeform 49292"/>
            <p:cNvSpPr>
              <a:spLocks/>
            </p:cNvSpPr>
            <p:nvPr/>
          </p:nvSpPr>
          <p:spPr bwMode="auto">
            <a:xfrm>
              <a:off x="406" y="57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2 w 4"/>
                <a:gd name="T7" fmla="*/ 4 h 4"/>
                <a:gd name="T8" fmla="*/ 2 w 4"/>
                <a:gd name="T9" fmla="*/ 4 h 4"/>
                <a:gd name="T10" fmla="*/ 2 w 4"/>
                <a:gd name="T11" fmla="*/ 2 h 4"/>
                <a:gd name="T12" fmla="*/ 4 w 4"/>
                <a:gd name="T13" fmla="*/ 0 h 4"/>
                <a:gd name="T14" fmla="*/ 4 w 4"/>
                <a:gd name="T15" fmla="*/ 0 h 4"/>
                <a:gd name="T16" fmla="*/ 0 w 4"/>
                <a:gd name="T17" fmla="*/ 0 h 4"/>
                <a:gd name="T18" fmla="*/ 0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1" name="Freeform 49293"/>
            <p:cNvSpPr>
              <a:spLocks/>
            </p:cNvSpPr>
            <p:nvPr/>
          </p:nvSpPr>
          <p:spPr bwMode="auto">
            <a:xfrm>
              <a:off x="516" y="579"/>
              <a:ext cx="4" cy="10"/>
            </a:xfrm>
            <a:custGeom>
              <a:avLst/>
              <a:gdLst>
                <a:gd name="T0" fmla="*/ 0 w 4"/>
                <a:gd name="T1" fmla="*/ 2 h 10"/>
                <a:gd name="T2" fmla="*/ 0 w 4"/>
                <a:gd name="T3" fmla="*/ 2 h 10"/>
                <a:gd name="T4" fmla="*/ 2 w 4"/>
                <a:gd name="T5" fmla="*/ 4 h 10"/>
                <a:gd name="T6" fmla="*/ 0 w 4"/>
                <a:gd name="T7" fmla="*/ 6 h 10"/>
                <a:gd name="T8" fmla="*/ 0 w 4"/>
                <a:gd name="T9" fmla="*/ 8 h 10"/>
                <a:gd name="T10" fmla="*/ 0 w 4"/>
                <a:gd name="T11" fmla="*/ 10 h 10"/>
                <a:gd name="T12" fmla="*/ 0 w 4"/>
                <a:gd name="T13" fmla="*/ 10 h 10"/>
                <a:gd name="T14" fmla="*/ 2 w 4"/>
                <a:gd name="T15" fmla="*/ 8 h 10"/>
                <a:gd name="T16" fmla="*/ 4 w 4"/>
                <a:gd name="T17" fmla="*/ 4 h 10"/>
                <a:gd name="T18" fmla="*/ 4 w 4"/>
                <a:gd name="T19" fmla="*/ 4 h 10"/>
                <a:gd name="T20" fmla="*/ 2 w 4"/>
                <a:gd name="T21" fmla="*/ 0 h 10"/>
                <a:gd name="T22" fmla="*/ 0 w 4"/>
                <a:gd name="T23" fmla="*/ 0 h 10"/>
                <a:gd name="T24" fmla="*/ 0 w 4"/>
                <a:gd name="T25" fmla="*/ 2 h 10"/>
                <a:gd name="T26" fmla="*/ 0 w 4"/>
                <a:gd name="T2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2" name="Freeform 49294"/>
            <p:cNvSpPr>
              <a:spLocks/>
            </p:cNvSpPr>
            <p:nvPr/>
          </p:nvSpPr>
          <p:spPr bwMode="auto">
            <a:xfrm>
              <a:off x="554" y="57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4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3" name="Freeform 49295"/>
            <p:cNvSpPr>
              <a:spLocks/>
            </p:cNvSpPr>
            <p:nvPr/>
          </p:nvSpPr>
          <p:spPr bwMode="auto">
            <a:xfrm>
              <a:off x="895" y="579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4 w 8"/>
                <a:gd name="T5" fmla="*/ 0 h 4"/>
                <a:gd name="T6" fmla="*/ 2 w 8"/>
                <a:gd name="T7" fmla="*/ 0 h 4"/>
                <a:gd name="T8" fmla="*/ 0 w 8"/>
                <a:gd name="T9" fmla="*/ 2 h 4"/>
                <a:gd name="T10" fmla="*/ 0 w 8"/>
                <a:gd name="T11" fmla="*/ 2 h 4"/>
                <a:gd name="T12" fmla="*/ 4 w 8"/>
                <a:gd name="T13" fmla="*/ 4 h 4"/>
                <a:gd name="T14" fmla="*/ 8 w 8"/>
                <a:gd name="T15" fmla="*/ 2 h 4"/>
                <a:gd name="T16" fmla="*/ 8 w 8"/>
                <a:gd name="T17" fmla="*/ 0 h 4"/>
                <a:gd name="T18" fmla="*/ 8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4" name="Freeform 49296"/>
            <p:cNvSpPr>
              <a:spLocks/>
            </p:cNvSpPr>
            <p:nvPr/>
          </p:nvSpPr>
          <p:spPr bwMode="auto">
            <a:xfrm>
              <a:off x="623" y="581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4 w 8"/>
                <a:gd name="T5" fmla="*/ 4 h 4"/>
                <a:gd name="T6" fmla="*/ 6 w 8"/>
                <a:gd name="T7" fmla="*/ 4 h 4"/>
                <a:gd name="T8" fmla="*/ 8 w 8"/>
                <a:gd name="T9" fmla="*/ 2 h 4"/>
                <a:gd name="T10" fmla="*/ 8 w 8"/>
                <a:gd name="T11" fmla="*/ 2 h 4"/>
                <a:gd name="T12" fmla="*/ 6 w 8"/>
                <a:gd name="T13" fmla="*/ 0 h 4"/>
                <a:gd name="T14" fmla="*/ 2 w 8"/>
                <a:gd name="T15" fmla="*/ 0 h 4"/>
                <a:gd name="T16" fmla="*/ 0 w 8"/>
                <a:gd name="T17" fmla="*/ 2 h 4"/>
                <a:gd name="T18" fmla="*/ 0 w 8"/>
                <a:gd name="T19" fmla="*/ 4 h 4"/>
                <a:gd name="T20" fmla="*/ 0 w 8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5" name="Freeform 49297"/>
            <p:cNvSpPr>
              <a:spLocks/>
            </p:cNvSpPr>
            <p:nvPr/>
          </p:nvSpPr>
          <p:spPr bwMode="auto">
            <a:xfrm>
              <a:off x="701" y="581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0 w 4"/>
                <a:gd name="T11" fmla="*/ 2 h 2"/>
                <a:gd name="T12" fmla="*/ 0 w 4"/>
                <a:gd name="T13" fmla="*/ 2 h 2"/>
                <a:gd name="T14" fmla="*/ 4 w 4"/>
                <a:gd name="T15" fmla="*/ 2 h 2"/>
                <a:gd name="T16" fmla="*/ 4 w 4"/>
                <a:gd name="T17" fmla="*/ 0 h 2"/>
                <a:gd name="T18" fmla="*/ 4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6" name="Freeform 49298"/>
            <p:cNvSpPr>
              <a:spLocks/>
            </p:cNvSpPr>
            <p:nvPr/>
          </p:nvSpPr>
          <p:spPr bwMode="auto">
            <a:xfrm>
              <a:off x="456" y="581"/>
              <a:ext cx="6" cy="8"/>
            </a:xfrm>
            <a:custGeom>
              <a:avLst/>
              <a:gdLst>
                <a:gd name="T0" fmla="*/ 2 w 6"/>
                <a:gd name="T1" fmla="*/ 8 h 8"/>
                <a:gd name="T2" fmla="*/ 2 w 6"/>
                <a:gd name="T3" fmla="*/ 8 h 8"/>
                <a:gd name="T4" fmla="*/ 6 w 6"/>
                <a:gd name="T5" fmla="*/ 4 h 8"/>
                <a:gd name="T6" fmla="*/ 6 w 6"/>
                <a:gd name="T7" fmla="*/ 2 h 8"/>
                <a:gd name="T8" fmla="*/ 6 w 6"/>
                <a:gd name="T9" fmla="*/ 0 h 8"/>
                <a:gd name="T10" fmla="*/ 6 w 6"/>
                <a:gd name="T11" fmla="*/ 0 h 8"/>
                <a:gd name="T12" fmla="*/ 2 w 6"/>
                <a:gd name="T13" fmla="*/ 4 h 8"/>
                <a:gd name="T14" fmla="*/ 0 w 6"/>
                <a:gd name="T15" fmla="*/ 6 h 8"/>
                <a:gd name="T16" fmla="*/ 2 w 6"/>
                <a:gd name="T17" fmla="*/ 8 h 8"/>
                <a:gd name="T18" fmla="*/ 2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7" name="Freeform 49299"/>
            <p:cNvSpPr>
              <a:spLocks/>
            </p:cNvSpPr>
            <p:nvPr/>
          </p:nvSpPr>
          <p:spPr bwMode="auto">
            <a:xfrm>
              <a:off x="522" y="581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4 h 6"/>
                <a:gd name="T6" fmla="*/ 2 w 4"/>
                <a:gd name="T7" fmla="*/ 0 h 6"/>
                <a:gd name="T8" fmla="*/ 2 w 4"/>
                <a:gd name="T9" fmla="*/ 0 h 6"/>
                <a:gd name="T10" fmla="*/ 0 w 4"/>
                <a:gd name="T11" fmla="*/ 4 h 6"/>
                <a:gd name="T12" fmla="*/ 2 w 4"/>
                <a:gd name="T13" fmla="*/ 6 h 6"/>
                <a:gd name="T14" fmla="*/ 4 w 4"/>
                <a:gd name="T15" fmla="*/ 6 h 6"/>
                <a:gd name="T16" fmla="*/ 4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8" name="Freeform 49300"/>
            <p:cNvSpPr>
              <a:spLocks/>
            </p:cNvSpPr>
            <p:nvPr/>
          </p:nvSpPr>
          <p:spPr bwMode="auto">
            <a:xfrm>
              <a:off x="739" y="581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6 h 6"/>
                <a:gd name="T12" fmla="*/ 2 w 4"/>
                <a:gd name="T13" fmla="*/ 6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59" name="Freeform 49301"/>
            <p:cNvSpPr>
              <a:spLocks/>
            </p:cNvSpPr>
            <p:nvPr/>
          </p:nvSpPr>
          <p:spPr bwMode="auto">
            <a:xfrm>
              <a:off x="466" y="583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6 w 6"/>
                <a:gd name="T5" fmla="*/ 0 h 4"/>
                <a:gd name="T6" fmla="*/ 4 w 6"/>
                <a:gd name="T7" fmla="*/ 0 h 4"/>
                <a:gd name="T8" fmla="*/ 4 w 6"/>
                <a:gd name="T9" fmla="*/ 0 h 4"/>
                <a:gd name="T10" fmla="*/ 4 w 6"/>
                <a:gd name="T11" fmla="*/ 2 h 4"/>
                <a:gd name="T12" fmla="*/ 2 w 6"/>
                <a:gd name="T13" fmla="*/ 2 h 4"/>
                <a:gd name="T14" fmla="*/ 0 w 6"/>
                <a:gd name="T15" fmla="*/ 2 h 4"/>
                <a:gd name="T16" fmla="*/ 0 w 6"/>
                <a:gd name="T17" fmla="*/ 4 h 4"/>
                <a:gd name="T18" fmla="*/ 0 w 6"/>
                <a:gd name="T19" fmla="*/ 4 h 4"/>
                <a:gd name="T20" fmla="*/ 4 w 6"/>
                <a:gd name="T21" fmla="*/ 4 h 4"/>
                <a:gd name="T22" fmla="*/ 6 w 6"/>
                <a:gd name="T23" fmla="*/ 4 h 4"/>
                <a:gd name="T24" fmla="*/ 6 w 6"/>
                <a:gd name="T25" fmla="*/ 0 h 4"/>
                <a:gd name="T26" fmla="*/ 6 w 6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0" name="Freeform 49302"/>
            <p:cNvSpPr>
              <a:spLocks/>
            </p:cNvSpPr>
            <p:nvPr/>
          </p:nvSpPr>
          <p:spPr bwMode="auto">
            <a:xfrm>
              <a:off x="480" y="583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4 h 6"/>
                <a:gd name="T12" fmla="*/ 4 w 4"/>
                <a:gd name="T13" fmla="*/ 4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1" name="Freeform 49303"/>
            <p:cNvSpPr>
              <a:spLocks/>
            </p:cNvSpPr>
            <p:nvPr/>
          </p:nvSpPr>
          <p:spPr bwMode="auto">
            <a:xfrm>
              <a:off x="492" y="58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4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2 w 2"/>
                <a:gd name="T17" fmla="*/ 2 h 6"/>
                <a:gd name="T18" fmla="*/ 0 w 2"/>
                <a:gd name="T19" fmla="*/ 0 h 6"/>
                <a:gd name="T20" fmla="*/ 0 w 2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2" name="Freeform 49304"/>
            <p:cNvSpPr>
              <a:spLocks/>
            </p:cNvSpPr>
            <p:nvPr/>
          </p:nvSpPr>
          <p:spPr bwMode="auto">
            <a:xfrm>
              <a:off x="857" y="58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2 w 2"/>
                <a:gd name="T11" fmla="*/ 4 h 6"/>
                <a:gd name="T12" fmla="*/ 2 w 2"/>
                <a:gd name="T13" fmla="*/ 2 h 6"/>
                <a:gd name="T14" fmla="*/ 2 w 2"/>
                <a:gd name="T15" fmla="*/ 0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3" name="Freeform 49305"/>
            <p:cNvSpPr>
              <a:spLocks/>
            </p:cNvSpPr>
            <p:nvPr/>
          </p:nvSpPr>
          <p:spPr bwMode="auto">
            <a:xfrm>
              <a:off x="362" y="583"/>
              <a:ext cx="6" cy="10"/>
            </a:xfrm>
            <a:custGeom>
              <a:avLst/>
              <a:gdLst>
                <a:gd name="T0" fmla="*/ 2 w 6"/>
                <a:gd name="T1" fmla="*/ 10 h 10"/>
                <a:gd name="T2" fmla="*/ 2 w 6"/>
                <a:gd name="T3" fmla="*/ 10 h 10"/>
                <a:gd name="T4" fmla="*/ 6 w 6"/>
                <a:gd name="T5" fmla="*/ 10 h 10"/>
                <a:gd name="T6" fmla="*/ 6 w 6"/>
                <a:gd name="T7" fmla="*/ 6 h 10"/>
                <a:gd name="T8" fmla="*/ 4 w 6"/>
                <a:gd name="T9" fmla="*/ 4 h 10"/>
                <a:gd name="T10" fmla="*/ 4 w 6"/>
                <a:gd name="T11" fmla="*/ 0 h 10"/>
                <a:gd name="T12" fmla="*/ 4 w 6"/>
                <a:gd name="T13" fmla="*/ 0 h 10"/>
                <a:gd name="T14" fmla="*/ 2 w 6"/>
                <a:gd name="T15" fmla="*/ 2 h 10"/>
                <a:gd name="T16" fmla="*/ 0 w 6"/>
                <a:gd name="T17" fmla="*/ 2 h 10"/>
                <a:gd name="T18" fmla="*/ 0 w 6"/>
                <a:gd name="T19" fmla="*/ 2 h 10"/>
                <a:gd name="T20" fmla="*/ 2 w 6"/>
                <a:gd name="T21" fmla="*/ 6 h 10"/>
                <a:gd name="T22" fmla="*/ 2 w 6"/>
                <a:gd name="T23" fmla="*/ 8 h 10"/>
                <a:gd name="T24" fmla="*/ 2 w 6"/>
                <a:gd name="T25" fmla="*/ 10 h 10"/>
                <a:gd name="T26" fmla="*/ 2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lnTo>
                    <a:pt x="2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4" name="Freeform 49306"/>
            <p:cNvSpPr>
              <a:spLocks/>
            </p:cNvSpPr>
            <p:nvPr/>
          </p:nvSpPr>
          <p:spPr bwMode="auto">
            <a:xfrm>
              <a:off x="713" y="585"/>
              <a:ext cx="8" cy="6"/>
            </a:xfrm>
            <a:custGeom>
              <a:avLst/>
              <a:gdLst>
                <a:gd name="T0" fmla="*/ 2 w 8"/>
                <a:gd name="T1" fmla="*/ 6 h 6"/>
                <a:gd name="T2" fmla="*/ 2 w 8"/>
                <a:gd name="T3" fmla="*/ 6 h 6"/>
                <a:gd name="T4" fmla="*/ 4 w 8"/>
                <a:gd name="T5" fmla="*/ 6 h 6"/>
                <a:gd name="T6" fmla="*/ 4 w 8"/>
                <a:gd name="T7" fmla="*/ 6 h 6"/>
                <a:gd name="T8" fmla="*/ 6 w 8"/>
                <a:gd name="T9" fmla="*/ 4 h 6"/>
                <a:gd name="T10" fmla="*/ 8 w 8"/>
                <a:gd name="T11" fmla="*/ 2 h 6"/>
                <a:gd name="T12" fmla="*/ 6 w 8"/>
                <a:gd name="T13" fmla="*/ 0 h 6"/>
                <a:gd name="T14" fmla="*/ 6 w 8"/>
                <a:gd name="T15" fmla="*/ 0 h 6"/>
                <a:gd name="T16" fmla="*/ 6 w 8"/>
                <a:gd name="T17" fmla="*/ 2 h 6"/>
                <a:gd name="T18" fmla="*/ 4 w 8"/>
                <a:gd name="T19" fmla="*/ 2 h 6"/>
                <a:gd name="T20" fmla="*/ 0 w 8"/>
                <a:gd name="T21" fmla="*/ 4 h 6"/>
                <a:gd name="T22" fmla="*/ 0 w 8"/>
                <a:gd name="T23" fmla="*/ 4 h 6"/>
                <a:gd name="T24" fmla="*/ 2 w 8"/>
                <a:gd name="T25" fmla="*/ 6 h 6"/>
                <a:gd name="T26" fmla="*/ 2 w 8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5" name="Freeform 49307"/>
            <p:cNvSpPr>
              <a:spLocks/>
            </p:cNvSpPr>
            <p:nvPr/>
          </p:nvSpPr>
          <p:spPr bwMode="auto">
            <a:xfrm>
              <a:off x="354" y="587"/>
              <a:ext cx="6" cy="6"/>
            </a:xfrm>
            <a:custGeom>
              <a:avLst/>
              <a:gdLst>
                <a:gd name="T0" fmla="*/ 4 w 6"/>
                <a:gd name="T1" fmla="*/ 6 h 6"/>
                <a:gd name="T2" fmla="*/ 4 w 6"/>
                <a:gd name="T3" fmla="*/ 6 h 6"/>
                <a:gd name="T4" fmla="*/ 6 w 6"/>
                <a:gd name="T5" fmla="*/ 2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0 h 6"/>
                <a:gd name="T12" fmla="*/ 0 w 6"/>
                <a:gd name="T13" fmla="*/ 2 h 6"/>
                <a:gd name="T14" fmla="*/ 0 w 6"/>
                <a:gd name="T15" fmla="*/ 4 h 6"/>
                <a:gd name="T16" fmla="*/ 0 w 6"/>
                <a:gd name="T17" fmla="*/ 4 h 6"/>
                <a:gd name="T18" fmla="*/ 2 w 6"/>
                <a:gd name="T19" fmla="*/ 4 h 6"/>
                <a:gd name="T20" fmla="*/ 4 w 6"/>
                <a:gd name="T21" fmla="*/ 6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6" name="Freeform 49308"/>
            <p:cNvSpPr>
              <a:spLocks/>
            </p:cNvSpPr>
            <p:nvPr/>
          </p:nvSpPr>
          <p:spPr bwMode="auto">
            <a:xfrm>
              <a:off x="468" y="587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  <a:gd name="T12" fmla="*/ 6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7" name="Freeform 49309"/>
            <p:cNvSpPr>
              <a:spLocks/>
            </p:cNvSpPr>
            <p:nvPr/>
          </p:nvSpPr>
          <p:spPr bwMode="auto">
            <a:xfrm>
              <a:off x="546" y="587"/>
              <a:ext cx="16" cy="12"/>
            </a:xfrm>
            <a:custGeom>
              <a:avLst/>
              <a:gdLst>
                <a:gd name="T0" fmla="*/ 6 w 16"/>
                <a:gd name="T1" fmla="*/ 12 h 12"/>
                <a:gd name="T2" fmla="*/ 6 w 16"/>
                <a:gd name="T3" fmla="*/ 12 h 12"/>
                <a:gd name="T4" fmla="*/ 8 w 16"/>
                <a:gd name="T5" fmla="*/ 6 h 12"/>
                <a:gd name="T6" fmla="*/ 10 w 16"/>
                <a:gd name="T7" fmla="*/ 4 h 12"/>
                <a:gd name="T8" fmla="*/ 12 w 16"/>
                <a:gd name="T9" fmla="*/ 4 h 12"/>
                <a:gd name="T10" fmla="*/ 12 w 16"/>
                <a:gd name="T11" fmla="*/ 4 h 12"/>
                <a:gd name="T12" fmla="*/ 14 w 16"/>
                <a:gd name="T13" fmla="*/ 6 h 12"/>
                <a:gd name="T14" fmla="*/ 12 w 16"/>
                <a:gd name="T15" fmla="*/ 8 h 12"/>
                <a:gd name="T16" fmla="*/ 12 w 16"/>
                <a:gd name="T17" fmla="*/ 8 h 12"/>
                <a:gd name="T18" fmla="*/ 14 w 16"/>
                <a:gd name="T19" fmla="*/ 8 h 12"/>
                <a:gd name="T20" fmla="*/ 14 w 16"/>
                <a:gd name="T21" fmla="*/ 8 h 12"/>
                <a:gd name="T22" fmla="*/ 16 w 16"/>
                <a:gd name="T23" fmla="*/ 8 h 12"/>
                <a:gd name="T24" fmla="*/ 14 w 16"/>
                <a:gd name="T25" fmla="*/ 6 h 12"/>
                <a:gd name="T26" fmla="*/ 14 w 16"/>
                <a:gd name="T27" fmla="*/ 4 h 12"/>
                <a:gd name="T28" fmla="*/ 16 w 16"/>
                <a:gd name="T29" fmla="*/ 4 h 12"/>
                <a:gd name="T30" fmla="*/ 16 w 16"/>
                <a:gd name="T31" fmla="*/ 4 h 12"/>
                <a:gd name="T32" fmla="*/ 16 w 16"/>
                <a:gd name="T33" fmla="*/ 2 h 12"/>
                <a:gd name="T34" fmla="*/ 16 w 16"/>
                <a:gd name="T35" fmla="*/ 2 h 12"/>
                <a:gd name="T36" fmla="*/ 14 w 16"/>
                <a:gd name="T37" fmla="*/ 0 h 12"/>
                <a:gd name="T38" fmla="*/ 14 w 16"/>
                <a:gd name="T39" fmla="*/ 0 h 12"/>
                <a:gd name="T40" fmla="*/ 10 w 16"/>
                <a:gd name="T41" fmla="*/ 0 h 12"/>
                <a:gd name="T42" fmla="*/ 6 w 16"/>
                <a:gd name="T43" fmla="*/ 0 h 12"/>
                <a:gd name="T44" fmla="*/ 6 w 16"/>
                <a:gd name="T45" fmla="*/ 0 h 12"/>
                <a:gd name="T46" fmla="*/ 6 w 16"/>
                <a:gd name="T47" fmla="*/ 4 h 12"/>
                <a:gd name="T48" fmla="*/ 4 w 16"/>
                <a:gd name="T49" fmla="*/ 6 h 12"/>
                <a:gd name="T50" fmla="*/ 4 w 16"/>
                <a:gd name="T51" fmla="*/ 6 h 12"/>
                <a:gd name="T52" fmla="*/ 4 w 16"/>
                <a:gd name="T53" fmla="*/ 6 h 12"/>
                <a:gd name="T54" fmla="*/ 4 w 16"/>
                <a:gd name="T55" fmla="*/ 2 h 12"/>
                <a:gd name="T56" fmla="*/ 4 w 16"/>
                <a:gd name="T57" fmla="*/ 2 h 12"/>
                <a:gd name="T58" fmla="*/ 2 w 16"/>
                <a:gd name="T59" fmla="*/ 2 h 12"/>
                <a:gd name="T60" fmla="*/ 0 w 16"/>
                <a:gd name="T61" fmla="*/ 4 h 12"/>
                <a:gd name="T62" fmla="*/ 0 w 16"/>
                <a:gd name="T63" fmla="*/ 8 h 12"/>
                <a:gd name="T64" fmla="*/ 0 w 16"/>
                <a:gd name="T65" fmla="*/ 8 h 12"/>
                <a:gd name="T66" fmla="*/ 4 w 16"/>
                <a:gd name="T67" fmla="*/ 8 h 12"/>
                <a:gd name="T68" fmla="*/ 6 w 16"/>
                <a:gd name="T69" fmla="*/ 12 h 12"/>
                <a:gd name="T70" fmla="*/ 6 w 16"/>
                <a:gd name="T7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2">
                  <a:moveTo>
                    <a:pt x="6" y="12"/>
                  </a:moveTo>
                  <a:lnTo>
                    <a:pt x="6" y="12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8" name="Freeform 49310"/>
            <p:cNvSpPr>
              <a:spLocks/>
            </p:cNvSpPr>
            <p:nvPr/>
          </p:nvSpPr>
          <p:spPr bwMode="auto">
            <a:xfrm>
              <a:off x="637" y="587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4 h 6"/>
                <a:gd name="T4" fmla="*/ 2 w 6"/>
                <a:gd name="T5" fmla="*/ 6 h 6"/>
                <a:gd name="T6" fmla="*/ 4 w 6"/>
                <a:gd name="T7" fmla="*/ 6 h 6"/>
                <a:gd name="T8" fmla="*/ 4 w 6"/>
                <a:gd name="T9" fmla="*/ 6 h 6"/>
                <a:gd name="T10" fmla="*/ 4 w 6"/>
                <a:gd name="T11" fmla="*/ 4 h 6"/>
                <a:gd name="T12" fmla="*/ 6 w 6"/>
                <a:gd name="T13" fmla="*/ 0 h 6"/>
                <a:gd name="T14" fmla="*/ 6 w 6"/>
                <a:gd name="T15" fmla="*/ 0 h 6"/>
                <a:gd name="T16" fmla="*/ 2 w 6"/>
                <a:gd name="T17" fmla="*/ 2 h 6"/>
                <a:gd name="T18" fmla="*/ 0 w 6"/>
                <a:gd name="T19" fmla="*/ 4 h 6"/>
                <a:gd name="T20" fmla="*/ 0 w 6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69" name="Freeform 49311"/>
            <p:cNvSpPr>
              <a:spLocks/>
            </p:cNvSpPr>
            <p:nvPr/>
          </p:nvSpPr>
          <p:spPr bwMode="auto">
            <a:xfrm>
              <a:off x="729" y="58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2 w 10"/>
                <a:gd name="T5" fmla="*/ 4 h 6"/>
                <a:gd name="T6" fmla="*/ 6 w 10"/>
                <a:gd name="T7" fmla="*/ 2 h 6"/>
                <a:gd name="T8" fmla="*/ 8 w 10"/>
                <a:gd name="T9" fmla="*/ 2 h 6"/>
                <a:gd name="T10" fmla="*/ 10 w 10"/>
                <a:gd name="T11" fmla="*/ 0 h 6"/>
                <a:gd name="T12" fmla="*/ 10 w 10"/>
                <a:gd name="T13" fmla="*/ 0 h 6"/>
                <a:gd name="T14" fmla="*/ 2 w 10"/>
                <a:gd name="T15" fmla="*/ 2 h 6"/>
                <a:gd name="T16" fmla="*/ 0 w 10"/>
                <a:gd name="T17" fmla="*/ 2 h 6"/>
                <a:gd name="T18" fmla="*/ 0 w 10"/>
                <a:gd name="T19" fmla="*/ 6 h 6"/>
                <a:gd name="T20" fmla="*/ 0 w 10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0" name="Freeform 49312"/>
            <p:cNvSpPr>
              <a:spLocks/>
            </p:cNvSpPr>
            <p:nvPr/>
          </p:nvSpPr>
          <p:spPr bwMode="auto">
            <a:xfrm>
              <a:off x="777" y="589"/>
              <a:ext cx="8" cy="4"/>
            </a:xfrm>
            <a:custGeom>
              <a:avLst/>
              <a:gdLst>
                <a:gd name="T0" fmla="*/ 2 w 8"/>
                <a:gd name="T1" fmla="*/ 4 h 4"/>
                <a:gd name="T2" fmla="*/ 2 w 8"/>
                <a:gd name="T3" fmla="*/ 4 h 4"/>
                <a:gd name="T4" fmla="*/ 4 w 8"/>
                <a:gd name="T5" fmla="*/ 2 h 4"/>
                <a:gd name="T6" fmla="*/ 6 w 8"/>
                <a:gd name="T7" fmla="*/ 2 h 4"/>
                <a:gd name="T8" fmla="*/ 8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0 w 8"/>
                <a:gd name="T15" fmla="*/ 0 h 4"/>
                <a:gd name="T16" fmla="*/ 0 w 8"/>
                <a:gd name="T17" fmla="*/ 0 h 4"/>
                <a:gd name="T18" fmla="*/ 2 w 8"/>
                <a:gd name="T19" fmla="*/ 2 h 4"/>
                <a:gd name="T20" fmla="*/ 2 w 8"/>
                <a:gd name="T21" fmla="*/ 4 h 4"/>
                <a:gd name="T22" fmla="*/ 2 w 8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1" name="Freeform 49313"/>
            <p:cNvSpPr>
              <a:spLocks/>
            </p:cNvSpPr>
            <p:nvPr/>
          </p:nvSpPr>
          <p:spPr bwMode="auto">
            <a:xfrm>
              <a:off x="905" y="593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2 w 4"/>
                <a:gd name="T5" fmla="*/ 2 h 4"/>
                <a:gd name="T6" fmla="*/ 4 w 4"/>
                <a:gd name="T7" fmla="*/ 4 h 4"/>
                <a:gd name="T8" fmla="*/ 4 w 4"/>
                <a:gd name="T9" fmla="*/ 4 h 4"/>
                <a:gd name="T10" fmla="*/ 4 w 4"/>
                <a:gd name="T11" fmla="*/ 0 h 4"/>
                <a:gd name="T12" fmla="*/ 4 w 4"/>
                <a:gd name="T13" fmla="*/ 0 h 4"/>
                <a:gd name="T14" fmla="*/ 0 w 4"/>
                <a:gd name="T15" fmla="*/ 0 h 4"/>
                <a:gd name="T16" fmla="*/ 0 w 4"/>
                <a:gd name="T17" fmla="*/ 2 h 4"/>
                <a:gd name="T18" fmla="*/ 0 w 4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2" name="Freeform 49314"/>
            <p:cNvSpPr>
              <a:spLocks/>
            </p:cNvSpPr>
            <p:nvPr/>
          </p:nvSpPr>
          <p:spPr bwMode="auto">
            <a:xfrm>
              <a:off x="661" y="589"/>
              <a:ext cx="4" cy="10"/>
            </a:xfrm>
            <a:custGeom>
              <a:avLst/>
              <a:gdLst>
                <a:gd name="T0" fmla="*/ 2 w 4"/>
                <a:gd name="T1" fmla="*/ 10 h 10"/>
                <a:gd name="T2" fmla="*/ 2 w 4"/>
                <a:gd name="T3" fmla="*/ 10 h 10"/>
                <a:gd name="T4" fmla="*/ 2 w 4"/>
                <a:gd name="T5" fmla="*/ 8 h 10"/>
                <a:gd name="T6" fmla="*/ 2 w 4"/>
                <a:gd name="T7" fmla="*/ 4 h 10"/>
                <a:gd name="T8" fmla="*/ 4 w 4"/>
                <a:gd name="T9" fmla="*/ 2 h 10"/>
                <a:gd name="T10" fmla="*/ 0 w 4"/>
                <a:gd name="T11" fmla="*/ 0 h 10"/>
                <a:gd name="T12" fmla="*/ 0 w 4"/>
                <a:gd name="T13" fmla="*/ 0 h 10"/>
                <a:gd name="T14" fmla="*/ 2 w 4"/>
                <a:gd name="T15" fmla="*/ 4 h 10"/>
                <a:gd name="T16" fmla="*/ 0 w 4"/>
                <a:gd name="T17" fmla="*/ 6 h 10"/>
                <a:gd name="T18" fmla="*/ 0 w 4"/>
                <a:gd name="T19" fmla="*/ 8 h 10"/>
                <a:gd name="T20" fmla="*/ 2 w 4"/>
                <a:gd name="T21" fmla="*/ 10 h 10"/>
                <a:gd name="T22" fmla="*/ 2 w 4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2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3" name="Freeform 49315"/>
            <p:cNvSpPr>
              <a:spLocks/>
            </p:cNvSpPr>
            <p:nvPr/>
          </p:nvSpPr>
          <p:spPr bwMode="auto">
            <a:xfrm>
              <a:off x="741" y="589"/>
              <a:ext cx="10" cy="6"/>
            </a:xfrm>
            <a:custGeom>
              <a:avLst/>
              <a:gdLst>
                <a:gd name="T0" fmla="*/ 4 w 10"/>
                <a:gd name="T1" fmla="*/ 6 h 6"/>
                <a:gd name="T2" fmla="*/ 4 w 10"/>
                <a:gd name="T3" fmla="*/ 6 h 6"/>
                <a:gd name="T4" fmla="*/ 8 w 10"/>
                <a:gd name="T5" fmla="*/ 4 h 6"/>
                <a:gd name="T6" fmla="*/ 10 w 10"/>
                <a:gd name="T7" fmla="*/ 2 h 6"/>
                <a:gd name="T8" fmla="*/ 10 w 10"/>
                <a:gd name="T9" fmla="*/ 2 h 6"/>
                <a:gd name="T10" fmla="*/ 4 w 10"/>
                <a:gd name="T11" fmla="*/ 0 h 6"/>
                <a:gd name="T12" fmla="*/ 2 w 10"/>
                <a:gd name="T13" fmla="*/ 0 h 6"/>
                <a:gd name="T14" fmla="*/ 0 w 10"/>
                <a:gd name="T15" fmla="*/ 2 h 6"/>
                <a:gd name="T16" fmla="*/ 0 w 10"/>
                <a:gd name="T17" fmla="*/ 2 h 6"/>
                <a:gd name="T18" fmla="*/ 4 w 10"/>
                <a:gd name="T19" fmla="*/ 2 h 6"/>
                <a:gd name="T20" fmla="*/ 4 w 10"/>
                <a:gd name="T21" fmla="*/ 4 h 6"/>
                <a:gd name="T22" fmla="*/ 4 w 10"/>
                <a:gd name="T23" fmla="*/ 6 h 6"/>
                <a:gd name="T24" fmla="*/ 4 w 10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lnTo>
                    <a:pt x="4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4" name="Freeform 49316"/>
            <p:cNvSpPr>
              <a:spLocks/>
            </p:cNvSpPr>
            <p:nvPr/>
          </p:nvSpPr>
          <p:spPr bwMode="auto">
            <a:xfrm>
              <a:off x="633" y="591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0 h 2"/>
                <a:gd name="T16" fmla="*/ 4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5" name="Freeform 49317"/>
            <p:cNvSpPr>
              <a:spLocks/>
            </p:cNvSpPr>
            <p:nvPr/>
          </p:nvSpPr>
          <p:spPr bwMode="auto">
            <a:xfrm>
              <a:off x="671" y="59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4 h 4"/>
                <a:gd name="T10" fmla="*/ 2 w 2"/>
                <a:gd name="T11" fmla="*/ 2 h 4"/>
                <a:gd name="T12" fmla="*/ 2 w 2"/>
                <a:gd name="T13" fmla="*/ 0 h 4"/>
                <a:gd name="T14" fmla="*/ 0 w 2"/>
                <a:gd name="T15" fmla="*/ 0 h 4"/>
                <a:gd name="T16" fmla="*/ 0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6" name="Freeform 49318"/>
            <p:cNvSpPr>
              <a:spLocks/>
            </p:cNvSpPr>
            <p:nvPr/>
          </p:nvSpPr>
          <p:spPr bwMode="auto">
            <a:xfrm>
              <a:off x="879" y="591"/>
              <a:ext cx="8" cy="2"/>
            </a:xfrm>
            <a:custGeom>
              <a:avLst/>
              <a:gdLst>
                <a:gd name="T0" fmla="*/ 6 w 8"/>
                <a:gd name="T1" fmla="*/ 0 h 2"/>
                <a:gd name="T2" fmla="*/ 6 w 8"/>
                <a:gd name="T3" fmla="*/ 0 h 2"/>
                <a:gd name="T4" fmla="*/ 6 w 8"/>
                <a:gd name="T5" fmla="*/ 0 h 2"/>
                <a:gd name="T6" fmla="*/ 4 w 8"/>
                <a:gd name="T7" fmla="*/ 0 h 2"/>
                <a:gd name="T8" fmla="*/ 2 w 8"/>
                <a:gd name="T9" fmla="*/ 0 h 2"/>
                <a:gd name="T10" fmla="*/ 0 w 8"/>
                <a:gd name="T11" fmla="*/ 0 h 2"/>
                <a:gd name="T12" fmla="*/ 0 w 8"/>
                <a:gd name="T13" fmla="*/ 0 h 2"/>
                <a:gd name="T14" fmla="*/ 2 w 8"/>
                <a:gd name="T15" fmla="*/ 2 h 2"/>
                <a:gd name="T16" fmla="*/ 2 w 8"/>
                <a:gd name="T17" fmla="*/ 2 h 2"/>
                <a:gd name="T18" fmla="*/ 6 w 8"/>
                <a:gd name="T19" fmla="*/ 2 h 2"/>
                <a:gd name="T20" fmla="*/ 8 w 8"/>
                <a:gd name="T21" fmla="*/ 0 h 2"/>
                <a:gd name="T22" fmla="*/ 6 w 8"/>
                <a:gd name="T23" fmla="*/ 0 h 2"/>
                <a:gd name="T24" fmla="*/ 6 w 8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7" name="Freeform 49319"/>
            <p:cNvSpPr>
              <a:spLocks/>
            </p:cNvSpPr>
            <p:nvPr/>
          </p:nvSpPr>
          <p:spPr bwMode="auto">
            <a:xfrm>
              <a:off x="386" y="591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2 w 6"/>
                <a:gd name="T5" fmla="*/ 4 h 6"/>
                <a:gd name="T6" fmla="*/ 4 w 6"/>
                <a:gd name="T7" fmla="*/ 4 h 6"/>
                <a:gd name="T8" fmla="*/ 6 w 6"/>
                <a:gd name="T9" fmla="*/ 0 h 6"/>
                <a:gd name="T10" fmla="*/ 6 w 6"/>
                <a:gd name="T11" fmla="*/ 0 h 6"/>
                <a:gd name="T12" fmla="*/ 2 w 6"/>
                <a:gd name="T13" fmla="*/ 0 h 6"/>
                <a:gd name="T14" fmla="*/ 0 w 6"/>
                <a:gd name="T15" fmla="*/ 2 h 6"/>
                <a:gd name="T16" fmla="*/ 0 w 6"/>
                <a:gd name="T17" fmla="*/ 2 h 6"/>
                <a:gd name="T18" fmla="*/ 0 w 6"/>
                <a:gd name="T19" fmla="*/ 4 h 6"/>
                <a:gd name="T20" fmla="*/ 0 w 6"/>
                <a:gd name="T21" fmla="*/ 6 h 6"/>
                <a:gd name="T22" fmla="*/ 2 w 6"/>
                <a:gd name="T23" fmla="*/ 6 h 6"/>
                <a:gd name="T24" fmla="*/ 2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8" name="Freeform 49320"/>
            <p:cNvSpPr>
              <a:spLocks/>
            </p:cNvSpPr>
            <p:nvPr/>
          </p:nvSpPr>
          <p:spPr bwMode="auto">
            <a:xfrm>
              <a:off x="470" y="591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2 w 6"/>
                <a:gd name="T5" fmla="*/ 6 h 6"/>
                <a:gd name="T6" fmla="*/ 4 w 6"/>
                <a:gd name="T7" fmla="*/ 6 h 6"/>
                <a:gd name="T8" fmla="*/ 4 w 6"/>
                <a:gd name="T9" fmla="*/ 6 h 6"/>
                <a:gd name="T10" fmla="*/ 4 w 6"/>
                <a:gd name="T11" fmla="*/ 4 h 6"/>
                <a:gd name="T12" fmla="*/ 6 w 6"/>
                <a:gd name="T13" fmla="*/ 0 h 6"/>
                <a:gd name="T14" fmla="*/ 6 w 6"/>
                <a:gd name="T15" fmla="*/ 0 h 6"/>
                <a:gd name="T16" fmla="*/ 2 w 6"/>
                <a:gd name="T17" fmla="*/ 2 h 6"/>
                <a:gd name="T18" fmla="*/ 0 w 6"/>
                <a:gd name="T19" fmla="*/ 4 h 6"/>
                <a:gd name="T20" fmla="*/ 0 w 6"/>
                <a:gd name="T21" fmla="*/ 6 h 6"/>
                <a:gd name="T22" fmla="*/ 0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79" name="Freeform 49321"/>
            <p:cNvSpPr>
              <a:spLocks/>
            </p:cNvSpPr>
            <p:nvPr/>
          </p:nvSpPr>
          <p:spPr bwMode="auto">
            <a:xfrm>
              <a:off x="500" y="591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2 h 4"/>
                <a:gd name="T8" fmla="*/ 0 w 6"/>
                <a:gd name="T9" fmla="*/ 2 h 4"/>
                <a:gd name="T10" fmla="*/ 2 w 6"/>
                <a:gd name="T11" fmla="*/ 4 h 4"/>
                <a:gd name="T12" fmla="*/ 4 w 6"/>
                <a:gd name="T13" fmla="*/ 4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0" name="Freeform 49322"/>
            <p:cNvSpPr>
              <a:spLocks/>
            </p:cNvSpPr>
            <p:nvPr/>
          </p:nvSpPr>
          <p:spPr bwMode="auto">
            <a:xfrm>
              <a:off x="809" y="591"/>
              <a:ext cx="8" cy="6"/>
            </a:xfrm>
            <a:custGeom>
              <a:avLst/>
              <a:gdLst>
                <a:gd name="T0" fmla="*/ 6 w 8"/>
                <a:gd name="T1" fmla="*/ 0 h 6"/>
                <a:gd name="T2" fmla="*/ 6 w 8"/>
                <a:gd name="T3" fmla="*/ 0 h 6"/>
                <a:gd name="T4" fmla="*/ 4 w 8"/>
                <a:gd name="T5" fmla="*/ 2 h 6"/>
                <a:gd name="T6" fmla="*/ 2 w 8"/>
                <a:gd name="T7" fmla="*/ 2 h 6"/>
                <a:gd name="T8" fmla="*/ 2 w 8"/>
                <a:gd name="T9" fmla="*/ 2 h 6"/>
                <a:gd name="T10" fmla="*/ 0 w 8"/>
                <a:gd name="T11" fmla="*/ 4 h 6"/>
                <a:gd name="T12" fmla="*/ 0 w 8"/>
                <a:gd name="T13" fmla="*/ 6 h 6"/>
                <a:gd name="T14" fmla="*/ 0 w 8"/>
                <a:gd name="T15" fmla="*/ 6 h 6"/>
                <a:gd name="T16" fmla="*/ 4 w 8"/>
                <a:gd name="T17" fmla="*/ 6 h 6"/>
                <a:gd name="T18" fmla="*/ 6 w 8"/>
                <a:gd name="T19" fmla="*/ 6 h 6"/>
                <a:gd name="T20" fmla="*/ 6 w 8"/>
                <a:gd name="T21" fmla="*/ 6 h 6"/>
                <a:gd name="T22" fmla="*/ 8 w 8"/>
                <a:gd name="T23" fmla="*/ 2 h 6"/>
                <a:gd name="T24" fmla="*/ 6 w 8"/>
                <a:gd name="T25" fmla="*/ 0 h 6"/>
                <a:gd name="T26" fmla="*/ 6 w 8"/>
                <a:gd name="T27" fmla="*/ 0 h 6"/>
                <a:gd name="T28" fmla="*/ 6 w 8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1" name="Freeform 49323"/>
            <p:cNvSpPr>
              <a:spLocks/>
            </p:cNvSpPr>
            <p:nvPr/>
          </p:nvSpPr>
          <p:spPr bwMode="auto">
            <a:xfrm>
              <a:off x="552" y="593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14 h 20"/>
                <a:gd name="T6" fmla="*/ 2 w 20"/>
                <a:gd name="T7" fmla="*/ 14 h 20"/>
                <a:gd name="T8" fmla="*/ 2 w 20"/>
                <a:gd name="T9" fmla="*/ 18 h 20"/>
                <a:gd name="T10" fmla="*/ 2 w 20"/>
                <a:gd name="T11" fmla="*/ 18 h 20"/>
                <a:gd name="T12" fmla="*/ 4 w 20"/>
                <a:gd name="T13" fmla="*/ 18 h 20"/>
                <a:gd name="T14" fmla="*/ 4 w 20"/>
                <a:gd name="T15" fmla="*/ 16 h 20"/>
                <a:gd name="T16" fmla="*/ 4 w 20"/>
                <a:gd name="T17" fmla="*/ 14 h 20"/>
                <a:gd name="T18" fmla="*/ 4 w 20"/>
                <a:gd name="T19" fmla="*/ 14 h 20"/>
                <a:gd name="T20" fmla="*/ 4 w 20"/>
                <a:gd name="T21" fmla="*/ 14 h 20"/>
                <a:gd name="T22" fmla="*/ 6 w 20"/>
                <a:gd name="T23" fmla="*/ 16 h 20"/>
                <a:gd name="T24" fmla="*/ 10 w 20"/>
                <a:gd name="T25" fmla="*/ 14 h 20"/>
                <a:gd name="T26" fmla="*/ 10 w 20"/>
                <a:gd name="T27" fmla="*/ 14 h 20"/>
                <a:gd name="T28" fmla="*/ 10 w 20"/>
                <a:gd name="T29" fmla="*/ 16 h 20"/>
                <a:gd name="T30" fmla="*/ 10 w 20"/>
                <a:gd name="T31" fmla="*/ 20 h 20"/>
                <a:gd name="T32" fmla="*/ 10 w 20"/>
                <a:gd name="T33" fmla="*/ 20 h 20"/>
                <a:gd name="T34" fmla="*/ 12 w 20"/>
                <a:gd name="T35" fmla="*/ 20 h 20"/>
                <a:gd name="T36" fmla="*/ 14 w 20"/>
                <a:gd name="T37" fmla="*/ 18 h 20"/>
                <a:gd name="T38" fmla="*/ 14 w 20"/>
                <a:gd name="T39" fmla="*/ 18 h 20"/>
                <a:gd name="T40" fmla="*/ 16 w 20"/>
                <a:gd name="T41" fmla="*/ 18 h 20"/>
                <a:gd name="T42" fmla="*/ 16 w 20"/>
                <a:gd name="T43" fmla="*/ 18 h 20"/>
                <a:gd name="T44" fmla="*/ 16 w 20"/>
                <a:gd name="T45" fmla="*/ 20 h 20"/>
                <a:gd name="T46" fmla="*/ 18 w 20"/>
                <a:gd name="T47" fmla="*/ 20 h 20"/>
                <a:gd name="T48" fmla="*/ 18 w 20"/>
                <a:gd name="T49" fmla="*/ 20 h 20"/>
                <a:gd name="T50" fmla="*/ 16 w 20"/>
                <a:gd name="T51" fmla="*/ 14 h 20"/>
                <a:gd name="T52" fmla="*/ 16 w 20"/>
                <a:gd name="T53" fmla="*/ 10 h 20"/>
                <a:gd name="T54" fmla="*/ 12 w 20"/>
                <a:gd name="T55" fmla="*/ 10 h 20"/>
                <a:gd name="T56" fmla="*/ 12 w 20"/>
                <a:gd name="T57" fmla="*/ 10 h 20"/>
                <a:gd name="T58" fmla="*/ 14 w 20"/>
                <a:gd name="T59" fmla="*/ 6 h 20"/>
                <a:gd name="T60" fmla="*/ 16 w 20"/>
                <a:gd name="T61" fmla="*/ 4 h 20"/>
                <a:gd name="T62" fmla="*/ 18 w 20"/>
                <a:gd name="T63" fmla="*/ 2 h 20"/>
                <a:gd name="T64" fmla="*/ 20 w 20"/>
                <a:gd name="T65" fmla="*/ 0 h 20"/>
                <a:gd name="T66" fmla="*/ 20 w 20"/>
                <a:gd name="T67" fmla="*/ 0 h 20"/>
                <a:gd name="T68" fmla="*/ 16 w 20"/>
                <a:gd name="T69" fmla="*/ 0 h 20"/>
                <a:gd name="T70" fmla="*/ 12 w 20"/>
                <a:gd name="T71" fmla="*/ 0 h 20"/>
                <a:gd name="T72" fmla="*/ 12 w 20"/>
                <a:gd name="T73" fmla="*/ 0 h 20"/>
                <a:gd name="T74" fmla="*/ 10 w 20"/>
                <a:gd name="T75" fmla="*/ 6 h 20"/>
                <a:gd name="T76" fmla="*/ 8 w 20"/>
                <a:gd name="T77" fmla="*/ 10 h 20"/>
                <a:gd name="T78" fmla="*/ 4 w 20"/>
                <a:gd name="T79" fmla="*/ 12 h 20"/>
                <a:gd name="T80" fmla="*/ 0 w 20"/>
                <a:gd name="T81" fmla="*/ 10 h 20"/>
                <a:gd name="T82" fmla="*/ 0 w 20"/>
                <a:gd name="T8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2" name="Freeform 49324"/>
            <p:cNvSpPr>
              <a:spLocks/>
            </p:cNvSpPr>
            <p:nvPr/>
          </p:nvSpPr>
          <p:spPr bwMode="auto">
            <a:xfrm>
              <a:off x="677" y="593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6 w 8"/>
                <a:gd name="T5" fmla="*/ 0 h 4"/>
                <a:gd name="T6" fmla="*/ 2 w 8"/>
                <a:gd name="T7" fmla="*/ 0 h 4"/>
                <a:gd name="T8" fmla="*/ 2 w 8"/>
                <a:gd name="T9" fmla="*/ 0 h 4"/>
                <a:gd name="T10" fmla="*/ 0 w 8"/>
                <a:gd name="T11" fmla="*/ 2 h 4"/>
                <a:gd name="T12" fmla="*/ 0 w 8"/>
                <a:gd name="T13" fmla="*/ 2 h 4"/>
                <a:gd name="T14" fmla="*/ 0 w 8"/>
                <a:gd name="T15" fmla="*/ 4 h 4"/>
                <a:gd name="T16" fmla="*/ 2 w 8"/>
                <a:gd name="T17" fmla="*/ 4 h 4"/>
                <a:gd name="T18" fmla="*/ 8 w 8"/>
                <a:gd name="T19" fmla="*/ 4 h 4"/>
                <a:gd name="T20" fmla="*/ 8 w 8"/>
                <a:gd name="T21" fmla="*/ 4 h 4"/>
                <a:gd name="T22" fmla="*/ 8 w 8"/>
                <a:gd name="T23" fmla="*/ 0 h 4"/>
                <a:gd name="T24" fmla="*/ 8 w 8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3" name="Freeform 49325"/>
            <p:cNvSpPr>
              <a:spLocks/>
            </p:cNvSpPr>
            <p:nvPr/>
          </p:nvSpPr>
          <p:spPr bwMode="auto">
            <a:xfrm>
              <a:off x="731" y="593"/>
              <a:ext cx="10" cy="4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4 w 10"/>
                <a:gd name="T5" fmla="*/ 2 h 4"/>
                <a:gd name="T6" fmla="*/ 10 w 10"/>
                <a:gd name="T7" fmla="*/ 2 h 4"/>
                <a:gd name="T8" fmla="*/ 10 w 10"/>
                <a:gd name="T9" fmla="*/ 2 h 4"/>
                <a:gd name="T10" fmla="*/ 8 w 10"/>
                <a:gd name="T11" fmla="*/ 0 h 4"/>
                <a:gd name="T12" fmla="*/ 6 w 10"/>
                <a:gd name="T13" fmla="*/ 0 h 4"/>
                <a:gd name="T14" fmla="*/ 2 w 10"/>
                <a:gd name="T15" fmla="*/ 2 h 4"/>
                <a:gd name="T16" fmla="*/ 0 w 10"/>
                <a:gd name="T17" fmla="*/ 4 h 4"/>
                <a:gd name="T18" fmla="*/ 0 w 1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4" name="Freeform 49326"/>
            <p:cNvSpPr>
              <a:spLocks/>
            </p:cNvSpPr>
            <p:nvPr/>
          </p:nvSpPr>
          <p:spPr bwMode="auto">
            <a:xfrm>
              <a:off x="362" y="593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0 w 4"/>
                <a:gd name="T5" fmla="*/ 4 h 8"/>
                <a:gd name="T6" fmla="*/ 0 w 4"/>
                <a:gd name="T7" fmla="*/ 8 h 8"/>
                <a:gd name="T8" fmla="*/ 0 w 4"/>
                <a:gd name="T9" fmla="*/ 8 h 8"/>
                <a:gd name="T10" fmla="*/ 2 w 4"/>
                <a:gd name="T11" fmla="*/ 6 h 8"/>
                <a:gd name="T12" fmla="*/ 4 w 4"/>
                <a:gd name="T13" fmla="*/ 4 h 8"/>
                <a:gd name="T14" fmla="*/ 4 w 4"/>
                <a:gd name="T15" fmla="*/ 2 h 8"/>
                <a:gd name="T16" fmla="*/ 0 w 4"/>
                <a:gd name="T17" fmla="*/ 0 h 8"/>
                <a:gd name="T18" fmla="*/ 0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5" name="Freeform 49327"/>
            <p:cNvSpPr>
              <a:spLocks/>
            </p:cNvSpPr>
            <p:nvPr/>
          </p:nvSpPr>
          <p:spPr bwMode="auto">
            <a:xfrm>
              <a:off x="584" y="593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0 h 4"/>
                <a:gd name="T6" fmla="*/ 6 w 6"/>
                <a:gd name="T7" fmla="*/ 0 h 4"/>
                <a:gd name="T8" fmla="*/ 2 w 6"/>
                <a:gd name="T9" fmla="*/ 0 h 4"/>
                <a:gd name="T10" fmla="*/ 0 w 6"/>
                <a:gd name="T11" fmla="*/ 2 h 4"/>
                <a:gd name="T12" fmla="*/ 0 w 6"/>
                <a:gd name="T13" fmla="*/ 4 h 4"/>
                <a:gd name="T14" fmla="*/ 0 w 6"/>
                <a:gd name="T15" fmla="*/ 4 h 4"/>
                <a:gd name="T16" fmla="*/ 2 w 6"/>
                <a:gd name="T17" fmla="*/ 4 h 4"/>
                <a:gd name="T18" fmla="*/ 4 w 6"/>
                <a:gd name="T19" fmla="*/ 4 h 4"/>
                <a:gd name="T20" fmla="*/ 6 w 6"/>
                <a:gd name="T21" fmla="*/ 4 h 4"/>
                <a:gd name="T22" fmla="*/ 6 w 6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6" name="Freeform 49328"/>
            <p:cNvSpPr>
              <a:spLocks/>
            </p:cNvSpPr>
            <p:nvPr/>
          </p:nvSpPr>
          <p:spPr bwMode="auto">
            <a:xfrm>
              <a:off x="779" y="595"/>
              <a:ext cx="6" cy="4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2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6 w 6"/>
                <a:gd name="T11" fmla="*/ 4 h 4"/>
                <a:gd name="T12" fmla="*/ 6 w 6"/>
                <a:gd name="T13" fmla="*/ 4 h 4"/>
                <a:gd name="T14" fmla="*/ 4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7" name="Freeform 49329"/>
            <p:cNvSpPr>
              <a:spLocks/>
            </p:cNvSpPr>
            <p:nvPr/>
          </p:nvSpPr>
          <p:spPr bwMode="auto">
            <a:xfrm>
              <a:off x="398" y="595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2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4 h 4"/>
                <a:gd name="T14" fmla="*/ 4 w 4"/>
                <a:gd name="T15" fmla="*/ 2 h 4"/>
                <a:gd name="T16" fmla="*/ 4 w 4"/>
                <a:gd name="T17" fmla="*/ 0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8" name="Freeform 49330"/>
            <p:cNvSpPr>
              <a:spLocks/>
            </p:cNvSpPr>
            <p:nvPr/>
          </p:nvSpPr>
          <p:spPr bwMode="auto">
            <a:xfrm>
              <a:off x="478" y="595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0 h 10"/>
                <a:gd name="T4" fmla="*/ 2 w 6"/>
                <a:gd name="T5" fmla="*/ 4 h 10"/>
                <a:gd name="T6" fmla="*/ 0 w 6"/>
                <a:gd name="T7" fmla="*/ 6 h 10"/>
                <a:gd name="T8" fmla="*/ 0 w 6"/>
                <a:gd name="T9" fmla="*/ 10 h 10"/>
                <a:gd name="T10" fmla="*/ 0 w 6"/>
                <a:gd name="T11" fmla="*/ 10 h 10"/>
                <a:gd name="T12" fmla="*/ 2 w 6"/>
                <a:gd name="T13" fmla="*/ 8 h 10"/>
                <a:gd name="T14" fmla="*/ 4 w 6"/>
                <a:gd name="T15" fmla="*/ 6 h 10"/>
                <a:gd name="T16" fmla="*/ 6 w 6"/>
                <a:gd name="T17" fmla="*/ 0 h 10"/>
                <a:gd name="T18" fmla="*/ 6 w 6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89" name="Freeform 49331"/>
            <p:cNvSpPr>
              <a:spLocks/>
            </p:cNvSpPr>
            <p:nvPr/>
          </p:nvSpPr>
          <p:spPr bwMode="auto">
            <a:xfrm>
              <a:off x="759" y="595"/>
              <a:ext cx="12" cy="6"/>
            </a:xfrm>
            <a:custGeom>
              <a:avLst/>
              <a:gdLst>
                <a:gd name="T0" fmla="*/ 12 w 12"/>
                <a:gd name="T1" fmla="*/ 0 h 6"/>
                <a:gd name="T2" fmla="*/ 12 w 12"/>
                <a:gd name="T3" fmla="*/ 0 h 6"/>
                <a:gd name="T4" fmla="*/ 6 w 12"/>
                <a:gd name="T5" fmla="*/ 2 h 6"/>
                <a:gd name="T6" fmla="*/ 0 w 12"/>
                <a:gd name="T7" fmla="*/ 2 h 6"/>
                <a:gd name="T8" fmla="*/ 0 w 12"/>
                <a:gd name="T9" fmla="*/ 2 h 6"/>
                <a:gd name="T10" fmla="*/ 2 w 12"/>
                <a:gd name="T11" fmla="*/ 6 h 6"/>
                <a:gd name="T12" fmla="*/ 6 w 12"/>
                <a:gd name="T13" fmla="*/ 6 h 6"/>
                <a:gd name="T14" fmla="*/ 10 w 12"/>
                <a:gd name="T15" fmla="*/ 4 h 6"/>
                <a:gd name="T16" fmla="*/ 12 w 12"/>
                <a:gd name="T17" fmla="*/ 0 h 6"/>
                <a:gd name="T18" fmla="*/ 12 w 1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0" name="Freeform 49332"/>
            <p:cNvSpPr>
              <a:spLocks/>
            </p:cNvSpPr>
            <p:nvPr/>
          </p:nvSpPr>
          <p:spPr bwMode="auto">
            <a:xfrm>
              <a:off x="402" y="597"/>
              <a:ext cx="36" cy="20"/>
            </a:xfrm>
            <a:custGeom>
              <a:avLst/>
              <a:gdLst>
                <a:gd name="T0" fmla="*/ 0 w 36"/>
                <a:gd name="T1" fmla="*/ 18 h 20"/>
                <a:gd name="T2" fmla="*/ 4 w 36"/>
                <a:gd name="T3" fmla="*/ 12 h 20"/>
                <a:gd name="T4" fmla="*/ 12 w 36"/>
                <a:gd name="T5" fmla="*/ 10 h 20"/>
                <a:gd name="T6" fmla="*/ 12 w 36"/>
                <a:gd name="T7" fmla="*/ 16 h 20"/>
                <a:gd name="T8" fmla="*/ 16 w 36"/>
                <a:gd name="T9" fmla="*/ 14 h 20"/>
                <a:gd name="T10" fmla="*/ 18 w 36"/>
                <a:gd name="T11" fmla="*/ 16 h 20"/>
                <a:gd name="T12" fmla="*/ 18 w 36"/>
                <a:gd name="T13" fmla="*/ 18 h 20"/>
                <a:gd name="T14" fmla="*/ 16 w 36"/>
                <a:gd name="T15" fmla="*/ 18 h 20"/>
                <a:gd name="T16" fmla="*/ 14 w 36"/>
                <a:gd name="T17" fmla="*/ 20 h 20"/>
                <a:gd name="T18" fmla="*/ 26 w 36"/>
                <a:gd name="T19" fmla="*/ 18 h 20"/>
                <a:gd name="T20" fmla="*/ 26 w 36"/>
                <a:gd name="T21" fmla="*/ 14 h 20"/>
                <a:gd name="T22" fmla="*/ 26 w 36"/>
                <a:gd name="T23" fmla="*/ 12 h 20"/>
                <a:gd name="T24" fmla="*/ 30 w 36"/>
                <a:gd name="T25" fmla="*/ 12 h 20"/>
                <a:gd name="T26" fmla="*/ 36 w 36"/>
                <a:gd name="T27" fmla="*/ 8 h 20"/>
                <a:gd name="T28" fmla="*/ 36 w 36"/>
                <a:gd name="T29" fmla="*/ 6 h 20"/>
                <a:gd name="T30" fmla="*/ 34 w 36"/>
                <a:gd name="T31" fmla="*/ 8 h 20"/>
                <a:gd name="T32" fmla="*/ 32 w 36"/>
                <a:gd name="T33" fmla="*/ 6 h 20"/>
                <a:gd name="T34" fmla="*/ 34 w 36"/>
                <a:gd name="T35" fmla="*/ 4 h 20"/>
                <a:gd name="T36" fmla="*/ 34 w 36"/>
                <a:gd name="T37" fmla="*/ 2 h 20"/>
                <a:gd name="T38" fmla="*/ 20 w 36"/>
                <a:gd name="T39" fmla="*/ 10 h 20"/>
                <a:gd name="T40" fmla="*/ 20 w 36"/>
                <a:gd name="T41" fmla="*/ 6 h 20"/>
                <a:gd name="T42" fmla="*/ 26 w 36"/>
                <a:gd name="T43" fmla="*/ 2 h 20"/>
                <a:gd name="T44" fmla="*/ 28 w 36"/>
                <a:gd name="T45" fmla="*/ 0 h 20"/>
                <a:gd name="T46" fmla="*/ 18 w 36"/>
                <a:gd name="T47" fmla="*/ 2 h 20"/>
                <a:gd name="T48" fmla="*/ 16 w 36"/>
                <a:gd name="T49" fmla="*/ 2 h 20"/>
                <a:gd name="T50" fmla="*/ 18 w 36"/>
                <a:gd name="T51" fmla="*/ 6 h 20"/>
                <a:gd name="T52" fmla="*/ 18 w 36"/>
                <a:gd name="T53" fmla="*/ 6 h 20"/>
                <a:gd name="T54" fmla="*/ 16 w 36"/>
                <a:gd name="T55" fmla="*/ 8 h 20"/>
                <a:gd name="T56" fmla="*/ 12 w 36"/>
                <a:gd name="T57" fmla="*/ 6 h 20"/>
                <a:gd name="T58" fmla="*/ 6 w 36"/>
                <a:gd name="T59" fmla="*/ 8 h 20"/>
                <a:gd name="T60" fmla="*/ 2 w 36"/>
                <a:gd name="T61" fmla="*/ 8 h 20"/>
                <a:gd name="T62" fmla="*/ 0 w 36"/>
                <a:gd name="T63" fmla="*/ 16 h 20"/>
                <a:gd name="T64" fmla="*/ 0 w 36"/>
                <a:gd name="T6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20">
                  <a:moveTo>
                    <a:pt x="0" y="18"/>
                  </a:moveTo>
                  <a:lnTo>
                    <a:pt x="0" y="18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1" name="Freeform 49333"/>
            <p:cNvSpPr>
              <a:spLocks/>
            </p:cNvSpPr>
            <p:nvPr/>
          </p:nvSpPr>
          <p:spPr bwMode="auto">
            <a:xfrm>
              <a:off x="588" y="597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4 h 4"/>
                <a:gd name="T8" fmla="*/ 4 w 4"/>
                <a:gd name="T9" fmla="*/ 2 h 4"/>
                <a:gd name="T10" fmla="*/ 2 w 4"/>
                <a:gd name="T11" fmla="*/ 0 h 4"/>
                <a:gd name="T12" fmla="*/ 2 w 4"/>
                <a:gd name="T13" fmla="*/ 0 h 4"/>
                <a:gd name="T14" fmla="*/ 2 w 4"/>
                <a:gd name="T15" fmla="*/ 2 h 4"/>
                <a:gd name="T16" fmla="*/ 0 w 4"/>
                <a:gd name="T17" fmla="*/ 2 h 4"/>
                <a:gd name="T18" fmla="*/ 0 w 4"/>
                <a:gd name="T19" fmla="*/ 4 h 4"/>
                <a:gd name="T20" fmla="*/ 0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2" name="Freeform 49334"/>
            <p:cNvSpPr>
              <a:spLocks/>
            </p:cNvSpPr>
            <p:nvPr/>
          </p:nvSpPr>
          <p:spPr bwMode="auto">
            <a:xfrm>
              <a:off x="584" y="597"/>
              <a:ext cx="12" cy="16"/>
            </a:xfrm>
            <a:custGeom>
              <a:avLst/>
              <a:gdLst>
                <a:gd name="T0" fmla="*/ 2 w 12"/>
                <a:gd name="T1" fmla="*/ 6 h 16"/>
                <a:gd name="T2" fmla="*/ 2 w 12"/>
                <a:gd name="T3" fmla="*/ 6 h 16"/>
                <a:gd name="T4" fmla="*/ 2 w 12"/>
                <a:gd name="T5" fmla="*/ 10 h 16"/>
                <a:gd name="T6" fmla="*/ 0 w 12"/>
                <a:gd name="T7" fmla="*/ 16 h 16"/>
                <a:gd name="T8" fmla="*/ 0 w 12"/>
                <a:gd name="T9" fmla="*/ 16 h 16"/>
                <a:gd name="T10" fmla="*/ 4 w 12"/>
                <a:gd name="T11" fmla="*/ 16 h 16"/>
                <a:gd name="T12" fmla="*/ 4 w 12"/>
                <a:gd name="T13" fmla="*/ 14 h 16"/>
                <a:gd name="T14" fmla="*/ 6 w 12"/>
                <a:gd name="T15" fmla="*/ 12 h 16"/>
                <a:gd name="T16" fmla="*/ 8 w 12"/>
                <a:gd name="T17" fmla="*/ 12 h 16"/>
                <a:gd name="T18" fmla="*/ 8 w 12"/>
                <a:gd name="T19" fmla="*/ 12 h 16"/>
                <a:gd name="T20" fmla="*/ 6 w 12"/>
                <a:gd name="T21" fmla="*/ 10 h 16"/>
                <a:gd name="T22" fmla="*/ 6 w 12"/>
                <a:gd name="T23" fmla="*/ 8 h 16"/>
                <a:gd name="T24" fmla="*/ 6 w 12"/>
                <a:gd name="T25" fmla="*/ 8 h 16"/>
                <a:gd name="T26" fmla="*/ 10 w 12"/>
                <a:gd name="T27" fmla="*/ 8 h 16"/>
                <a:gd name="T28" fmla="*/ 10 w 12"/>
                <a:gd name="T29" fmla="*/ 8 h 16"/>
                <a:gd name="T30" fmla="*/ 12 w 12"/>
                <a:gd name="T31" fmla="*/ 4 h 16"/>
                <a:gd name="T32" fmla="*/ 12 w 12"/>
                <a:gd name="T33" fmla="*/ 2 h 16"/>
                <a:gd name="T34" fmla="*/ 10 w 12"/>
                <a:gd name="T35" fmla="*/ 0 h 16"/>
                <a:gd name="T36" fmla="*/ 10 w 12"/>
                <a:gd name="T37" fmla="*/ 0 h 16"/>
                <a:gd name="T38" fmla="*/ 8 w 12"/>
                <a:gd name="T39" fmla="*/ 4 h 16"/>
                <a:gd name="T40" fmla="*/ 6 w 12"/>
                <a:gd name="T41" fmla="*/ 6 h 16"/>
                <a:gd name="T42" fmla="*/ 2 w 12"/>
                <a:gd name="T43" fmla="*/ 6 h 16"/>
                <a:gd name="T44" fmla="*/ 2 w 12"/>
                <a:gd name="T4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6">
                  <a:moveTo>
                    <a:pt x="2" y="6"/>
                  </a:moveTo>
                  <a:lnTo>
                    <a:pt x="2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3" name="Freeform 49335"/>
            <p:cNvSpPr>
              <a:spLocks/>
            </p:cNvSpPr>
            <p:nvPr/>
          </p:nvSpPr>
          <p:spPr bwMode="auto">
            <a:xfrm>
              <a:off x="492" y="597"/>
              <a:ext cx="6" cy="10"/>
            </a:xfrm>
            <a:custGeom>
              <a:avLst/>
              <a:gdLst>
                <a:gd name="T0" fmla="*/ 0 w 6"/>
                <a:gd name="T1" fmla="*/ 8 h 10"/>
                <a:gd name="T2" fmla="*/ 0 w 6"/>
                <a:gd name="T3" fmla="*/ 8 h 10"/>
                <a:gd name="T4" fmla="*/ 6 w 6"/>
                <a:gd name="T5" fmla="*/ 10 h 10"/>
                <a:gd name="T6" fmla="*/ 6 w 6"/>
                <a:gd name="T7" fmla="*/ 10 h 10"/>
                <a:gd name="T8" fmla="*/ 6 w 6"/>
                <a:gd name="T9" fmla="*/ 4 h 10"/>
                <a:gd name="T10" fmla="*/ 6 w 6"/>
                <a:gd name="T11" fmla="*/ 2 h 10"/>
                <a:gd name="T12" fmla="*/ 4 w 6"/>
                <a:gd name="T13" fmla="*/ 0 h 10"/>
                <a:gd name="T14" fmla="*/ 4 w 6"/>
                <a:gd name="T15" fmla="*/ 0 h 10"/>
                <a:gd name="T16" fmla="*/ 4 w 6"/>
                <a:gd name="T17" fmla="*/ 4 h 10"/>
                <a:gd name="T18" fmla="*/ 2 w 6"/>
                <a:gd name="T19" fmla="*/ 4 h 10"/>
                <a:gd name="T20" fmla="*/ 0 w 6"/>
                <a:gd name="T21" fmla="*/ 6 h 10"/>
                <a:gd name="T22" fmla="*/ 0 w 6"/>
                <a:gd name="T23" fmla="*/ 8 h 10"/>
                <a:gd name="T24" fmla="*/ 0 w 6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4" name="Freeform 49336"/>
            <p:cNvSpPr>
              <a:spLocks/>
            </p:cNvSpPr>
            <p:nvPr/>
          </p:nvSpPr>
          <p:spPr bwMode="auto">
            <a:xfrm>
              <a:off x="741" y="597"/>
              <a:ext cx="4" cy="6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4 h 6"/>
                <a:gd name="T4" fmla="*/ 2 w 4"/>
                <a:gd name="T5" fmla="*/ 4 h 6"/>
                <a:gd name="T6" fmla="*/ 4 w 4"/>
                <a:gd name="T7" fmla="*/ 6 h 6"/>
                <a:gd name="T8" fmla="*/ 4 w 4"/>
                <a:gd name="T9" fmla="*/ 6 h 6"/>
                <a:gd name="T10" fmla="*/ 4 w 4"/>
                <a:gd name="T11" fmla="*/ 0 h 6"/>
                <a:gd name="T12" fmla="*/ 4 w 4"/>
                <a:gd name="T13" fmla="*/ 0 h 6"/>
                <a:gd name="T14" fmla="*/ 2 w 4"/>
                <a:gd name="T15" fmla="*/ 2 h 6"/>
                <a:gd name="T16" fmla="*/ 0 w 4"/>
                <a:gd name="T17" fmla="*/ 4 h 6"/>
                <a:gd name="T18" fmla="*/ 0 w 4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5" name="Freeform 49337"/>
            <p:cNvSpPr>
              <a:spLocks/>
            </p:cNvSpPr>
            <p:nvPr/>
          </p:nvSpPr>
          <p:spPr bwMode="auto">
            <a:xfrm>
              <a:off x="895" y="597"/>
              <a:ext cx="12" cy="8"/>
            </a:xfrm>
            <a:custGeom>
              <a:avLst/>
              <a:gdLst>
                <a:gd name="T0" fmla="*/ 0 w 12"/>
                <a:gd name="T1" fmla="*/ 2 h 8"/>
                <a:gd name="T2" fmla="*/ 0 w 12"/>
                <a:gd name="T3" fmla="*/ 2 h 8"/>
                <a:gd name="T4" fmla="*/ 0 w 12"/>
                <a:gd name="T5" fmla="*/ 6 h 8"/>
                <a:gd name="T6" fmla="*/ 4 w 12"/>
                <a:gd name="T7" fmla="*/ 8 h 8"/>
                <a:gd name="T8" fmla="*/ 4 w 12"/>
                <a:gd name="T9" fmla="*/ 8 h 8"/>
                <a:gd name="T10" fmla="*/ 4 w 12"/>
                <a:gd name="T11" fmla="*/ 4 h 8"/>
                <a:gd name="T12" fmla="*/ 8 w 12"/>
                <a:gd name="T13" fmla="*/ 4 h 8"/>
                <a:gd name="T14" fmla="*/ 10 w 12"/>
                <a:gd name="T15" fmla="*/ 4 h 8"/>
                <a:gd name="T16" fmla="*/ 12 w 12"/>
                <a:gd name="T17" fmla="*/ 2 h 8"/>
                <a:gd name="T18" fmla="*/ 12 w 12"/>
                <a:gd name="T19" fmla="*/ 2 h 8"/>
                <a:gd name="T20" fmla="*/ 6 w 12"/>
                <a:gd name="T21" fmla="*/ 0 h 8"/>
                <a:gd name="T22" fmla="*/ 0 w 12"/>
                <a:gd name="T23" fmla="*/ 2 h 8"/>
                <a:gd name="T24" fmla="*/ 0 w 12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6" name="Freeform 49338"/>
            <p:cNvSpPr>
              <a:spLocks/>
            </p:cNvSpPr>
            <p:nvPr/>
          </p:nvSpPr>
          <p:spPr bwMode="auto">
            <a:xfrm>
              <a:off x="352" y="599"/>
              <a:ext cx="8" cy="12"/>
            </a:xfrm>
            <a:custGeom>
              <a:avLst/>
              <a:gdLst>
                <a:gd name="T0" fmla="*/ 4 w 8"/>
                <a:gd name="T1" fmla="*/ 0 h 12"/>
                <a:gd name="T2" fmla="*/ 4 w 8"/>
                <a:gd name="T3" fmla="*/ 0 h 12"/>
                <a:gd name="T4" fmla="*/ 2 w 8"/>
                <a:gd name="T5" fmla="*/ 6 h 12"/>
                <a:gd name="T6" fmla="*/ 0 w 8"/>
                <a:gd name="T7" fmla="*/ 12 h 12"/>
                <a:gd name="T8" fmla="*/ 0 w 8"/>
                <a:gd name="T9" fmla="*/ 12 h 12"/>
                <a:gd name="T10" fmla="*/ 6 w 8"/>
                <a:gd name="T11" fmla="*/ 12 h 12"/>
                <a:gd name="T12" fmla="*/ 8 w 8"/>
                <a:gd name="T13" fmla="*/ 8 h 12"/>
                <a:gd name="T14" fmla="*/ 6 w 8"/>
                <a:gd name="T15" fmla="*/ 4 h 12"/>
                <a:gd name="T16" fmla="*/ 4 w 8"/>
                <a:gd name="T17" fmla="*/ 0 h 12"/>
                <a:gd name="T18" fmla="*/ 4 w 8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lnTo>
                    <a:pt x="4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8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7" name="Freeform 49339"/>
            <p:cNvSpPr>
              <a:spLocks/>
            </p:cNvSpPr>
            <p:nvPr/>
          </p:nvSpPr>
          <p:spPr bwMode="auto">
            <a:xfrm>
              <a:off x="514" y="599"/>
              <a:ext cx="12" cy="10"/>
            </a:xfrm>
            <a:custGeom>
              <a:avLst/>
              <a:gdLst>
                <a:gd name="T0" fmla="*/ 2 w 12"/>
                <a:gd name="T1" fmla="*/ 8 h 10"/>
                <a:gd name="T2" fmla="*/ 2 w 12"/>
                <a:gd name="T3" fmla="*/ 8 h 10"/>
                <a:gd name="T4" fmla="*/ 8 w 12"/>
                <a:gd name="T5" fmla="*/ 10 h 10"/>
                <a:gd name="T6" fmla="*/ 10 w 12"/>
                <a:gd name="T7" fmla="*/ 8 h 10"/>
                <a:gd name="T8" fmla="*/ 12 w 12"/>
                <a:gd name="T9" fmla="*/ 6 h 10"/>
                <a:gd name="T10" fmla="*/ 12 w 12"/>
                <a:gd name="T11" fmla="*/ 6 h 10"/>
                <a:gd name="T12" fmla="*/ 8 w 12"/>
                <a:gd name="T13" fmla="*/ 4 h 10"/>
                <a:gd name="T14" fmla="*/ 6 w 12"/>
                <a:gd name="T15" fmla="*/ 0 h 10"/>
                <a:gd name="T16" fmla="*/ 6 w 12"/>
                <a:gd name="T17" fmla="*/ 0 h 10"/>
                <a:gd name="T18" fmla="*/ 2 w 12"/>
                <a:gd name="T19" fmla="*/ 0 h 10"/>
                <a:gd name="T20" fmla="*/ 0 w 12"/>
                <a:gd name="T21" fmla="*/ 2 h 10"/>
                <a:gd name="T22" fmla="*/ 0 w 12"/>
                <a:gd name="T23" fmla="*/ 4 h 10"/>
                <a:gd name="T24" fmla="*/ 0 w 12"/>
                <a:gd name="T25" fmla="*/ 4 h 10"/>
                <a:gd name="T26" fmla="*/ 2 w 12"/>
                <a:gd name="T27" fmla="*/ 2 h 10"/>
                <a:gd name="T28" fmla="*/ 2 w 12"/>
                <a:gd name="T29" fmla="*/ 4 h 10"/>
                <a:gd name="T30" fmla="*/ 2 w 12"/>
                <a:gd name="T31" fmla="*/ 8 h 10"/>
                <a:gd name="T32" fmla="*/ 2 w 12"/>
                <a:gd name="T3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lnTo>
                    <a:pt x="2" y="8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8" name="Freeform 49340"/>
            <p:cNvSpPr>
              <a:spLocks/>
            </p:cNvSpPr>
            <p:nvPr/>
          </p:nvSpPr>
          <p:spPr bwMode="auto">
            <a:xfrm>
              <a:off x="691" y="599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2 h 6"/>
                <a:gd name="T6" fmla="*/ 4 w 4"/>
                <a:gd name="T7" fmla="*/ 0 h 6"/>
                <a:gd name="T8" fmla="*/ 2 w 4"/>
                <a:gd name="T9" fmla="*/ 0 h 6"/>
                <a:gd name="T10" fmla="*/ 2 w 4"/>
                <a:gd name="T11" fmla="*/ 0 h 6"/>
                <a:gd name="T12" fmla="*/ 0 w 4"/>
                <a:gd name="T13" fmla="*/ 0 h 6"/>
                <a:gd name="T14" fmla="*/ 0 w 4"/>
                <a:gd name="T15" fmla="*/ 0 h 6"/>
                <a:gd name="T16" fmla="*/ 0 w 4"/>
                <a:gd name="T17" fmla="*/ 4 h 6"/>
                <a:gd name="T18" fmla="*/ 2 w 4"/>
                <a:gd name="T19" fmla="*/ 6 h 6"/>
                <a:gd name="T20" fmla="*/ 2 w 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9" name="Freeform 49341"/>
            <p:cNvSpPr>
              <a:spLocks/>
            </p:cNvSpPr>
            <p:nvPr/>
          </p:nvSpPr>
          <p:spPr bwMode="auto">
            <a:xfrm>
              <a:off x="709" y="599"/>
              <a:ext cx="8" cy="4"/>
            </a:xfrm>
            <a:custGeom>
              <a:avLst/>
              <a:gdLst>
                <a:gd name="T0" fmla="*/ 2 w 8"/>
                <a:gd name="T1" fmla="*/ 4 h 4"/>
                <a:gd name="T2" fmla="*/ 2 w 8"/>
                <a:gd name="T3" fmla="*/ 4 h 4"/>
                <a:gd name="T4" fmla="*/ 6 w 8"/>
                <a:gd name="T5" fmla="*/ 4 h 4"/>
                <a:gd name="T6" fmla="*/ 8 w 8"/>
                <a:gd name="T7" fmla="*/ 0 h 4"/>
                <a:gd name="T8" fmla="*/ 8 w 8"/>
                <a:gd name="T9" fmla="*/ 0 h 4"/>
                <a:gd name="T10" fmla="*/ 0 w 8"/>
                <a:gd name="T11" fmla="*/ 0 h 4"/>
                <a:gd name="T12" fmla="*/ 0 w 8"/>
                <a:gd name="T13" fmla="*/ 0 h 4"/>
                <a:gd name="T14" fmla="*/ 2 w 8"/>
                <a:gd name="T15" fmla="*/ 4 h 4"/>
                <a:gd name="T16" fmla="*/ 2 w 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0" name="Freeform 49342"/>
            <p:cNvSpPr>
              <a:spLocks/>
            </p:cNvSpPr>
            <p:nvPr/>
          </p:nvSpPr>
          <p:spPr bwMode="auto">
            <a:xfrm>
              <a:off x="683" y="599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4 h 6"/>
                <a:gd name="T8" fmla="*/ 2 w 4"/>
                <a:gd name="T9" fmla="*/ 6 h 6"/>
                <a:gd name="T10" fmla="*/ 4 w 4"/>
                <a:gd name="T11" fmla="*/ 4 h 6"/>
                <a:gd name="T12" fmla="*/ 4 w 4"/>
                <a:gd name="T13" fmla="*/ 2 h 6"/>
                <a:gd name="T14" fmla="*/ 2 w 4"/>
                <a:gd name="T15" fmla="*/ 0 h 6"/>
                <a:gd name="T16" fmla="*/ 2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1" name="Freeform 49343"/>
            <p:cNvSpPr>
              <a:spLocks/>
            </p:cNvSpPr>
            <p:nvPr/>
          </p:nvSpPr>
          <p:spPr bwMode="auto">
            <a:xfrm>
              <a:off x="637" y="601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8 h 8"/>
                <a:gd name="T6" fmla="*/ 4 w 4"/>
                <a:gd name="T7" fmla="*/ 4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2 h 8"/>
                <a:gd name="T14" fmla="*/ 0 w 4"/>
                <a:gd name="T15" fmla="*/ 4 h 8"/>
                <a:gd name="T16" fmla="*/ 2 w 4"/>
                <a:gd name="T17" fmla="*/ 6 h 8"/>
                <a:gd name="T18" fmla="*/ 0 w 4"/>
                <a:gd name="T19" fmla="*/ 8 h 8"/>
                <a:gd name="T20" fmla="*/ 0 w 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2" name="Freeform 49344"/>
            <p:cNvSpPr>
              <a:spLocks/>
            </p:cNvSpPr>
            <p:nvPr/>
          </p:nvSpPr>
          <p:spPr bwMode="auto">
            <a:xfrm>
              <a:off x="731" y="601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2 w 8"/>
                <a:gd name="T5" fmla="*/ 6 h 8"/>
                <a:gd name="T6" fmla="*/ 4 w 8"/>
                <a:gd name="T7" fmla="*/ 6 h 8"/>
                <a:gd name="T8" fmla="*/ 8 w 8"/>
                <a:gd name="T9" fmla="*/ 4 h 8"/>
                <a:gd name="T10" fmla="*/ 8 w 8"/>
                <a:gd name="T11" fmla="*/ 2 h 8"/>
                <a:gd name="T12" fmla="*/ 8 w 8"/>
                <a:gd name="T13" fmla="*/ 2 h 8"/>
                <a:gd name="T14" fmla="*/ 6 w 8"/>
                <a:gd name="T15" fmla="*/ 0 h 8"/>
                <a:gd name="T16" fmla="*/ 2 w 8"/>
                <a:gd name="T17" fmla="*/ 2 h 8"/>
                <a:gd name="T18" fmla="*/ 0 w 8"/>
                <a:gd name="T19" fmla="*/ 6 h 8"/>
                <a:gd name="T20" fmla="*/ 0 w 8"/>
                <a:gd name="T21" fmla="*/ 8 h 8"/>
                <a:gd name="T22" fmla="*/ 0 w 8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3" name="Freeform 49345"/>
            <p:cNvSpPr>
              <a:spLocks/>
            </p:cNvSpPr>
            <p:nvPr/>
          </p:nvSpPr>
          <p:spPr bwMode="auto">
            <a:xfrm>
              <a:off x="791" y="601"/>
              <a:ext cx="16" cy="14"/>
            </a:xfrm>
            <a:custGeom>
              <a:avLst/>
              <a:gdLst>
                <a:gd name="T0" fmla="*/ 8 w 16"/>
                <a:gd name="T1" fmla="*/ 6 h 14"/>
                <a:gd name="T2" fmla="*/ 8 w 16"/>
                <a:gd name="T3" fmla="*/ 6 h 14"/>
                <a:gd name="T4" fmla="*/ 10 w 16"/>
                <a:gd name="T5" fmla="*/ 4 h 14"/>
                <a:gd name="T6" fmla="*/ 10 w 16"/>
                <a:gd name="T7" fmla="*/ 2 h 14"/>
                <a:gd name="T8" fmla="*/ 10 w 16"/>
                <a:gd name="T9" fmla="*/ 2 h 14"/>
                <a:gd name="T10" fmla="*/ 10 w 16"/>
                <a:gd name="T11" fmla="*/ 2 h 14"/>
                <a:gd name="T12" fmla="*/ 4 w 16"/>
                <a:gd name="T13" fmla="*/ 0 h 14"/>
                <a:gd name="T14" fmla="*/ 2 w 16"/>
                <a:gd name="T15" fmla="*/ 0 h 14"/>
                <a:gd name="T16" fmla="*/ 0 w 16"/>
                <a:gd name="T17" fmla="*/ 2 h 14"/>
                <a:gd name="T18" fmla="*/ 0 w 16"/>
                <a:gd name="T19" fmla="*/ 2 h 14"/>
                <a:gd name="T20" fmla="*/ 4 w 16"/>
                <a:gd name="T21" fmla="*/ 4 h 14"/>
                <a:gd name="T22" fmla="*/ 4 w 16"/>
                <a:gd name="T23" fmla="*/ 6 h 14"/>
                <a:gd name="T24" fmla="*/ 4 w 16"/>
                <a:gd name="T25" fmla="*/ 10 h 14"/>
                <a:gd name="T26" fmla="*/ 4 w 16"/>
                <a:gd name="T27" fmla="*/ 10 h 14"/>
                <a:gd name="T28" fmla="*/ 10 w 16"/>
                <a:gd name="T29" fmla="*/ 10 h 14"/>
                <a:gd name="T30" fmla="*/ 14 w 16"/>
                <a:gd name="T31" fmla="*/ 8 h 14"/>
                <a:gd name="T32" fmla="*/ 14 w 16"/>
                <a:gd name="T33" fmla="*/ 8 h 14"/>
                <a:gd name="T34" fmla="*/ 14 w 16"/>
                <a:gd name="T35" fmla="*/ 10 h 14"/>
                <a:gd name="T36" fmla="*/ 12 w 16"/>
                <a:gd name="T37" fmla="*/ 14 h 14"/>
                <a:gd name="T38" fmla="*/ 12 w 16"/>
                <a:gd name="T39" fmla="*/ 14 h 14"/>
                <a:gd name="T40" fmla="*/ 14 w 16"/>
                <a:gd name="T41" fmla="*/ 14 h 14"/>
                <a:gd name="T42" fmla="*/ 16 w 16"/>
                <a:gd name="T43" fmla="*/ 12 h 14"/>
                <a:gd name="T44" fmla="*/ 16 w 16"/>
                <a:gd name="T45" fmla="*/ 6 h 14"/>
                <a:gd name="T46" fmla="*/ 16 w 16"/>
                <a:gd name="T47" fmla="*/ 6 h 14"/>
                <a:gd name="T48" fmla="*/ 12 w 16"/>
                <a:gd name="T49" fmla="*/ 6 h 14"/>
                <a:gd name="T50" fmla="*/ 8 w 16"/>
                <a:gd name="T51" fmla="*/ 6 h 14"/>
                <a:gd name="T52" fmla="*/ 8 w 16"/>
                <a:gd name="T5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4">
                  <a:moveTo>
                    <a:pt x="8" y="6"/>
                  </a:move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4" name="Freeform 49346"/>
            <p:cNvSpPr>
              <a:spLocks/>
            </p:cNvSpPr>
            <p:nvPr/>
          </p:nvSpPr>
          <p:spPr bwMode="auto">
            <a:xfrm>
              <a:off x="847" y="601"/>
              <a:ext cx="6" cy="6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6 h 6"/>
                <a:gd name="T14" fmla="*/ 2 w 6"/>
                <a:gd name="T15" fmla="*/ 6 h 6"/>
                <a:gd name="T16" fmla="*/ 4 w 6"/>
                <a:gd name="T17" fmla="*/ 4 h 6"/>
                <a:gd name="T18" fmla="*/ 6 w 6"/>
                <a:gd name="T19" fmla="*/ 2 h 6"/>
                <a:gd name="T20" fmla="*/ 6 w 6"/>
                <a:gd name="T21" fmla="*/ 2 h 6"/>
                <a:gd name="T22" fmla="*/ 6 w 6"/>
                <a:gd name="T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5" name="Freeform 49347"/>
            <p:cNvSpPr>
              <a:spLocks/>
            </p:cNvSpPr>
            <p:nvPr/>
          </p:nvSpPr>
          <p:spPr bwMode="auto">
            <a:xfrm>
              <a:off x="450" y="601"/>
              <a:ext cx="10" cy="4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6 w 10"/>
                <a:gd name="T5" fmla="*/ 4 h 4"/>
                <a:gd name="T6" fmla="*/ 8 w 10"/>
                <a:gd name="T7" fmla="*/ 2 h 4"/>
                <a:gd name="T8" fmla="*/ 10 w 10"/>
                <a:gd name="T9" fmla="*/ 2 h 4"/>
                <a:gd name="T10" fmla="*/ 10 w 10"/>
                <a:gd name="T11" fmla="*/ 2 h 4"/>
                <a:gd name="T12" fmla="*/ 4 w 10"/>
                <a:gd name="T13" fmla="*/ 0 h 4"/>
                <a:gd name="T14" fmla="*/ 0 w 10"/>
                <a:gd name="T15" fmla="*/ 2 h 4"/>
                <a:gd name="T16" fmla="*/ 0 w 10"/>
                <a:gd name="T17" fmla="*/ 4 h 4"/>
                <a:gd name="T18" fmla="*/ 0 w 1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6" name="Freeform 49348"/>
            <p:cNvSpPr>
              <a:spLocks/>
            </p:cNvSpPr>
            <p:nvPr/>
          </p:nvSpPr>
          <p:spPr bwMode="auto">
            <a:xfrm>
              <a:off x="612" y="603"/>
              <a:ext cx="3" cy="6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3 w 3"/>
                <a:gd name="T5" fmla="*/ 4 h 6"/>
                <a:gd name="T6" fmla="*/ 3 w 3"/>
                <a:gd name="T7" fmla="*/ 4 h 6"/>
                <a:gd name="T8" fmla="*/ 1 w 3"/>
                <a:gd name="T9" fmla="*/ 2 h 6"/>
                <a:gd name="T10" fmla="*/ 1 w 3"/>
                <a:gd name="T11" fmla="*/ 0 h 6"/>
                <a:gd name="T12" fmla="*/ 1 w 3"/>
                <a:gd name="T13" fmla="*/ 0 h 6"/>
                <a:gd name="T14" fmla="*/ 0 w 3"/>
                <a:gd name="T15" fmla="*/ 2 h 6"/>
                <a:gd name="T16" fmla="*/ 0 w 3"/>
                <a:gd name="T17" fmla="*/ 4 h 6"/>
                <a:gd name="T18" fmla="*/ 1 w 3"/>
                <a:gd name="T19" fmla="*/ 6 h 6"/>
                <a:gd name="T20" fmla="*/ 1 w 3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7" name="Freeform 49349"/>
            <p:cNvSpPr>
              <a:spLocks/>
            </p:cNvSpPr>
            <p:nvPr/>
          </p:nvSpPr>
          <p:spPr bwMode="auto">
            <a:xfrm>
              <a:off x="625" y="603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2 w 4"/>
                <a:gd name="T5" fmla="*/ 8 h 8"/>
                <a:gd name="T6" fmla="*/ 4 w 4"/>
                <a:gd name="T7" fmla="*/ 6 h 8"/>
                <a:gd name="T8" fmla="*/ 4 w 4"/>
                <a:gd name="T9" fmla="*/ 2 h 8"/>
                <a:gd name="T10" fmla="*/ 2 w 4"/>
                <a:gd name="T11" fmla="*/ 0 h 8"/>
                <a:gd name="T12" fmla="*/ 2 w 4"/>
                <a:gd name="T13" fmla="*/ 0 h 8"/>
                <a:gd name="T14" fmla="*/ 2 w 4"/>
                <a:gd name="T15" fmla="*/ 2 h 8"/>
                <a:gd name="T16" fmla="*/ 0 w 4"/>
                <a:gd name="T17" fmla="*/ 4 h 8"/>
                <a:gd name="T18" fmla="*/ 0 w 4"/>
                <a:gd name="T19" fmla="*/ 4 h 8"/>
                <a:gd name="T20" fmla="*/ 0 w 4"/>
                <a:gd name="T21" fmla="*/ 8 h 8"/>
                <a:gd name="T22" fmla="*/ 0 w 4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8" name="Freeform 49350"/>
            <p:cNvSpPr>
              <a:spLocks/>
            </p:cNvSpPr>
            <p:nvPr/>
          </p:nvSpPr>
          <p:spPr bwMode="auto">
            <a:xfrm>
              <a:off x="675" y="603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4 h 4"/>
                <a:gd name="T4" fmla="*/ 6 w 8"/>
                <a:gd name="T5" fmla="*/ 0 h 4"/>
                <a:gd name="T6" fmla="*/ 4 w 8"/>
                <a:gd name="T7" fmla="*/ 0 h 4"/>
                <a:gd name="T8" fmla="*/ 2 w 8"/>
                <a:gd name="T9" fmla="*/ 0 h 4"/>
                <a:gd name="T10" fmla="*/ 0 w 8"/>
                <a:gd name="T11" fmla="*/ 0 h 4"/>
                <a:gd name="T12" fmla="*/ 0 w 8"/>
                <a:gd name="T13" fmla="*/ 0 h 4"/>
                <a:gd name="T14" fmla="*/ 0 w 8"/>
                <a:gd name="T15" fmla="*/ 2 h 4"/>
                <a:gd name="T16" fmla="*/ 2 w 8"/>
                <a:gd name="T17" fmla="*/ 4 h 4"/>
                <a:gd name="T18" fmla="*/ 8 w 8"/>
                <a:gd name="T19" fmla="*/ 4 h 4"/>
                <a:gd name="T20" fmla="*/ 8 w 8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9" name="Freeform 49351"/>
            <p:cNvSpPr>
              <a:spLocks/>
            </p:cNvSpPr>
            <p:nvPr/>
          </p:nvSpPr>
          <p:spPr bwMode="auto">
            <a:xfrm>
              <a:off x="835" y="603"/>
              <a:ext cx="12" cy="10"/>
            </a:xfrm>
            <a:custGeom>
              <a:avLst/>
              <a:gdLst>
                <a:gd name="T0" fmla="*/ 4 w 12"/>
                <a:gd name="T1" fmla="*/ 0 h 10"/>
                <a:gd name="T2" fmla="*/ 4 w 12"/>
                <a:gd name="T3" fmla="*/ 0 h 10"/>
                <a:gd name="T4" fmla="*/ 4 w 12"/>
                <a:gd name="T5" fmla="*/ 2 h 10"/>
                <a:gd name="T6" fmla="*/ 2 w 12"/>
                <a:gd name="T7" fmla="*/ 4 h 10"/>
                <a:gd name="T8" fmla="*/ 0 w 12"/>
                <a:gd name="T9" fmla="*/ 4 h 10"/>
                <a:gd name="T10" fmla="*/ 0 w 12"/>
                <a:gd name="T11" fmla="*/ 4 h 10"/>
                <a:gd name="T12" fmla="*/ 10 w 12"/>
                <a:gd name="T13" fmla="*/ 10 h 10"/>
                <a:gd name="T14" fmla="*/ 10 w 12"/>
                <a:gd name="T15" fmla="*/ 10 h 10"/>
                <a:gd name="T16" fmla="*/ 12 w 12"/>
                <a:gd name="T17" fmla="*/ 8 h 10"/>
                <a:gd name="T18" fmla="*/ 12 w 12"/>
                <a:gd name="T19" fmla="*/ 6 h 10"/>
                <a:gd name="T20" fmla="*/ 12 w 12"/>
                <a:gd name="T21" fmla="*/ 6 h 10"/>
                <a:gd name="T22" fmla="*/ 10 w 12"/>
                <a:gd name="T23" fmla="*/ 6 h 10"/>
                <a:gd name="T24" fmla="*/ 8 w 12"/>
                <a:gd name="T25" fmla="*/ 4 h 10"/>
                <a:gd name="T26" fmla="*/ 8 w 12"/>
                <a:gd name="T27" fmla="*/ 2 h 10"/>
                <a:gd name="T28" fmla="*/ 4 w 12"/>
                <a:gd name="T29" fmla="*/ 0 h 10"/>
                <a:gd name="T30" fmla="*/ 4 w 12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0" name="Freeform 49352"/>
            <p:cNvSpPr>
              <a:spLocks/>
            </p:cNvSpPr>
            <p:nvPr/>
          </p:nvSpPr>
          <p:spPr bwMode="auto">
            <a:xfrm>
              <a:off x="869" y="605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0 w 14"/>
                <a:gd name="T3" fmla="*/ 0 h 10"/>
                <a:gd name="T4" fmla="*/ 0 w 14"/>
                <a:gd name="T5" fmla="*/ 2 h 10"/>
                <a:gd name="T6" fmla="*/ 2 w 14"/>
                <a:gd name="T7" fmla="*/ 2 h 10"/>
                <a:gd name="T8" fmla="*/ 4 w 14"/>
                <a:gd name="T9" fmla="*/ 4 h 10"/>
                <a:gd name="T10" fmla="*/ 4 w 14"/>
                <a:gd name="T11" fmla="*/ 6 h 10"/>
                <a:gd name="T12" fmla="*/ 4 w 14"/>
                <a:gd name="T13" fmla="*/ 6 h 10"/>
                <a:gd name="T14" fmla="*/ 8 w 14"/>
                <a:gd name="T15" fmla="*/ 6 h 10"/>
                <a:gd name="T16" fmla="*/ 8 w 14"/>
                <a:gd name="T17" fmla="*/ 6 h 10"/>
                <a:gd name="T18" fmla="*/ 10 w 14"/>
                <a:gd name="T19" fmla="*/ 8 h 10"/>
                <a:gd name="T20" fmla="*/ 10 w 14"/>
                <a:gd name="T21" fmla="*/ 10 h 10"/>
                <a:gd name="T22" fmla="*/ 10 w 14"/>
                <a:gd name="T23" fmla="*/ 10 h 10"/>
                <a:gd name="T24" fmla="*/ 12 w 14"/>
                <a:gd name="T25" fmla="*/ 6 h 10"/>
                <a:gd name="T26" fmla="*/ 14 w 14"/>
                <a:gd name="T27" fmla="*/ 2 h 10"/>
                <a:gd name="T28" fmla="*/ 14 w 14"/>
                <a:gd name="T29" fmla="*/ 2 h 10"/>
                <a:gd name="T30" fmla="*/ 6 w 14"/>
                <a:gd name="T31" fmla="*/ 0 h 10"/>
                <a:gd name="T32" fmla="*/ 0 w 14"/>
                <a:gd name="T33" fmla="*/ 0 h 10"/>
                <a:gd name="T34" fmla="*/ 0 w 14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1" name="Freeform 49353"/>
            <p:cNvSpPr>
              <a:spLocks/>
            </p:cNvSpPr>
            <p:nvPr/>
          </p:nvSpPr>
          <p:spPr bwMode="auto">
            <a:xfrm>
              <a:off x="396" y="605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0 h 4"/>
                <a:gd name="T6" fmla="*/ 0 w 4"/>
                <a:gd name="T7" fmla="*/ 2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4 h 4"/>
                <a:gd name="T14" fmla="*/ 4 w 4"/>
                <a:gd name="T15" fmla="*/ 2 h 4"/>
                <a:gd name="T16" fmla="*/ 4 w 4"/>
                <a:gd name="T17" fmla="*/ 0 h 4"/>
                <a:gd name="T18" fmla="*/ 2 w 4"/>
                <a:gd name="T19" fmla="*/ 0 h 4"/>
                <a:gd name="T20" fmla="*/ 2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2" name="Freeform 49354"/>
            <p:cNvSpPr>
              <a:spLocks/>
            </p:cNvSpPr>
            <p:nvPr/>
          </p:nvSpPr>
          <p:spPr bwMode="auto">
            <a:xfrm>
              <a:off x="725" y="605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3" name="Freeform 49355"/>
            <p:cNvSpPr>
              <a:spLocks/>
            </p:cNvSpPr>
            <p:nvPr/>
          </p:nvSpPr>
          <p:spPr bwMode="auto">
            <a:xfrm>
              <a:off x="476" y="60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4 w 8"/>
                <a:gd name="T7" fmla="*/ 4 h 4"/>
                <a:gd name="T8" fmla="*/ 8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4 w 8"/>
                <a:gd name="T15" fmla="*/ 0 h 4"/>
                <a:gd name="T16" fmla="*/ 0 w 8"/>
                <a:gd name="T17" fmla="*/ 0 h 4"/>
                <a:gd name="T18" fmla="*/ 0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4" name="Freeform 49356"/>
            <p:cNvSpPr>
              <a:spLocks/>
            </p:cNvSpPr>
            <p:nvPr/>
          </p:nvSpPr>
          <p:spPr bwMode="auto">
            <a:xfrm>
              <a:off x="693" y="605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0 h 12"/>
                <a:gd name="T4" fmla="*/ 4 w 6"/>
                <a:gd name="T5" fmla="*/ 4 h 12"/>
                <a:gd name="T6" fmla="*/ 0 w 6"/>
                <a:gd name="T7" fmla="*/ 4 h 12"/>
                <a:gd name="T8" fmla="*/ 0 w 6"/>
                <a:gd name="T9" fmla="*/ 4 h 12"/>
                <a:gd name="T10" fmla="*/ 0 w 6"/>
                <a:gd name="T11" fmla="*/ 8 h 12"/>
                <a:gd name="T12" fmla="*/ 0 w 6"/>
                <a:gd name="T13" fmla="*/ 10 h 12"/>
                <a:gd name="T14" fmla="*/ 0 w 6"/>
                <a:gd name="T15" fmla="*/ 10 h 12"/>
                <a:gd name="T16" fmla="*/ 4 w 6"/>
                <a:gd name="T17" fmla="*/ 12 h 12"/>
                <a:gd name="T18" fmla="*/ 4 w 6"/>
                <a:gd name="T19" fmla="*/ 12 h 12"/>
                <a:gd name="T20" fmla="*/ 4 w 6"/>
                <a:gd name="T21" fmla="*/ 10 h 12"/>
                <a:gd name="T22" fmla="*/ 4 w 6"/>
                <a:gd name="T23" fmla="*/ 6 h 12"/>
                <a:gd name="T24" fmla="*/ 6 w 6"/>
                <a:gd name="T25" fmla="*/ 4 h 12"/>
                <a:gd name="T26" fmla="*/ 6 w 6"/>
                <a:gd name="T27" fmla="*/ 0 h 12"/>
                <a:gd name="T28" fmla="*/ 6 w 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5" name="Freeform 49357"/>
            <p:cNvSpPr>
              <a:spLocks/>
            </p:cNvSpPr>
            <p:nvPr/>
          </p:nvSpPr>
          <p:spPr bwMode="auto">
            <a:xfrm>
              <a:off x="657" y="607"/>
              <a:ext cx="8" cy="6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6 h 6"/>
                <a:gd name="T4" fmla="*/ 6 w 8"/>
                <a:gd name="T5" fmla="*/ 6 h 6"/>
                <a:gd name="T6" fmla="*/ 8 w 8"/>
                <a:gd name="T7" fmla="*/ 4 h 6"/>
                <a:gd name="T8" fmla="*/ 8 w 8"/>
                <a:gd name="T9" fmla="*/ 0 h 6"/>
                <a:gd name="T10" fmla="*/ 8 w 8"/>
                <a:gd name="T11" fmla="*/ 0 h 6"/>
                <a:gd name="T12" fmla="*/ 6 w 8"/>
                <a:gd name="T13" fmla="*/ 0 h 6"/>
                <a:gd name="T14" fmla="*/ 2 w 8"/>
                <a:gd name="T15" fmla="*/ 0 h 6"/>
                <a:gd name="T16" fmla="*/ 0 w 8"/>
                <a:gd name="T17" fmla="*/ 2 h 6"/>
                <a:gd name="T18" fmla="*/ 0 w 8"/>
                <a:gd name="T19" fmla="*/ 4 h 6"/>
                <a:gd name="T20" fmla="*/ 0 w 8"/>
                <a:gd name="T21" fmla="*/ 4 h 6"/>
                <a:gd name="T22" fmla="*/ 2 w 8"/>
                <a:gd name="T23" fmla="*/ 4 h 6"/>
                <a:gd name="T24" fmla="*/ 4 w 8"/>
                <a:gd name="T25" fmla="*/ 4 h 6"/>
                <a:gd name="T26" fmla="*/ 4 w 8"/>
                <a:gd name="T27" fmla="*/ 6 h 6"/>
                <a:gd name="T28" fmla="*/ 4 w 8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89" name="Group 49559"/>
          <p:cNvGrpSpPr>
            <a:grpSpLocks/>
          </p:cNvGrpSpPr>
          <p:nvPr/>
        </p:nvGrpSpPr>
        <p:grpSpPr bwMode="auto">
          <a:xfrm>
            <a:off x="484711" y="963613"/>
            <a:ext cx="946762" cy="168275"/>
            <a:chOff x="316" y="607"/>
            <a:chExt cx="595" cy="106"/>
          </a:xfrm>
        </p:grpSpPr>
        <p:sp>
          <p:nvSpPr>
            <p:cNvPr id="19716" name="Freeform 49359"/>
            <p:cNvSpPr>
              <a:spLocks/>
            </p:cNvSpPr>
            <p:nvPr/>
          </p:nvSpPr>
          <p:spPr bwMode="auto">
            <a:xfrm>
              <a:off x="739" y="607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2 w 4"/>
                <a:gd name="T5" fmla="*/ 4 h 6"/>
                <a:gd name="T6" fmla="*/ 4 w 4"/>
                <a:gd name="T7" fmla="*/ 2 h 6"/>
                <a:gd name="T8" fmla="*/ 4 w 4"/>
                <a:gd name="T9" fmla="*/ 0 h 6"/>
                <a:gd name="T10" fmla="*/ 4 w 4"/>
                <a:gd name="T11" fmla="*/ 0 h 6"/>
                <a:gd name="T12" fmla="*/ 2 w 4"/>
                <a:gd name="T13" fmla="*/ 0 h 6"/>
                <a:gd name="T14" fmla="*/ 0 w 4"/>
                <a:gd name="T15" fmla="*/ 2 h 6"/>
                <a:gd name="T16" fmla="*/ 0 w 4"/>
                <a:gd name="T17" fmla="*/ 4 h 6"/>
                <a:gd name="T18" fmla="*/ 0 w 4"/>
                <a:gd name="T19" fmla="*/ 6 h 6"/>
                <a:gd name="T20" fmla="*/ 0 w 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7" name="Freeform 49360"/>
            <p:cNvSpPr>
              <a:spLocks/>
            </p:cNvSpPr>
            <p:nvPr/>
          </p:nvSpPr>
          <p:spPr bwMode="auto">
            <a:xfrm>
              <a:off x="823" y="607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4 w 6"/>
                <a:gd name="T11" fmla="*/ 2 h 2"/>
                <a:gd name="T12" fmla="*/ 6 w 6"/>
                <a:gd name="T13" fmla="*/ 0 h 2"/>
                <a:gd name="T14" fmla="*/ 6 w 6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8" name="Freeform 49361"/>
            <p:cNvSpPr>
              <a:spLocks/>
            </p:cNvSpPr>
            <p:nvPr/>
          </p:nvSpPr>
          <p:spPr bwMode="auto">
            <a:xfrm>
              <a:off x="372" y="607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2 w 6"/>
                <a:gd name="T5" fmla="*/ 2 h 4"/>
                <a:gd name="T6" fmla="*/ 2 w 6"/>
                <a:gd name="T7" fmla="*/ 2 h 4"/>
                <a:gd name="T8" fmla="*/ 0 w 6"/>
                <a:gd name="T9" fmla="*/ 4 h 4"/>
                <a:gd name="T10" fmla="*/ 0 w 6"/>
                <a:gd name="T11" fmla="*/ 4 h 4"/>
                <a:gd name="T12" fmla="*/ 6 w 6"/>
                <a:gd name="T13" fmla="*/ 2 h 4"/>
                <a:gd name="T14" fmla="*/ 6 w 6"/>
                <a:gd name="T15" fmla="*/ 2 h 4"/>
                <a:gd name="T16" fmla="*/ 4 w 6"/>
                <a:gd name="T17" fmla="*/ 0 h 4"/>
                <a:gd name="T18" fmla="*/ 4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9" name="Freeform 49362"/>
            <p:cNvSpPr>
              <a:spLocks/>
            </p:cNvSpPr>
            <p:nvPr/>
          </p:nvSpPr>
          <p:spPr bwMode="auto">
            <a:xfrm>
              <a:off x="542" y="607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6 w 8"/>
                <a:gd name="T5" fmla="*/ 2 h 4"/>
                <a:gd name="T6" fmla="*/ 2 w 8"/>
                <a:gd name="T7" fmla="*/ 2 h 4"/>
                <a:gd name="T8" fmla="*/ 0 w 8"/>
                <a:gd name="T9" fmla="*/ 2 h 4"/>
                <a:gd name="T10" fmla="*/ 0 w 8"/>
                <a:gd name="T11" fmla="*/ 4 h 4"/>
                <a:gd name="T12" fmla="*/ 0 w 8"/>
                <a:gd name="T13" fmla="*/ 4 h 4"/>
                <a:gd name="T14" fmla="*/ 6 w 8"/>
                <a:gd name="T15" fmla="*/ 4 h 4"/>
                <a:gd name="T16" fmla="*/ 8 w 8"/>
                <a:gd name="T17" fmla="*/ 2 h 4"/>
                <a:gd name="T18" fmla="*/ 8 w 8"/>
                <a:gd name="T19" fmla="*/ 0 h 4"/>
                <a:gd name="T20" fmla="*/ 8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0" name="Freeform 49363"/>
            <p:cNvSpPr>
              <a:spLocks/>
            </p:cNvSpPr>
            <p:nvPr/>
          </p:nvSpPr>
          <p:spPr bwMode="auto">
            <a:xfrm>
              <a:off x="675" y="607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6 h 6"/>
                <a:gd name="T12" fmla="*/ 4 w 4"/>
                <a:gd name="T13" fmla="*/ 4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1" name="Freeform 49364"/>
            <p:cNvSpPr>
              <a:spLocks/>
            </p:cNvSpPr>
            <p:nvPr/>
          </p:nvSpPr>
          <p:spPr bwMode="auto">
            <a:xfrm>
              <a:off x="851" y="607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6 h 6"/>
                <a:gd name="T6" fmla="*/ 4 w 4"/>
                <a:gd name="T7" fmla="*/ 4 h 6"/>
                <a:gd name="T8" fmla="*/ 4 w 4"/>
                <a:gd name="T9" fmla="*/ 2 h 6"/>
                <a:gd name="T10" fmla="*/ 4 w 4"/>
                <a:gd name="T11" fmla="*/ 0 h 6"/>
                <a:gd name="T12" fmla="*/ 4 w 4"/>
                <a:gd name="T13" fmla="*/ 0 h 6"/>
                <a:gd name="T14" fmla="*/ 0 w 4"/>
                <a:gd name="T15" fmla="*/ 4 h 6"/>
                <a:gd name="T16" fmla="*/ 0 w 4"/>
                <a:gd name="T17" fmla="*/ 6 h 6"/>
                <a:gd name="T18" fmla="*/ 2 w 4"/>
                <a:gd name="T19" fmla="*/ 6 h 6"/>
                <a:gd name="T20" fmla="*/ 2 w 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2" name="Freeform 49365"/>
            <p:cNvSpPr>
              <a:spLocks/>
            </p:cNvSpPr>
            <p:nvPr/>
          </p:nvSpPr>
          <p:spPr bwMode="auto">
            <a:xfrm>
              <a:off x="338" y="609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0 h 8"/>
                <a:gd name="T6" fmla="*/ 0 w 4"/>
                <a:gd name="T7" fmla="*/ 4 h 8"/>
                <a:gd name="T8" fmla="*/ 0 w 4"/>
                <a:gd name="T9" fmla="*/ 6 h 8"/>
                <a:gd name="T10" fmla="*/ 0 w 4"/>
                <a:gd name="T11" fmla="*/ 8 h 8"/>
                <a:gd name="T12" fmla="*/ 0 w 4"/>
                <a:gd name="T13" fmla="*/ 8 h 8"/>
                <a:gd name="T14" fmla="*/ 2 w 4"/>
                <a:gd name="T15" fmla="*/ 4 h 8"/>
                <a:gd name="T16" fmla="*/ 4 w 4"/>
                <a:gd name="T17" fmla="*/ 0 h 8"/>
                <a:gd name="T18" fmla="*/ 4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3" name="Freeform 49366"/>
            <p:cNvSpPr>
              <a:spLocks/>
            </p:cNvSpPr>
            <p:nvPr/>
          </p:nvSpPr>
          <p:spPr bwMode="auto">
            <a:xfrm>
              <a:off x="572" y="609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2 w 6"/>
                <a:gd name="T5" fmla="*/ 2 h 4"/>
                <a:gd name="T6" fmla="*/ 0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4 w 6"/>
                <a:gd name="T13" fmla="*/ 4 h 4"/>
                <a:gd name="T14" fmla="*/ 6 w 6"/>
                <a:gd name="T15" fmla="*/ 2 h 4"/>
                <a:gd name="T16" fmla="*/ 6 w 6"/>
                <a:gd name="T17" fmla="*/ 0 h 4"/>
                <a:gd name="T18" fmla="*/ 4 w 6"/>
                <a:gd name="T19" fmla="*/ 0 h 4"/>
                <a:gd name="T20" fmla="*/ 4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4" name="Freeform 49367"/>
            <p:cNvSpPr>
              <a:spLocks/>
            </p:cNvSpPr>
            <p:nvPr/>
          </p:nvSpPr>
          <p:spPr bwMode="auto">
            <a:xfrm>
              <a:off x="713" y="609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2 w 6"/>
                <a:gd name="T7" fmla="*/ 0 h 4"/>
                <a:gd name="T8" fmla="*/ 0 w 6"/>
                <a:gd name="T9" fmla="*/ 2 h 4"/>
                <a:gd name="T10" fmla="*/ 2 w 6"/>
                <a:gd name="T11" fmla="*/ 4 h 4"/>
                <a:gd name="T12" fmla="*/ 2 w 6"/>
                <a:gd name="T13" fmla="*/ 4 h 4"/>
                <a:gd name="T14" fmla="*/ 2 w 6"/>
                <a:gd name="T15" fmla="*/ 2 h 4"/>
                <a:gd name="T16" fmla="*/ 4 w 6"/>
                <a:gd name="T17" fmla="*/ 2 h 4"/>
                <a:gd name="T18" fmla="*/ 6 w 6"/>
                <a:gd name="T19" fmla="*/ 2 h 4"/>
                <a:gd name="T20" fmla="*/ 6 w 6"/>
                <a:gd name="T21" fmla="*/ 0 h 4"/>
                <a:gd name="T22" fmla="*/ 6 w 6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5" name="Freeform 49368"/>
            <p:cNvSpPr>
              <a:spLocks/>
            </p:cNvSpPr>
            <p:nvPr/>
          </p:nvSpPr>
          <p:spPr bwMode="auto">
            <a:xfrm>
              <a:off x="731" y="609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2 w 6"/>
                <a:gd name="T9" fmla="*/ 6 h 6"/>
                <a:gd name="T10" fmla="*/ 4 w 6"/>
                <a:gd name="T11" fmla="*/ 6 h 6"/>
                <a:gd name="T12" fmla="*/ 6 w 6"/>
                <a:gd name="T13" fmla="*/ 2 h 6"/>
                <a:gd name="T14" fmla="*/ 6 w 6"/>
                <a:gd name="T15" fmla="*/ 2 h 6"/>
                <a:gd name="T16" fmla="*/ 4 w 6"/>
                <a:gd name="T17" fmla="*/ 0 h 6"/>
                <a:gd name="T18" fmla="*/ 4 w 6"/>
                <a:gd name="T19" fmla="*/ 0 h 6"/>
                <a:gd name="T20" fmla="*/ 4 w 6"/>
                <a:gd name="T21" fmla="*/ 0 h 6"/>
                <a:gd name="T22" fmla="*/ 4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6" name="Freeform 49369"/>
            <p:cNvSpPr>
              <a:spLocks/>
            </p:cNvSpPr>
            <p:nvPr/>
          </p:nvSpPr>
          <p:spPr bwMode="auto">
            <a:xfrm>
              <a:off x="518" y="609"/>
              <a:ext cx="4" cy="10"/>
            </a:xfrm>
            <a:custGeom>
              <a:avLst/>
              <a:gdLst>
                <a:gd name="T0" fmla="*/ 2 w 4"/>
                <a:gd name="T1" fmla="*/ 0 h 10"/>
                <a:gd name="T2" fmla="*/ 2 w 4"/>
                <a:gd name="T3" fmla="*/ 0 h 10"/>
                <a:gd name="T4" fmla="*/ 0 w 4"/>
                <a:gd name="T5" fmla="*/ 6 h 10"/>
                <a:gd name="T6" fmla="*/ 0 w 4"/>
                <a:gd name="T7" fmla="*/ 8 h 10"/>
                <a:gd name="T8" fmla="*/ 2 w 4"/>
                <a:gd name="T9" fmla="*/ 10 h 10"/>
                <a:gd name="T10" fmla="*/ 2 w 4"/>
                <a:gd name="T11" fmla="*/ 10 h 10"/>
                <a:gd name="T12" fmla="*/ 4 w 4"/>
                <a:gd name="T13" fmla="*/ 4 h 10"/>
                <a:gd name="T14" fmla="*/ 4 w 4"/>
                <a:gd name="T15" fmla="*/ 2 h 10"/>
                <a:gd name="T16" fmla="*/ 2 w 4"/>
                <a:gd name="T17" fmla="*/ 0 h 10"/>
                <a:gd name="T18" fmla="*/ 2 w 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7" name="Freeform 49370"/>
            <p:cNvSpPr>
              <a:spLocks/>
            </p:cNvSpPr>
            <p:nvPr/>
          </p:nvSpPr>
          <p:spPr bwMode="auto">
            <a:xfrm>
              <a:off x="556" y="609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2 w 6"/>
                <a:gd name="T5" fmla="*/ 2 h 6"/>
                <a:gd name="T6" fmla="*/ 0 w 6"/>
                <a:gd name="T7" fmla="*/ 4 h 6"/>
                <a:gd name="T8" fmla="*/ 0 w 6"/>
                <a:gd name="T9" fmla="*/ 6 h 6"/>
                <a:gd name="T10" fmla="*/ 0 w 6"/>
                <a:gd name="T11" fmla="*/ 6 h 6"/>
                <a:gd name="T12" fmla="*/ 2 w 6"/>
                <a:gd name="T13" fmla="*/ 6 h 6"/>
                <a:gd name="T14" fmla="*/ 4 w 6"/>
                <a:gd name="T15" fmla="*/ 4 h 6"/>
                <a:gd name="T16" fmla="*/ 6 w 6"/>
                <a:gd name="T17" fmla="*/ 2 h 6"/>
                <a:gd name="T18" fmla="*/ 4 w 6"/>
                <a:gd name="T19" fmla="*/ 0 h 6"/>
                <a:gd name="T20" fmla="*/ 4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8" name="Freeform 49371"/>
            <p:cNvSpPr>
              <a:spLocks/>
            </p:cNvSpPr>
            <p:nvPr/>
          </p:nvSpPr>
          <p:spPr bwMode="auto">
            <a:xfrm>
              <a:off x="643" y="609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2 h 4"/>
                <a:gd name="T4" fmla="*/ 8 w 8"/>
                <a:gd name="T5" fmla="*/ 2 h 4"/>
                <a:gd name="T6" fmla="*/ 6 w 8"/>
                <a:gd name="T7" fmla="*/ 0 h 4"/>
                <a:gd name="T8" fmla="*/ 6 w 8"/>
                <a:gd name="T9" fmla="*/ 0 h 4"/>
                <a:gd name="T10" fmla="*/ 4 w 8"/>
                <a:gd name="T11" fmla="*/ 2 h 4"/>
                <a:gd name="T12" fmla="*/ 2 w 8"/>
                <a:gd name="T13" fmla="*/ 4 h 4"/>
                <a:gd name="T14" fmla="*/ 0 w 8"/>
                <a:gd name="T15" fmla="*/ 4 h 4"/>
                <a:gd name="T16" fmla="*/ 0 w 8"/>
                <a:gd name="T17" fmla="*/ 4 h 4"/>
                <a:gd name="T18" fmla="*/ 4 w 8"/>
                <a:gd name="T19" fmla="*/ 4 h 4"/>
                <a:gd name="T20" fmla="*/ 8 w 8"/>
                <a:gd name="T21" fmla="*/ 4 h 4"/>
                <a:gd name="T22" fmla="*/ 8 w 8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29" name="Freeform 49372"/>
            <p:cNvSpPr>
              <a:spLocks/>
            </p:cNvSpPr>
            <p:nvPr/>
          </p:nvSpPr>
          <p:spPr bwMode="auto">
            <a:xfrm>
              <a:off x="386" y="611"/>
              <a:ext cx="10" cy="4"/>
            </a:xfrm>
            <a:custGeom>
              <a:avLst/>
              <a:gdLst>
                <a:gd name="T0" fmla="*/ 4 w 10"/>
                <a:gd name="T1" fmla="*/ 2 h 4"/>
                <a:gd name="T2" fmla="*/ 4 w 10"/>
                <a:gd name="T3" fmla="*/ 2 h 4"/>
                <a:gd name="T4" fmla="*/ 0 w 10"/>
                <a:gd name="T5" fmla="*/ 2 h 4"/>
                <a:gd name="T6" fmla="*/ 0 w 10"/>
                <a:gd name="T7" fmla="*/ 2 h 4"/>
                <a:gd name="T8" fmla="*/ 2 w 10"/>
                <a:gd name="T9" fmla="*/ 4 h 4"/>
                <a:gd name="T10" fmla="*/ 4 w 10"/>
                <a:gd name="T11" fmla="*/ 4 h 4"/>
                <a:gd name="T12" fmla="*/ 8 w 10"/>
                <a:gd name="T13" fmla="*/ 4 h 4"/>
                <a:gd name="T14" fmla="*/ 8 w 10"/>
                <a:gd name="T15" fmla="*/ 4 h 4"/>
                <a:gd name="T16" fmla="*/ 10 w 10"/>
                <a:gd name="T17" fmla="*/ 2 h 4"/>
                <a:gd name="T18" fmla="*/ 10 w 10"/>
                <a:gd name="T19" fmla="*/ 0 h 4"/>
                <a:gd name="T20" fmla="*/ 8 w 10"/>
                <a:gd name="T21" fmla="*/ 0 h 4"/>
                <a:gd name="T22" fmla="*/ 8 w 10"/>
                <a:gd name="T23" fmla="*/ 0 h 4"/>
                <a:gd name="T24" fmla="*/ 4 w 10"/>
                <a:gd name="T25" fmla="*/ 2 h 4"/>
                <a:gd name="T26" fmla="*/ 4 w 10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4">
                  <a:moveTo>
                    <a:pt x="4" y="2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0" name="Freeform 49373"/>
            <p:cNvSpPr>
              <a:spLocks/>
            </p:cNvSpPr>
            <p:nvPr/>
          </p:nvSpPr>
          <p:spPr bwMode="auto">
            <a:xfrm>
              <a:off x="404" y="6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6 h 6"/>
                <a:gd name="T12" fmla="*/ 4 w 4"/>
                <a:gd name="T13" fmla="*/ 4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1" name="Freeform 49374"/>
            <p:cNvSpPr>
              <a:spLocks/>
            </p:cNvSpPr>
            <p:nvPr/>
          </p:nvSpPr>
          <p:spPr bwMode="auto">
            <a:xfrm>
              <a:off x="530" y="611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6 w 8"/>
                <a:gd name="T5" fmla="*/ 0 h 4"/>
                <a:gd name="T6" fmla="*/ 4 w 8"/>
                <a:gd name="T7" fmla="*/ 0 h 4"/>
                <a:gd name="T8" fmla="*/ 2 w 8"/>
                <a:gd name="T9" fmla="*/ 0 h 4"/>
                <a:gd name="T10" fmla="*/ 0 w 8"/>
                <a:gd name="T11" fmla="*/ 2 h 4"/>
                <a:gd name="T12" fmla="*/ 0 w 8"/>
                <a:gd name="T13" fmla="*/ 2 h 4"/>
                <a:gd name="T14" fmla="*/ 4 w 8"/>
                <a:gd name="T15" fmla="*/ 4 h 4"/>
                <a:gd name="T16" fmla="*/ 6 w 8"/>
                <a:gd name="T17" fmla="*/ 2 h 4"/>
                <a:gd name="T18" fmla="*/ 8 w 8"/>
                <a:gd name="T19" fmla="*/ 0 h 4"/>
                <a:gd name="T20" fmla="*/ 8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2" name="Freeform 49375"/>
            <p:cNvSpPr>
              <a:spLocks/>
            </p:cNvSpPr>
            <p:nvPr/>
          </p:nvSpPr>
          <p:spPr bwMode="auto">
            <a:xfrm>
              <a:off x="745" y="61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6 h 6"/>
                <a:gd name="T12" fmla="*/ 4 w 4"/>
                <a:gd name="T13" fmla="*/ 4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3" name="Freeform 49376"/>
            <p:cNvSpPr>
              <a:spLocks/>
            </p:cNvSpPr>
            <p:nvPr/>
          </p:nvSpPr>
          <p:spPr bwMode="auto">
            <a:xfrm>
              <a:off x="540" y="613"/>
              <a:ext cx="12" cy="8"/>
            </a:xfrm>
            <a:custGeom>
              <a:avLst/>
              <a:gdLst>
                <a:gd name="T0" fmla="*/ 12 w 12"/>
                <a:gd name="T1" fmla="*/ 4 h 8"/>
                <a:gd name="T2" fmla="*/ 12 w 12"/>
                <a:gd name="T3" fmla="*/ 4 h 8"/>
                <a:gd name="T4" fmla="*/ 6 w 12"/>
                <a:gd name="T5" fmla="*/ 6 h 8"/>
                <a:gd name="T6" fmla="*/ 6 w 12"/>
                <a:gd name="T7" fmla="*/ 4 h 8"/>
                <a:gd name="T8" fmla="*/ 6 w 12"/>
                <a:gd name="T9" fmla="*/ 0 h 8"/>
                <a:gd name="T10" fmla="*/ 6 w 12"/>
                <a:gd name="T11" fmla="*/ 0 h 8"/>
                <a:gd name="T12" fmla="*/ 2 w 12"/>
                <a:gd name="T13" fmla="*/ 0 h 8"/>
                <a:gd name="T14" fmla="*/ 2 w 12"/>
                <a:gd name="T15" fmla="*/ 0 h 8"/>
                <a:gd name="T16" fmla="*/ 0 w 12"/>
                <a:gd name="T17" fmla="*/ 2 h 8"/>
                <a:gd name="T18" fmla="*/ 0 w 12"/>
                <a:gd name="T19" fmla="*/ 2 h 8"/>
                <a:gd name="T20" fmla="*/ 2 w 12"/>
                <a:gd name="T21" fmla="*/ 4 h 8"/>
                <a:gd name="T22" fmla="*/ 6 w 12"/>
                <a:gd name="T23" fmla="*/ 6 h 8"/>
                <a:gd name="T24" fmla="*/ 8 w 12"/>
                <a:gd name="T25" fmla="*/ 8 h 8"/>
                <a:gd name="T26" fmla="*/ 12 w 12"/>
                <a:gd name="T27" fmla="*/ 4 h 8"/>
                <a:gd name="T28" fmla="*/ 12 w 12"/>
                <a:gd name="T2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8">
                  <a:moveTo>
                    <a:pt x="12" y="4"/>
                  </a:moveTo>
                  <a:lnTo>
                    <a:pt x="12" y="4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4" name="Freeform 49377"/>
            <p:cNvSpPr>
              <a:spLocks/>
            </p:cNvSpPr>
            <p:nvPr/>
          </p:nvSpPr>
          <p:spPr bwMode="auto">
            <a:xfrm>
              <a:off x="823" y="613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2 w 4"/>
                <a:gd name="T5" fmla="*/ 4 h 8"/>
                <a:gd name="T6" fmla="*/ 4 w 4"/>
                <a:gd name="T7" fmla="*/ 0 h 8"/>
                <a:gd name="T8" fmla="*/ 2 w 4"/>
                <a:gd name="T9" fmla="*/ 0 h 8"/>
                <a:gd name="T10" fmla="*/ 2 w 4"/>
                <a:gd name="T11" fmla="*/ 0 h 8"/>
                <a:gd name="T12" fmla="*/ 0 w 4"/>
                <a:gd name="T13" fmla="*/ 2 h 8"/>
                <a:gd name="T14" fmla="*/ 0 w 4"/>
                <a:gd name="T15" fmla="*/ 4 h 8"/>
                <a:gd name="T16" fmla="*/ 0 w 4"/>
                <a:gd name="T17" fmla="*/ 8 h 8"/>
                <a:gd name="T18" fmla="*/ 0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5" name="Freeform 49378"/>
            <p:cNvSpPr>
              <a:spLocks/>
            </p:cNvSpPr>
            <p:nvPr/>
          </p:nvSpPr>
          <p:spPr bwMode="auto">
            <a:xfrm>
              <a:off x="711" y="615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6 w 12"/>
                <a:gd name="T5" fmla="*/ 2 h 2"/>
                <a:gd name="T6" fmla="*/ 12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6 w 12"/>
                <a:gd name="T13" fmla="*/ 0 h 2"/>
                <a:gd name="T14" fmla="*/ 2 w 12"/>
                <a:gd name="T15" fmla="*/ 0 h 2"/>
                <a:gd name="T16" fmla="*/ 0 w 12"/>
                <a:gd name="T17" fmla="*/ 2 h 2"/>
                <a:gd name="T18" fmla="*/ 0 w 1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6" name="Freeform 49379"/>
            <p:cNvSpPr>
              <a:spLocks/>
            </p:cNvSpPr>
            <p:nvPr/>
          </p:nvSpPr>
          <p:spPr bwMode="auto">
            <a:xfrm>
              <a:off x="769" y="613"/>
              <a:ext cx="22" cy="16"/>
            </a:xfrm>
            <a:custGeom>
              <a:avLst/>
              <a:gdLst>
                <a:gd name="T0" fmla="*/ 0 w 22"/>
                <a:gd name="T1" fmla="*/ 16 h 16"/>
                <a:gd name="T2" fmla="*/ 0 w 22"/>
                <a:gd name="T3" fmla="*/ 16 h 16"/>
                <a:gd name="T4" fmla="*/ 4 w 22"/>
                <a:gd name="T5" fmla="*/ 16 h 16"/>
                <a:gd name="T6" fmla="*/ 4 w 22"/>
                <a:gd name="T7" fmla="*/ 14 h 16"/>
                <a:gd name="T8" fmla="*/ 4 w 22"/>
                <a:gd name="T9" fmla="*/ 12 h 16"/>
                <a:gd name="T10" fmla="*/ 6 w 22"/>
                <a:gd name="T11" fmla="*/ 12 h 16"/>
                <a:gd name="T12" fmla="*/ 6 w 22"/>
                <a:gd name="T13" fmla="*/ 12 h 16"/>
                <a:gd name="T14" fmla="*/ 8 w 22"/>
                <a:gd name="T15" fmla="*/ 12 h 16"/>
                <a:gd name="T16" fmla="*/ 10 w 22"/>
                <a:gd name="T17" fmla="*/ 12 h 16"/>
                <a:gd name="T18" fmla="*/ 12 w 22"/>
                <a:gd name="T19" fmla="*/ 10 h 16"/>
                <a:gd name="T20" fmla="*/ 14 w 22"/>
                <a:gd name="T21" fmla="*/ 12 h 16"/>
                <a:gd name="T22" fmla="*/ 14 w 22"/>
                <a:gd name="T23" fmla="*/ 12 h 16"/>
                <a:gd name="T24" fmla="*/ 18 w 22"/>
                <a:gd name="T25" fmla="*/ 6 h 16"/>
                <a:gd name="T26" fmla="*/ 22 w 22"/>
                <a:gd name="T27" fmla="*/ 2 h 16"/>
                <a:gd name="T28" fmla="*/ 22 w 22"/>
                <a:gd name="T29" fmla="*/ 2 h 16"/>
                <a:gd name="T30" fmla="*/ 12 w 22"/>
                <a:gd name="T31" fmla="*/ 0 h 16"/>
                <a:gd name="T32" fmla="*/ 6 w 22"/>
                <a:gd name="T33" fmla="*/ 2 h 16"/>
                <a:gd name="T34" fmla="*/ 4 w 22"/>
                <a:gd name="T35" fmla="*/ 4 h 16"/>
                <a:gd name="T36" fmla="*/ 4 w 22"/>
                <a:gd name="T37" fmla="*/ 4 h 16"/>
                <a:gd name="T38" fmla="*/ 4 w 22"/>
                <a:gd name="T39" fmla="*/ 4 h 16"/>
                <a:gd name="T40" fmla="*/ 6 w 22"/>
                <a:gd name="T41" fmla="*/ 4 h 16"/>
                <a:gd name="T42" fmla="*/ 8 w 22"/>
                <a:gd name="T43" fmla="*/ 4 h 16"/>
                <a:gd name="T44" fmla="*/ 10 w 22"/>
                <a:gd name="T45" fmla="*/ 6 h 16"/>
                <a:gd name="T46" fmla="*/ 10 w 22"/>
                <a:gd name="T47" fmla="*/ 6 h 16"/>
                <a:gd name="T48" fmla="*/ 4 w 22"/>
                <a:gd name="T49" fmla="*/ 10 h 16"/>
                <a:gd name="T50" fmla="*/ 2 w 22"/>
                <a:gd name="T51" fmla="*/ 12 h 16"/>
                <a:gd name="T52" fmla="*/ 0 w 22"/>
                <a:gd name="T53" fmla="*/ 16 h 16"/>
                <a:gd name="T54" fmla="*/ 0 w 22"/>
                <a:gd name="T5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lnTo>
                    <a:pt x="0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7" name="Freeform 49380"/>
            <p:cNvSpPr>
              <a:spLocks/>
            </p:cNvSpPr>
            <p:nvPr/>
          </p:nvSpPr>
          <p:spPr bwMode="auto">
            <a:xfrm>
              <a:off x="332" y="61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8" name="Freeform 49381"/>
            <p:cNvSpPr>
              <a:spLocks/>
            </p:cNvSpPr>
            <p:nvPr/>
          </p:nvSpPr>
          <p:spPr bwMode="auto">
            <a:xfrm>
              <a:off x="578" y="615"/>
              <a:ext cx="6" cy="10"/>
            </a:xfrm>
            <a:custGeom>
              <a:avLst/>
              <a:gdLst>
                <a:gd name="T0" fmla="*/ 6 w 6"/>
                <a:gd name="T1" fmla="*/ 6 h 10"/>
                <a:gd name="T2" fmla="*/ 6 w 6"/>
                <a:gd name="T3" fmla="*/ 6 h 10"/>
                <a:gd name="T4" fmla="*/ 6 w 6"/>
                <a:gd name="T5" fmla="*/ 2 h 10"/>
                <a:gd name="T6" fmla="*/ 4 w 6"/>
                <a:gd name="T7" fmla="*/ 0 h 10"/>
                <a:gd name="T8" fmla="*/ 4 w 6"/>
                <a:gd name="T9" fmla="*/ 0 h 10"/>
                <a:gd name="T10" fmla="*/ 0 w 6"/>
                <a:gd name="T11" fmla="*/ 6 h 10"/>
                <a:gd name="T12" fmla="*/ 0 w 6"/>
                <a:gd name="T13" fmla="*/ 10 h 10"/>
                <a:gd name="T14" fmla="*/ 0 w 6"/>
                <a:gd name="T15" fmla="*/ 10 h 10"/>
                <a:gd name="T16" fmla="*/ 2 w 6"/>
                <a:gd name="T17" fmla="*/ 10 h 10"/>
                <a:gd name="T18" fmla="*/ 4 w 6"/>
                <a:gd name="T19" fmla="*/ 8 h 10"/>
                <a:gd name="T20" fmla="*/ 4 w 6"/>
                <a:gd name="T21" fmla="*/ 6 h 10"/>
                <a:gd name="T22" fmla="*/ 6 w 6"/>
                <a:gd name="T23" fmla="*/ 6 h 10"/>
                <a:gd name="T24" fmla="*/ 6 w 6"/>
                <a:gd name="T2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39" name="Freeform 49382"/>
            <p:cNvSpPr>
              <a:spLocks/>
            </p:cNvSpPr>
            <p:nvPr/>
          </p:nvSpPr>
          <p:spPr bwMode="auto">
            <a:xfrm>
              <a:off x="747" y="615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4 w 6"/>
                <a:gd name="T7" fmla="*/ 4 h 4"/>
                <a:gd name="T8" fmla="*/ 6 w 6"/>
                <a:gd name="T9" fmla="*/ 2 h 4"/>
                <a:gd name="T10" fmla="*/ 6 w 6"/>
                <a:gd name="T11" fmla="*/ 0 h 4"/>
                <a:gd name="T12" fmla="*/ 6 w 6"/>
                <a:gd name="T13" fmla="*/ 0 h 4"/>
                <a:gd name="T14" fmla="*/ 0 w 6"/>
                <a:gd name="T15" fmla="*/ 0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0" name="Freeform 49383"/>
            <p:cNvSpPr>
              <a:spLocks/>
            </p:cNvSpPr>
            <p:nvPr/>
          </p:nvSpPr>
          <p:spPr bwMode="auto">
            <a:xfrm>
              <a:off x="536" y="61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4 w 6"/>
                <a:gd name="T7" fmla="*/ 4 h 4"/>
                <a:gd name="T8" fmla="*/ 6 w 6"/>
                <a:gd name="T9" fmla="*/ 2 h 4"/>
                <a:gd name="T10" fmla="*/ 6 w 6"/>
                <a:gd name="T11" fmla="*/ 0 h 4"/>
                <a:gd name="T12" fmla="*/ 6 w 6"/>
                <a:gd name="T13" fmla="*/ 0 h 4"/>
                <a:gd name="T14" fmla="*/ 4 w 6"/>
                <a:gd name="T15" fmla="*/ 0 h 4"/>
                <a:gd name="T16" fmla="*/ 0 w 6"/>
                <a:gd name="T17" fmla="*/ 0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1" name="Freeform 49384"/>
            <p:cNvSpPr>
              <a:spLocks/>
            </p:cNvSpPr>
            <p:nvPr/>
          </p:nvSpPr>
          <p:spPr bwMode="auto">
            <a:xfrm>
              <a:off x="793" y="617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2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0 h 4"/>
                <a:gd name="T16" fmla="*/ 2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2" name="Freeform 49385"/>
            <p:cNvSpPr>
              <a:spLocks/>
            </p:cNvSpPr>
            <p:nvPr/>
          </p:nvSpPr>
          <p:spPr bwMode="auto">
            <a:xfrm>
              <a:off x="699" y="619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2 w 6"/>
                <a:gd name="T7" fmla="*/ 0 h 2"/>
                <a:gd name="T8" fmla="*/ 0 w 6"/>
                <a:gd name="T9" fmla="*/ 2 h 2"/>
                <a:gd name="T10" fmla="*/ 0 w 6"/>
                <a:gd name="T11" fmla="*/ 2 h 2"/>
                <a:gd name="T12" fmla="*/ 4 w 6"/>
                <a:gd name="T13" fmla="*/ 2 h 2"/>
                <a:gd name="T14" fmla="*/ 6 w 6"/>
                <a:gd name="T15" fmla="*/ 2 h 2"/>
                <a:gd name="T16" fmla="*/ 6 w 6"/>
                <a:gd name="T17" fmla="*/ 0 h 2"/>
                <a:gd name="T18" fmla="*/ 6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3" name="Freeform 49386"/>
            <p:cNvSpPr>
              <a:spLocks/>
            </p:cNvSpPr>
            <p:nvPr/>
          </p:nvSpPr>
          <p:spPr bwMode="auto">
            <a:xfrm>
              <a:off x="322" y="619"/>
              <a:ext cx="8" cy="6"/>
            </a:xfrm>
            <a:custGeom>
              <a:avLst/>
              <a:gdLst>
                <a:gd name="T0" fmla="*/ 8 w 8"/>
                <a:gd name="T1" fmla="*/ 4 h 6"/>
                <a:gd name="T2" fmla="*/ 8 w 8"/>
                <a:gd name="T3" fmla="*/ 4 h 6"/>
                <a:gd name="T4" fmla="*/ 8 w 8"/>
                <a:gd name="T5" fmla="*/ 2 h 6"/>
                <a:gd name="T6" fmla="*/ 6 w 8"/>
                <a:gd name="T7" fmla="*/ 0 h 6"/>
                <a:gd name="T8" fmla="*/ 4 w 8"/>
                <a:gd name="T9" fmla="*/ 0 h 6"/>
                <a:gd name="T10" fmla="*/ 4 w 8"/>
                <a:gd name="T11" fmla="*/ 0 h 6"/>
                <a:gd name="T12" fmla="*/ 0 w 8"/>
                <a:gd name="T13" fmla="*/ 2 h 6"/>
                <a:gd name="T14" fmla="*/ 0 w 8"/>
                <a:gd name="T15" fmla="*/ 6 h 6"/>
                <a:gd name="T16" fmla="*/ 0 w 8"/>
                <a:gd name="T17" fmla="*/ 6 h 6"/>
                <a:gd name="T18" fmla="*/ 4 w 8"/>
                <a:gd name="T19" fmla="*/ 4 h 6"/>
                <a:gd name="T20" fmla="*/ 8 w 8"/>
                <a:gd name="T21" fmla="*/ 4 h 6"/>
                <a:gd name="T22" fmla="*/ 8 w 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4" name="Freeform 49387"/>
            <p:cNvSpPr>
              <a:spLocks/>
            </p:cNvSpPr>
            <p:nvPr/>
          </p:nvSpPr>
          <p:spPr bwMode="auto">
            <a:xfrm>
              <a:off x="689" y="619"/>
              <a:ext cx="6" cy="10"/>
            </a:xfrm>
            <a:custGeom>
              <a:avLst/>
              <a:gdLst>
                <a:gd name="T0" fmla="*/ 6 w 6"/>
                <a:gd name="T1" fmla="*/ 8 h 10"/>
                <a:gd name="T2" fmla="*/ 6 w 6"/>
                <a:gd name="T3" fmla="*/ 8 h 10"/>
                <a:gd name="T4" fmla="*/ 4 w 6"/>
                <a:gd name="T5" fmla="*/ 6 h 10"/>
                <a:gd name="T6" fmla="*/ 4 w 6"/>
                <a:gd name="T7" fmla="*/ 4 h 10"/>
                <a:gd name="T8" fmla="*/ 6 w 6"/>
                <a:gd name="T9" fmla="*/ 2 h 10"/>
                <a:gd name="T10" fmla="*/ 4 w 6"/>
                <a:gd name="T11" fmla="*/ 0 h 10"/>
                <a:gd name="T12" fmla="*/ 4 w 6"/>
                <a:gd name="T13" fmla="*/ 0 h 10"/>
                <a:gd name="T14" fmla="*/ 0 w 6"/>
                <a:gd name="T15" fmla="*/ 6 h 10"/>
                <a:gd name="T16" fmla="*/ 0 w 6"/>
                <a:gd name="T17" fmla="*/ 6 h 10"/>
                <a:gd name="T18" fmla="*/ 2 w 6"/>
                <a:gd name="T19" fmla="*/ 6 h 10"/>
                <a:gd name="T20" fmla="*/ 4 w 6"/>
                <a:gd name="T21" fmla="*/ 8 h 10"/>
                <a:gd name="T22" fmla="*/ 4 w 6"/>
                <a:gd name="T23" fmla="*/ 10 h 10"/>
                <a:gd name="T24" fmla="*/ 6 w 6"/>
                <a:gd name="T25" fmla="*/ 8 h 10"/>
                <a:gd name="T26" fmla="*/ 6 w 6"/>
                <a:gd name="T2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5" name="Freeform 49388"/>
            <p:cNvSpPr>
              <a:spLocks/>
            </p:cNvSpPr>
            <p:nvPr/>
          </p:nvSpPr>
          <p:spPr bwMode="auto">
            <a:xfrm>
              <a:off x="887" y="621"/>
              <a:ext cx="10" cy="2"/>
            </a:xfrm>
            <a:custGeom>
              <a:avLst/>
              <a:gdLst>
                <a:gd name="T0" fmla="*/ 10 w 10"/>
                <a:gd name="T1" fmla="*/ 0 h 2"/>
                <a:gd name="T2" fmla="*/ 10 w 10"/>
                <a:gd name="T3" fmla="*/ 0 h 2"/>
                <a:gd name="T4" fmla="*/ 4 w 10"/>
                <a:gd name="T5" fmla="*/ 0 h 2"/>
                <a:gd name="T6" fmla="*/ 0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6 w 10"/>
                <a:gd name="T13" fmla="*/ 2 h 2"/>
                <a:gd name="T14" fmla="*/ 10 w 10"/>
                <a:gd name="T15" fmla="*/ 0 h 2"/>
                <a:gd name="T16" fmla="*/ 10 w 10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6" name="Freeform 49389"/>
            <p:cNvSpPr>
              <a:spLocks/>
            </p:cNvSpPr>
            <p:nvPr/>
          </p:nvSpPr>
          <p:spPr bwMode="auto">
            <a:xfrm>
              <a:off x="352" y="621"/>
              <a:ext cx="8" cy="6"/>
            </a:xfrm>
            <a:custGeom>
              <a:avLst/>
              <a:gdLst>
                <a:gd name="T0" fmla="*/ 8 w 8"/>
                <a:gd name="T1" fmla="*/ 4 h 6"/>
                <a:gd name="T2" fmla="*/ 8 w 8"/>
                <a:gd name="T3" fmla="*/ 4 h 6"/>
                <a:gd name="T4" fmla="*/ 6 w 8"/>
                <a:gd name="T5" fmla="*/ 4 h 6"/>
                <a:gd name="T6" fmla="*/ 6 w 8"/>
                <a:gd name="T7" fmla="*/ 2 h 6"/>
                <a:gd name="T8" fmla="*/ 4 w 8"/>
                <a:gd name="T9" fmla="*/ 0 h 6"/>
                <a:gd name="T10" fmla="*/ 2 w 8"/>
                <a:gd name="T11" fmla="*/ 0 h 6"/>
                <a:gd name="T12" fmla="*/ 2 w 8"/>
                <a:gd name="T13" fmla="*/ 0 h 6"/>
                <a:gd name="T14" fmla="*/ 2 w 8"/>
                <a:gd name="T15" fmla="*/ 2 h 6"/>
                <a:gd name="T16" fmla="*/ 0 w 8"/>
                <a:gd name="T17" fmla="*/ 6 h 6"/>
                <a:gd name="T18" fmla="*/ 0 w 8"/>
                <a:gd name="T19" fmla="*/ 6 h 6"/>
                <a:gd name="T20" fmla="*/ 4 w 8"/>
                <a:gd name="T21" fmla="*/ 6 h 6"/>
                <a:gd name="T22" fmla="*/ 8 w 8"/>
                <a:gd name="T23" fmla="*/ 4 h 6"/>
                <a:gd name="T24" fmla="*/ 8 w 8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7" name="Freeform 49390"/>
            <p:cNvSpPr>
              <a:spLocks/>
            </p:cNvSpPr>
            <p:nvPr/>
          </p:nvSpPr>
          <p:spPr bwMode="auto">
            <a:xfrm>
              <a:off x="388" y="621"/>
              <a:ext cx="12" cy="8"/>
            </a:xfrm>
            <a:custGeom>
              <a:avLst/>
              <a:gdLst>
                <a:gd name="T0" fmla="*/ 6 w 12"/>
                <a:gd name="T1" fmla="*/ 4 h 8"/>
                <a:gd name="T2" fmla="*/ 6 w 12"/>
                <a:gd name="T3" fmla="*/ 4 h 8"/>
                <a:gd name="T4" fmla="*/ 6 w 12"/>
                <a:gd name="T5" fmla="*/ 4 h 8"/>
                <a:gd name="T6" fmla="*/ 4 w 12"/>
                <a:gd name="T7" fmla="*/ 6 h 8"/>
                <a:gd name="T8" fmla="*/ 4 w 12"/>
                <a:gd name="T9" fmla="*/ 8 h 8"/>
                <a:gd name="T10" fmla="*/ 4 w 12"/>
                <a:gd name="T11" fmla="*/ 8 h 8"/>
                <a:gd name="T12" fmla="*/ 8 w 12"/>
                <a:gd name="T13" fmla="*/ 8 h 8"/>
                <a:gd name="T14" fmla="*/ 10 w 12"/>
                <a:gd name="T15" fmla="*/ 8 h 8"/>
                <a:gd name="T16" fmla="*/ 12 w 12"/>
                <a:gd name="T17" fmla="*/ 6 h 8"/>
                <a:gd name="T18" fmla="*/ 12 w 12"/>
                <a:gd name="T19" fmla="*/ 6 h 8"/>
                <a:gd name="T20" fmla="*/ 8 w 12"/>
                <a:gd name="T21" fmla="*/ 6 h 8"/>
                <a:gd name="T22" fmla="*/ 8 w 12"/>
                <a:gd name="T23" fmla="*/ 4 h 8"/>
                <a:gd name="T24" fmla="*/ 8 w 12"/>
                <a:gd name="T25" fmla="*/ 0 h 8"/>
                <a:gd name="T26" fmla="*/ 8 w 12"/>
                <a:gd name="T27" fmla="*/ 0 h 8"/>
                <a:gd name="T28" fmla="*/ 4 w 12"/>
                <a:gd name="T29" fmla="*/ 0 h 8"/>
                <a:gd name="T30" fmla="*/ 0 w 12"/>
                <a:gd name="T31" fmla="*/ 2 h 8"/>
                <a:gd name="T32" fmla="*/ 0 w 12"/>
                <a:gd name="T33" fmla="*/ 2 h 8"/>
                <a:gd name="T34" fmla="*/ 0 w 12"/>
                <a:gd name="T35" fmla="*/ 4 h 8"/>
                <a:gd name="T36" fmla="*/ 2 w 12"/>
                <a:gd name="T37" fmla="*/ 4 h 8"/>
                <a:gd name="T38" fmla="*/ 4 w 12"/>
                <a:gd name="T39" fmla="*/ 2 h 8"/>
                <a:gd name="T40" fmla="*/ 6 w 12"/>
                <a:gd name="T41" fmla="*/ 4 h 8"/>
                <a:gd name="T42" fmla="*/ 6 w 12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8"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8" name="Freeform 49391"/>
            <p:cNvSpPr>
              <a:spLocks/>
            </p:cNvSpPr>
            <p:nvPr/>
          </p:nvSpPr>
          <p:spPr bwMode="auto">
            <a:xfrm>
              <a:off x="717" y="621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8 w 8"/>
                <a:gd name="T5" fmla="*/ 4 h 4"/>
                <a:gd name="T6" fmla="*/ 8 w 8"/>
                <a:gd name="T7" fmla="*/ 4 h 4"/>
                <a:gd name="T8" fmla="*/ 6 w 8"/>
                <a:gd name="T9" fmla="*/ 2 h 4"/>
                <a:gd name="T10" fmla="*/ 2 w 8"/>
                <a:gd name="T11" fmla="*/ 0 h 4"/>
                <a:gd name="T12" fmla="*/ 0 w 8"/>
                <a:gd name="T13" fmla="*/ 0 h 4"/>
                <a:gd name="T14" fmla="*/ 0 w 8"/>
                <a:gd name="T15" fmla="*/ 4 h 4"/>
                <a:gd name="T16" fmla="*/ 0 w 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49" name="Freeform 49392"/>
            <p:cNvSpPr>
              <a:spLocks/>
            </p:cNvSpPr>
            <p:nvPr/>
          </p:nvSpPr>
          <p:spPr bwMode="auto">
            <a:xfrm>
              <a:off x="366" y="623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0 w 6"/>
                <a:gd name="T7" fmla="*/ 0 h 2"/>
                <a:gd name="T8" fmla="*/ 0 w 6"/>
                <a:gd name="T9" fmla="*/ 2 h 2"/>
                <a:gd name="T10" fmla="*/ 0 w 6"/>
                <a:gd name="T11" fmla="*/ 2 h 2"/>
                <a:gd name="T12" fmla="*/ 4 w 6"/>
                <a:gd name="T13" fmla="*/ 2 h 2"/>
                <a:gd name="T14" fmla="*/ 6 w 6"/>
                <a:gd name="T15" fmla="*/ 2 h 2"/>
                <a:gd name="T16" fmla="*/ 6 w 6"/>
                <a:gd name="T17" fmla="*/ 0 h 2"/>
                <a:gd name="T18" fmla="*/ 6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0" name="Freeform 49393"/>
            <p:cNvSpPr>
              <a:spLocks/>
            </p:cNvSpPr>
            <p:nvPr/>
          </p:nvSpPr>
          <p:spPr bwMode="auto">
            <a:xfrm>
              <a:off x="596" y="623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2 w 6"/>
                <a:gd name="T13" fmla="*/ 0 h 2"/>
                <a:gd name="T14" fmla="*/ 0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1" name="Freeform 49394"/>
            <p:cNvSpPr>
              <a:spLocks/>
            </p:cNvSpPr>
            <p:nvPr/>
          </p:nvSpPr>
          <p:spPr bwMode="auto">
            <a:xfrm>
              <a:off x="615" y="623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4 w 6"/>
                <a:gd name="T5" fmla="*/ 0 h 4"/>
                <a:gd name="T6" fmla="*/ 2 w 6"/>
                <a:gd name="T7" fmla="*/ 0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4 h 4"/>
                <a:gd name="T14" fmla="*/ 6 w 6"/>
                <a:gd name="T15" fmla="*/ 2 h 4"/>
                <a:gd name="T16" fmla="*/ 6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2" name="Freeform 49395"/>
            <p:cNvSpPr>
              <a:spLocks/>
            </p:cNvSpPr>
            <p:nvPr/>
          </p:nvSpPr>
          <p:spPr bwMode="auto">
            <a:xfrm>
              <a:off x="376" y="625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4 h 6"/>
                <a:gd name="T6" fmla="*/ 8 w 10"/>
                <a:gd name="T7" fmla="*/ 4 h 6"/>
                <a:gd name="T8" fmla="*/ 4 w 10"/>
                <a:gd name="T9" fmla="*/ 4 h 6"/>
                <a:gd name="T10" fmla="*/ 2 w 10"/>
                <a:gd name="T11" fmla="*/ 4 h 6"/>
                <a:gd name="T12" fmla="*/ 2 w 10"/>
                <a:gd name="T13" fmla="*/ 4 h 6"/>
                <a:gd name="T14" fmla="*/ 4 w 10"/>
                <a:gd name="T15" fmla="*/ 2 h 6"/>
                <a:gd name="T16" fmla="*/ 6 w 10"/>
                <a:gd name="T17" fmla="*/ 2 h 6"/>
                <a:gd name="T18" fmla="*/ 6 w 10"/>
                <a:gd name="T19" fmla="*/ 0 h 6"/>
                <a:gd name="T20" fmla="*/ 6 w 10"/>
                <a:gd name="T21" fmla="*/ 0 h 6"/>
                <a:gd name="T22" fmla="*/ 2 w 10"/>
                <a:gd name="T23" fmla="*/ 0 h 6"/>
                <a:gd name="T24" fmla="*/ 0 w 10"/>
                <a:gd name="T25" fmla="*/ 0 h 6"/>
                <a:gd name="T26" fmla="*/ 0 w 10"/>
                <a:gd name="T27" fmla="*/ 0 h 6"/>
                <a:gd name="T28" fmla="*/ 0 w 10"/>
                <a:gd name="T29" fmla="*/ 4 h 6"/>
                <a:gd name="T30" fmla="*/ 0 w 10"/>
                <a:gd name="T31" fmla="*/ 6 h 6"/>
                <a:gd name="T32" fmla="*/ 0 w 10"/>
                <a:gd name="T33" fmla="*/ 6 h 6"/>
                <a:gd name="T34" fmla="*/ 6 w 10"/>
                <a:gd name="T35" fmla="*/ 6 h 6"/>
                <a:gd name="T36" fmla="*/ 8 w 10"/>
                <a:gd name="T37" fmla="*/ 6 h 6"/>
                <a:gd name="T38" fmla="*/ 10 w 10"/>
                <a:gd name="T39" fmla="*/ 6 h 6"/>
                <a:gd name="T40" fmla="*/ 10 w 10"/>
                <a:gd name="T4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3" name="Freeform 49396"/>
            <p:cNvSpPr>
              <a:spLocks/>
            </p:cNvSpPr>
            <p:nvPr/>
          </p:nvSpPr>
          <p:spPr bwMode="auto">
            <a:xfrm>
              <a:off x="649" y="625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2 w 6"/>
                <a:gd name="T7" fmla="*/ 4 h 4"/>
                <a:gd name="T8" fmla="*/ 4 w 6"/>
                <a:gd name="T9" fmla="*/ 4 h 4"/>
                <a:gd name="T10" fmla="*/ 6 w 6"/>
                <a:gd name="T11" fmla="*/ 4 h 4"/>
                <a:gd name="T12" fmla="*/ 6 w 6"/>
                <a:gd name="T13" fmla="*/ 0 h 4"/>
                <a:gd name="T14" fmla="*/ 6 w 6"/>
                <a:gd name="T15" fmla="*/ 0 h 4"/>
                <a:gd name="T16" fmla="*/ 4 w 6"/>
                <a:gd name="T17" fmla="*/ 0 h 4"/>
                <a:gd name="T18" fmla="*/ 0 w 6"/>
                <a:gd name="T19" fmla="*/ 0 h 4"/>
                <a:gd name="T20" fmla="*/ 0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4" name="Freeform 49397"/>
            <p:cNvSpPr>
              <a:spLocks/>
            </p:cNvSpPr>
            <p:nvPr/>
          </p:nvSpPr>
          <p:spPr bwMode="auto">
            <a:xfrm>
              <a:off x="745" y="625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2 w 2"/>
                <a:gd name="T13" fmla="*/ 2 h 4"/>
                <a:gd name="T14" fmla="*/ 2 w 2"/>
                <a:gd name="T15" fmla="*/ 0 h 4"/>
                <a:gd name="T16" fmla="*/ 0 w 2"/>
                <a:gd name="T17" fmla="*/ 0 h 4"/>
                <a:gd name="T18" fmla="*/ 0 w 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5" name="Freeform 49398"/>
            <p:cNvSpPr>
              <a:spLocks/>
            </p:cNvSpPr>
            <p:nvPr/>
          </p:nvSpPr>
          <p:spPr bwMode="auto">
            <a:xfrm>
              <a:off x="340" y="625"/>
              <a:ext cx="10" cy="8"/>
            </a:xfrm>
            <a:custGeom>
              <a:avLst/>
              <a:gdLst>
                <a:gd name="T0" fmla="*/ 10 w 10"/>
                <a:gd name="T1" fmla="*/ 6 h 8"/>
                <a:gd name="T2" fmla="*/ 10 w 10"/>
                <a:gd name="T3" fmla="*/ 6 h 8"/>
                <a:gd name="T4" fmla="*/ 10 w 10"/>
                <a:gd name="T5" fmla="*/ 2 h 8"/>
                <a:gd name="T6" fmla="*/ 10 w 10"/>
                <a:gd name="T7" fmla="*/ 0 h 8"/>
                <a:gd name="T8" fmla="*/ 10 w 10"/>
                <a:gd name="T9" fmla="*/ 0 h 8"/>
                <a:gd name="T10" fmla="*/ 8 w 10"/>
                <a:gd name="T11" fmla="*/ 0 h 8"/>
                <a:gd name="T12" fmla="*/ 4 w 10"/>
                <a:gd name="T13" fmla="*/ 2 h 8"/>
                <a:gd name="T14" fmla="*/ 0 w 10"/>
                <a:gd name="T15" fmla="*/ 6 h 8"/>
                <a:gd name="T16" fmla="*/ 0 w 10"/>
                <a:gd name="T17" fmla="*/ 6 h 8"/>
                <a:gd name="T18" fmla="*/ 2 w 10"/>
                <a:gd name="T19" fmla="*/ 8 h 8"/>
                <a:gd name="T20" fmla="*/ 4 w 10"/>
                <a:gd name="T21" fmla="*/ 8 h 8"/>
                <a:gd name="T22" fmla="*/ 10 w 10"/>
                <a:gd name="T23" fmla="*/ 6 h 8"/>
                <a:gd name="T24" fmla="*/ 10 w 10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10" y="6"/>
                  </a:move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6" name="Freeform 49399"/>
            <p:cNvSpPr>
              <a:spLocks/>
            </p:cNvSpPr>
            <p:nvPr/>
          </p:nvSpPr>
          <p:spPr bwMode="auto">
            <a:xfrm>
              <a:off x="703" y="625"/>
              <a:ext cx="14" cy="8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0 w 14"/>
                <a:gd name="T5" fmla="*/ 2 h 8"/>
                <a:gd name="T6" fmla="*/ 2 w 14"/>
                <a:gd name="T7" fmla="*/ 4 h 8"/>
                <a:gd name="T8" fmla="*/ 4 w 14"/>
                <a:gd name="T9" fmla="*/ 4 h 8"/>
                <a:gd name="T10" fmla="*/ 2 w 14"/>
                <a:gd name="T11" fmla="*/ 6 h 8"/>
                <a:gd name="T12" fmla="*/ 2 w 14"/>
                <a:gd name="T13" fmla="*/ 6 h 8"/>
                <a:gd name="T14" fmla="*/ 6 w 14"/>
                <a:gd name="T15" fmla="*/ 8 h 8"/>
                <a:gd name="T16" fmla="*/ 10 w 14"/>
                <a:gd name="T17" fmla="*/ 8 h 8"/>
                <a:gd name="T18" fmla="*/ 10 w 14"/>
                <a:gd name="T19" fmla="*/ 8 h 8"/>
                <a:gd name="T20" fmla="*/ 10 w 14"/>
                <a:gd name="T21" fmla="*/ 6 h 8"/>
                <a:gd name="T22" fmla="*/ 8 w 14"/>
                <a:gd name="T23" fmla="*/ 6 h 8"/>
                <a:gd name="T24" fmla="*/ 6 w 14"/>
                <a:gd name="T25" fmla="*/ 6 h 8"/>
                <a:gd name="T26" fmla="*/ 4 w 14"/>
                <a:gd name="T27" fmla="*/ 4 h 8"/>
                <a:gd name="T28" fmla="*/ 4 w 14"/>
                <a:gd name="T29" fmla="*/ 4 h 8"/>
                <a:gd name="T30" fmla="*/ 6 w 14"/>
                <a:gd name="T31" fmla="*/ 2 h 8"/>
                <a:gd name="T32" fmla="*/ 10 w 14"/>
                <a:gd name="T33" fmla="*/ 2 h 8"/>
                <a:gd name="T34" fmla="*/ 12 w 14"/>
                <a:gd name="T35" fmla="*/ 2 h 8"/>
                <a:gd name="T36" fmla="*/ 14 w 14"/>
                <a:gd name="T37" fmla="*/ 2 h 8"/>
                <a:gd name="T38" fmla="*/ 14 w 14"/>
                <a:gd name="T39" fmla="*/ 2 h 8"/>
                <a:gd name="T40" fmla="*/ 8 w 14"/>
                <a:gd name="T41" fmla="*/ 0 h 8"/>
                <a:gd name="T42" fmla="*/ 0 w 14"/>
                <a:gd name="T43" fmla="*/ 0 h 8"/>
                <a:gd name="T44" fmla="*/ 0 w 14"/>
                <a:gd name="T4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7" name="Freeform 49400"/>
            <p:cNvSpPr>
              <a:spLocks/>
            </p:cNvSpPr>
            <p:nvPr/>
          </p:nvSpPr>
          <p:spPr bwMode="auto">
            <a:xfrm>
              <a:off x="841" y="627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4 w 8"/>
                <a:gd name="T5" fmla="*/ 0 h 2"/>
                <a:gd name="T6" fmla="*/ 0 w 8"/>
                <a:gd name="T7" fmla="*/ 2 h 2"/>
                <a:gd name="T8" fmla="*/ 0 w 8"/>
                <a:gd name="T9" fmla="*/ 2 h 2"/>
                <a:gd name="T10" fmla="*/ 6 w 8"/>
                <a:gd name="T11" fmla="*/ 2 h 2"/>
                <a:gd name="T12" fmla="*/ 8 w 8"/>
                <a:gd name="T13" fmla="*/ 2 h 2"/>
                <a:gd name="T14" fmla="*/ 8 w 8"/>
                <a:gd name="T15" fmla="*/ 0 h 2"/>
                <a:gd name="T16" fmla="*/ 8 w 8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8" name="Freeform 49401"/>
            <p:cNvSpPr>
              <a:spLocks/>
            </p:cNvSpPr>
            <p:nvPr/>
          </p:nvSpPr>
          <p:spPr bwMode="auto">
            <a:xfrm>
              <a:off x="330" y="627"/>
              <a:ext cx="30" cy="24"/>
            </a:xfrm>
            <a:custGeom>
              <a:avLst/>
              <a:gdLst>
                <a:gd name="T0" fmla="*/ 4 w 30"/>
                <a:gd name="T1" fmla="*/ 10 h 24"/>
                <a:gd name="T2" fmla="*/ 10 w 30"/>
                <a:gd name="T3" fmla="*/ 8 h 24"/>
                <a:gd name="T4" fmla="*/ 12 w 30"/>
                <a:gd name="T5" fmla="*/ 12 h 24"/>
                <a:gd name="T6" fmla="*/ 4 w 30"/>
                <a:gd name="T7" fmla="*/ 12 h 24"/>
                <a:gd name="T8" fmla="*/ 0 w 30"/>
                <a:gd name="T9" fmla="*/ 14 h 24"/>
                <a:gd name="T10" fmla="*/ 2 w 30"/>
                <a:gd name="T11" fmla="*/ 14 h 24"/>
                <a:gd name="T12" fmla="*/ 8 w 30"/>
                <a:gd name="T13" fmla="*/ 14 h 24"/>
                <a:gd name="T14" fmla="*/ 10 w 30"/>
                <a:gd name="T15" fmla="*/ 16 h 24"/>
                <a:gd name="T16" fmla="*/ 4 w 30"/>
                <a:gd name="T17" fmla="*/ 16 h 24"/>
                <a:gd name="T18" fmla="*/ 2 w 30"/>
                <a:gd name="T19" fmla="*/ 18 h 24"/>
                <a:gd name="T20" fmla="*/ 8 w 30"/>
                <a:gd name="T21" fmla="*/ 20 h 24"/>
                <a:gd name="T22" fmla="*/ 12 w 30"/>
                <a:gd name="T23" fmla="*/ 18 h 24"/>
                <a:gd name="T24" fmla="*/ 12 w 30"/>
                <a:gd name="T25" fmla="*/ 22 h 24"/>
                <a:gd name="T26" fmla="*/ 16 w 30"/>
                <a:gd name="T27" fmla="*/ 20 h 24"/>
                <a:gd name="T28" fmla="*/ 20 w 30"/>
                <a:gd name="T29" fmla="*/ 18 h 24"/>
                <a:gd name="T30" fmla="*/ 20 w 30"/>
                <a:gd name="T31" fmla="*/ 20 h 24"/>
                <a:gd name="T32" fmla="*/ 20 w 30"/>
                <a:gd name="T33" fmla="*/ 24 h 24"/>
                <a:gd name="T34" fmla="*/ 28 w 30"/>
                <a:gd name="T35" fmla="*/ 20 h 24"/>
                <a:gd name="T36" fmla="*/ 30 w 30"/>
                <a:gd name="T37" fmla="*/ 16 h 24"/>
                <a:gd name="T38" fmla="*/ 20 w 30"/>
                <a:gd name="T39" fmla="*/ 14 h 24"/>
                <a:gd name="T40" fmla="*/ 20 w 30"/>
                <a:gd name="T41" fmla="*/ 10 h 24"/>
                <a:gd name="T42" fmla="*/ 18 w 30"/>
                <a:gd name="T43" fmla="*/ 6 h 24"/>
                <a:gd name="T44" fmla="*/ 18 w 30"/>
                <a:gd name="T45" fmla="*/ 10 h 24"/>
                <a:gd name="T46" fmla="*/ 16 w 30"/>
                <a:gd name="T47" fmla="*/ 12 h 24"/>
                <a:gd name="T48" fmla="*/ 16 w 30"/>
                <a:gd name="T49" fmla="*/ 8 h 24"/>
                <a:gd name="T50" fmla="*/ 14 w 30"/>
                <a:gd name="T51" fmla="*/ 6 h 24"/>
                <a:gd name="T52" fmla="*/ 8 w 30"/>
                <a:gd name="T53" fmla="*/ 4 h 24"/>
                <a:gd name="T54" fmla="*/ 4 w 30"/>
                <a:gd name="T55" fmla="*/ 0 h 24"/>
                <a:gd name="T56" fmla="*/ 2 w 30"/>
                <a:gd name="T57" fmla="*/ 4 h 24"/>
                <a:gd name="T58" fmla="*/ 0 w 30"/>
                <a:gd name="T59" fmla="*/ 8 h 24"/>
                <a:gd name="T60" fmla="*/ 4 w 30"/>
                <a:gd name="T61" fmla="*/ 8 h 24"/>
                <a:gd name="T62" fmla="*/ 4 w 30"/>
                <a:gd name="T6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24">
                  <a:moveTo>
                    <a:pt x="4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59" name="Freeform 49402"/>
            <p:cNvSpPr>
              <a:spLocks/>
            </p:cNvSpPr>
            <p:nvPr/>
          </p:nvSpPr>
          <p:spPr bwMode="auto">
            <a:xfrm>
              <a:off x="362" y="627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4 w 10"/>
                <a:gd name="T5" fmla="*/ 2 h 4"/>
                <a:gd name="T6" fmla="*/ 0 w 10"/>
                <a:gd name="T7" fmla="*/ 0 h 4"/>
                <a:gd name="T8" fmla="*/ 0 w 10"/>
                <a:gd name="T9" fmla="*/ 0 h 4"/>
                <a:gd name="T10" fmla="*/ 0 w 10"/>
                <a:gd name="T11" fmla="*/ 2 h 4"/>
                <a:gd name="T12" fmla="*/ 4 w 10"/>
                <a:gd name="T13" fmla="*/ 4 h 4"/>
                <a:gd name="T14" fmla="*/ 8 w 10"/>
                <a:gd name="T15" fmla="*/ 4 h 4"/>
                <a:gd name="T16" fmla="*/ 10 w 10"/>
                <a:gd name="T17" fmla="*/ 0 h 4"/>
                <a:gd name="T18" fmla="*/ 10 w 1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0" name="Freeform 49403"/>
            <p:cNvSpPr>
              <a:spLocks/>
            </p:cNvSpPr>
            <p:nvPr/>
          </p:nvSpPr>
          <p:spPr bwMode="auto">
            <a:xfrm>
              <a:off x="456" y="629"/>
              <a:ext cx="10" cy="2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8 w 10"/>
                <a:gd name="T5" fmla="*/ 0 h 2"/>
                <a:gd name="T6" fmla="*/ 4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10 w 10"/>
                <a:gd name="T13" fmla="*/ 2 h 2"/>
                <a:gd name="T14" fmla="*/ 10 w 10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1" name="Freeform 49404"/>
            <p:cNvSpPr>
              <a:spLocks/>
            </p:cNvSpPr>
            <p:nvPr/>
          </p:nvSpPr>
          <p:spPr bwMode="auto">
            <a:xfrm>
              <a:off x="613" y="627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0 w 6"/>
                <a:gd name="T5" fmla="*/ 0 h 2"/>
                <a:gd name="T6" fmla="*/ 0 w 6"/>
                <a:gd name="T7" fmla="*/ 0 h 2"/>
                <a:gd name="T8" fmla="*/ 0 w 6"/>
                <a:gd name="T9" fmla="*/ 2 h 2"/>
                <a:gd name="T10" fmla="*/ 2 w 6"/>
                <a:gd name="T11" fmla="*/ 2 h 2"/>
                <a:gd name="T12" fmla="*/ 6 w 6"/>
                <a:gd name="T13" fmla="*/ 2 h 2"/>
                <a:gd name="T14" fmla="*/ 6 w 6"/>
                <a:gd name="T15" fmla="*/ 0 h 2"/>
                <a:gd name="T16" fmla="*/ 6 w 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2" name="Freeform 49405"/>
            <p:cNvSpPr>
              <a:spLocks/>
            </p:cNvSpPr>
            <p:nvPr/>
          </p:nvSpPr>
          <p:spPr bwMode="auto">
            <a:xfrm>
              <a:off x="655" y="629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4 h 4"/>
                <a:gd name="T8" fmla="*/ 0 w 6"/>
                <a:gd name="T9" fmla="*/ 4 h 4"/>
                <a:gd name="T10" fmla="*/ 6 w 6"/>
                <a:gd name="T11" fmla="*/ 4 h 4"/>
                <a:gd name="T12" fmla="*/ 6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3" name="Freeform 49406"/>
            <p:cNvSpPr>
              <a:spLocks/>
            </p:cNvSpPr>
            <p:nvPr/>
          </p:nvSpPr>
          <p:spPr bwMode="auto">
            <a:xfrm>
              <a:off x="681" y="629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2 h 2"/>
                <a:gd name="T6" fmla="*/ 8 w 8"/>
                <a:gd name="T7" fmla="*/ 0 h 2"/>
                <a:gd name="T8" fmla="*/ 8 w 8"/>
                <a:gd name="T9" fmla="*/ 0 h 2"/>
                <a:gd name="T10" fmla="*/ 4 w 8"/>
                <a:gd name="T11" fmla="*/ 0 h 2"/>
                <a:gd name="T12" fmla="*/ 2 w 8"/>
                <a:gd name="T13" fmla="*/ 0 h 2"/>
                <a:gd name="T14" fmla="*/ 0 w 8"/>
                <a:gd name="T15" fmla="*/ 2 h 2"/>
                <a:gd name="T16" fmla="*/ 0 w 8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4" name="Freeform 49407"/>
            <p:cNvSpPr>
              <a:spLocks/>
            </p:cNvSpPr>
            <p:nvPr/>
          </p:nvSpPr>
          <p:spPr bwMode="auto">
            <a:xfrm>
              <a:off x="350" y="631"/>
              <a:ext cx="14" cy="4"/>
            </a:xfrm>
            <a:custGeom>
              <a:avLst/>
              <a:gdLst>
                <a:gd name="T0" fmla="*/ 14 w 14"/>
                <a:gd name="T1" fmla="*/ 2 h 4"/>
                <a:gd name="T2" fmla="*/ 14 w 14"/>
                <a:gd name="T3" fmla="*/ 2 h 4"/>
                <a:gd name="T4" fmla="*/ 10 w 14"/>
                <a:gd name="T5" fmla="*/ 2 h 4"/>
                <a:gd name="T6" fmla="*/ 6 w 14"/>
                <a:gd name="T7" fmla="*/ 0 h 4"/>
                <a:gd name="T8" fmla="*/ 2 w 14"/>
                <a:gd name="T9" fmla="*/ 0 h 4"/>
                <a:gd name="T10" fmla="*/ 0 w 14"/>
                <a:gd name="T11" fmla="*/ 2 h 4"/>
                <a:gd name="T12" fmla="*/ 0 w 14"/>
                <a:gd name="T13" fmla="*/ 2 h 4"/>
                <a:gd name="T14" fmla="*/ 4 w 14"/>
                <a:gd name="T15" fmla="*/ 2 h 4"/>
                <a:gd name="T16" fmla="*/ 8 w 14"/>
                <a:gd name="T17" fmla="*/ 4 h 4"/>
                <a:gd name="T18" fmla="*/ 12 w 14"/>
                <a:gd name="T19" fmla="*/ 4 h 4"/>
                <a:gd name="T20" fmla="*/ 14 w 14"/>
                <a:gd name="T21" fmla="*/ 2 h 4"/>
                <a:gd name="T22" fmla="*/ 14 w 1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5" name="Freeform 49408"/>
            <p:cNvSpPr>
              <a:spLocks/>
            </p:cNvSpPr>
            <p:nvPr/>
          </p:nvSpPr>
          <p:spPr bwMode="auto">
            <a:xfrm>
              <a:off x="627" y="629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2 w 4"/>
                <a:gd name="T15" fmla="*/ 2 h 4"/>
                <a:gd name="T16" fmla="*/ 0 w 4"/>
                <a:gd name="T17" fmla="*/ 0 h 4"/>
                <a:gd name="T18" fmla="*/ 0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6" name="Freeform 49409"/>
            <p:cNvSpPr>
              <a:spLocks/>
            </p:cNvSpPr>
            <p:nvPr/>
          </p:nvSpPr>
          <p:spPr bwMode="auto">
            <a:xfrm>
              <a:off x="807" y="629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0 h 8"/>
                <a:gd name="T6" fmla="*/ 2 w 4"/>
                <a:gd name="T7" fmla="*/ 0 h 8"/>
                <a:gd name="T8" fmla="*/ 2 w 4"/>
                <a:gd name="T9" fmla="*/ 4 h 8"/>
                <a:gd name="T10" fmla="*/ 0 w 4"/>
                <a:gd name="T11" fmla="*/ 8 h 8"/>
                <a:gd name="T12" fmla="*/ 0 w 4"/>
                <a:gd name="T13" fmla="*/ 8 h 8"/>
                <a:gd name="T14" fmla="*/ 2 w 4"/>
                <a:gd name="T15" fmla="*/ 8 h 8"/>
                <a:gd name="T16" fmla="*/ 4 w 4"/>
                <a:gd name="T17" fmla="*/ 6 h 8"/>
                <a:gd name="T18" fmla="*/ 4 w 4"/>
                <a:gd name="T19" fmla="*/ 0 h 8"/>
                <a:gd name="T20" fmla="*/ 4 w 4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7" name="Freeform 49410"/>
            <p:cNvSpPr>
              <a:spLocks/>
            </p:cNvSpPr>
            <p:nvPr/>
          </p:nvSpPr>
          <p:spPr bwMode="auto">
            <a:xfrm>
              <a:off x="366" y="631"/>
              <a:ext cx="14" cy="6"/>
            </a:xfrm>
            <a:custGeom>
              <a:avLst/>
              <a:gdLst>
                <a:gd name="T0" fmla="*/ 0 w 14"/>
                <a:gd name="T1" fmla="*/ 4 h 6"/>
                <a:gd name="T2" fmla="*/ 0 w 14"/>
                <a:gd name="T3" fmla="*/ 4 h 6"/>
                <a:gd name="T4" fmla="*/ 8 w 14"/>
                <a:gd name="T5" fmla="*/ 6 h 6"/>
                <a:gd name="T6" fmla="*/ 12 w 14"/>
                <a:gd name="T7" fmla="*/ 4 h 6"/>
                <a:gd name="T8" fmla="*/ 14 w 14"/>
                <a:gd name="T9" fmla="*/ 2 h 6"/>
                <a:gd name="T10" fmla="*/ 14 w 14"/>
                <a:gd name="T11" fmla="*/ 2 h 6"/>
                <a:gd name="T12" fmla="*/ 10 w 14"/>
                <a:gd name="T13" fmla="*/ 2 h 6"/>
                <a:gd name="T14" fmla="*/ 6 w 14"/>
                <a:gd name="T15" fmla="*/ 0 h 6"/>
                <a:gd name="T16" fmla="*/ 6 w 14"/>
                <a:gd name="T17" fmla="*/ 0 h 6"/>
                <a:gd name="T18" fmla="*/ 6 w 14"/>
                <a:gd name="T19" fmla="*/ 2 h 6"/>
                <a:gd name="T20" fmla="*/ 4 w 14"/>
                <a:gd name="T21" fmla="*/ 2 h 6"/>
                <a:gd name="T22" fmla="*/ 2 w 14"/>
                <a:gd name="T23" fmla="*/ 2 h 6"/>
                <a:gd name="T24" fmla="*/ 0 w 14"/>
                <a:gd name="T25" fmla="*/ 4 h 6"/>
                <a:gd name="T26" fmla="*/ 0 w 14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0" y="4"/>
                  </a:moveTo>
                  <a:lnTo>
                    <a:pt x="0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8" name="Freeform 49411"/>
            <p:cNvSpPr>
              <a:spLocks/>
            </p:cNvSpPr>
            <p:nvPr/>
          </p:nvSpPr>
          <p:spPr bwMode="auto">
            <a:xfrm>
              <a:off x="388" y="631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2 w 6"/>
                <a:gd name="T5" fmla="*/ 4 h 6"/>
                <a:gd name="T6" fmla="*/ 4 w 6"/>
                <a:gd name="T7" fmla="*/ 2 h 6"/>
                <a:gd name="T8" fmla="*/ 4 w 6"/>
                <a:gd name="T9" fmla="*/ 2 h 6"/>
                <a:gd name="T10" fmla="*/ 6 w 6"/>
                <a:gd name="T11" fmla="*/ 0 h 6"/>
                <a:gd name="T12" fmla="*/ 6 w 6"/>
                <a:gd name="T13" fmla="*/ 0 h 6"/>
                <a:gd name="T14" fmla="*/ 0 w 6"/>
                <a:gd name="T15" fmla="*/ 0 h 6"/>
                <a:gd name="T16" fmla="*/ 0 w 6"/>
                <a:gd name="T17" fmla="*/ 0 h 6"/>
                <a:gd name="T18" fmla="*/ 0 w 6"/>
                <a:gd name="T19" fmla="*/ 4 h 6"/>
                <a:gd name="T20" fmla="*/ 0 w 6"/>
                <a:gd name="T21" fmla="*/ 4 h 6"/>
                <a:gd name="T22" fmla="*/ 0 w 6"/>
                <a:gd name="T23" fmla="*/ 6 h 6"/>
                <a:gd name="T24" fmla="*/ 0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69" name="Freeform 49412"/>
            <p:cNvSpPr>
              <a:spLocks/>
            </p:cNvSpPr>
            <p:nvPr/>
          </p:nvSpPr>
          <p:spPr bwMode="auto">
            <a:xfrm>
              <a:off x="739" y="631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4 w 4"/>
                <a:gd name="T9" fmla="*/ 2 h 4"/>
                <a:gd name="T10" fmla="*/ 4 w 4"/>
                <a:gd name="T11" fmla="*/ 0 h 4"/>
                <a:gd name="T12" fmla="*/ 4 w 4"/>
                <a:gd name="T13" fmla="*/ 0 h 4"/>
                <a:gd name="T14" fmla="*/ 2 w 4"/>
                <a:gd name="T15" fmla="*/ 0 h 4"/>
                <a:gd name="T16" fmla="*/ 0 w 4"/>
                <a:gd name="T17" fmla="*/ 2 h 4"/>
                <a:gd name="T18" fmla="*/ 0 w 4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0" name="Freeform 49413"/>
            <p:cNvSpPr>
              <a:spLocks/>
            </p:cNvSpPr>
            <p:nvPr/>
          </p:nvSpPr>
          <p:spPr bwMode="auto">
            <a:xfrm>
              <a:off x="518" y="633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2 w 12"/>
                <a:gd name="T5" fmla="*/ 4 h 4"/>
                <a:gd name="T6" fmla="*/ 6 w 12"/>
                <a:gd name="T7" fmla="*/ 4 h 4"/>
                <a:gd name="T8" fmla="*/ 10 w 12"/>
                <a:gd name="T9" fmla="*/ 4 h 4"/>
                <a:gd name="T10" fmla="*/ 12 w 12"/>
                <a:gd name="T11" fmla="*/ 0 h 4"/>
                <a:gd name="T12" fmla="*/ 12 w 12"/>
                <a:gd name="T13" fmla="*/ 0 h 4"/>
                <a:gd name="T14" fmla="*/ 10 w 12"/>
                <a:gd name="T15" fmla="*/ 0 h 4"/>
                <a:gd name="T16" fmla="*/ 6 w 12"/>
                <a:gd name="T17" fmla="*/ 0 h 4"/>
                <a:gd name="T18" fmla="*/ 4 w 12"/>
                <a:gd name="T19" fmla="*/ 2 h 4"/>
                <a:gd name="T20" fmla="*/ 0 w 12"/>
                <a:gd name="T21" fmla="*/ 0 h 4"/>
                <a:gd name="T22" fmla="*/ 0 w 1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1" name="Freeform 49414"/>
            <p:cNvSpPr>
              <a:spLocks/>
            </p:cNvSpPr>
            <p:nvPr/>
          </p:nvSpPr>
          <p:spPr bwMode="auto">
            <a:xfrm>
              <a:off x="689" y="633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2 h 6"/>
                <a:gd name="T6" fmla="*/ 2 w 6"/>
                <a:gd name="T7" fmla="*/ 2 h 6"/>
                <a:gd name="T8" fmla="*/ 0 w 6"/>
                <a:gd name="T9" fmla="*/ 2 h 6"/>
                <a:gd name="T10" fmla="*/ 0 w 6"/>
                <a:gd name="T11" fmla="*/ 6 h 6"/>
                <a:gd name="T12" fmla="*/ 0 w 6"/>
                <a:gd name="T13" fmla="*/ 6 h 6"/>
                <a:gd name="T14" fmla="*/ 2 w 6"/>
                <a:gd name="T15" fmla="*/ 4 h 6"/>
                <a:gd name="T16" fmla="*/ 4 w 6"/>
                <a:gd name="T17" fmla="*/ 4 h 6"/>
                <a:gd name="T18" fmla="*/ 4 w 6"/>
                <a:gd name="T19" fmla="*/ 2 h 6"/>
                <a:gd name="T20" fmla="*/ 6 w 6"/>
                <a:gd name="T21" fmla="*/ 4 h 6"/>
                <a:gd name="T22" fmla="*/ 6 w 6"/>
                <a:gd name="T23" fmla="*/ 4 h 6"/>
                <a:gd name="T24" fmla="*/ 6 w 6"/>
                <a:gd name="T25" fmla="*/ 2 h 6"/>
                <a:gd name="T26" fmla="*/ 6 w 6"/>
                <a:gd name="T27" fmla="*/ 0 h 6"/>
                <a:gd name="T28" fmla="*/ 6 w 6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2" name="Freeform 49415"/>
            <p:cNvSpPr>
              <a:spLocks/>
            </p:cNvSpPr>
            <p:nvPr/>
          </p:nvSpPr>
          <p:spPr bwMode="auto">
            <a:xfrm>
              <a:off x="701" y="633"/>
              <a:ext cx="8" cy="4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2 h 4"/>
                <a:gd name="T6" fmla="*/ 4 w 8"/>
                <a:gd name="T7" fmla="*/ 2 h 4"/>
                <a:gd name="T8" fmla="*/ 6 w 8"/>
                <a:gd name="T9" fmla="*/ 4 h 4"/>
                <a:gd name="T10" fmla="*/ 8 w 8"/>
                <a:gd name="T11" fmla="*/ 2 h 4"/>
                <a:gd name="T12" fmla="*/ 8 w 8"/>
                <a:gd name="T13" fmla="*/ 2 h 4"/>
                <a:gd name="T14" fmla="*/ 4 w 8"/>
                <a:gd name="T15" fmla="*/ 0 h 4"/>
                <a:gd name="T16" fmla="*/ 0 w 8"/>
                <a:gd name="T17" fmla="*/ 0 h 4"/>
                <a:gd name="T18" fmla="*/ 0 w 8"/>
                <a:gd name="T19" fmla="*/ 2 h 4"/>
                <a:gd name="T20" fmla="*/ 0 w 8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3" name="Freeform 49416"/>
            <p:cNvSpPr>
              <a:spLocks/>
            </p:cNvSpPr>
            <p:nvPr/>
          </p:nvSpPr>
          <p:spPr bwMode="auto">
            <a:xfrm>
              <a:off x="320" y="635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10 w 10"/>
                <a:gd name="T3" fmla="*/ 2 h 4"/>
                <a:gd name="T4" fmla="*/ 4 w 10"/>
                <a:gd name="T5" fmla="*/ 0 h 4"/>
                <a:gd name="T6" fmla="*/ 0 w 10"/>
                <a:gd name="T7" fmla="*/ 0 h 4"/>
                <a:gd name="T8" fmla="*/ 0 w 10"/>
                <a:gd name="T9" fmla="*/ 0 h 4"/>
                <a:gd name="T10" fmla="*/ 2 w 10"/>
                <a:gd name="T11" fmla="*/ 2 h 4"/>
                <a:gd name="T12" fmla="*/ 4 w 10"/>
                <a:gd name="T13" fmla="*/ 4 h 4"/>
                <a:gd name="T14" fmla="*/ 8 w 10"/>
                <a:gd name="T15" fmla="*/ 4 h 4"/>
                <a:gd name="T16" fmla="*/ 10 w 10"/>
                <a:gd name="T17" fmla="*/ 2 h 4"/>
                <a:gd name="T18" fmla="*/ 10 w 10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4" name="Freeform 49417"/>
            <p:cNvSpPr>
              <a:spLocks/>
            </p:cNvSpPr>
            <p:nvPr/>
          </p:nvSpPr>
          <p:spPr bwMode="auto">
            <a:xfrm>
              <a:off x="474" y="635"/>
              <a:ext cx="14" cy="4"/>
            </a:xfrm>
            <a:custGeom>
              <a:avLst/>
              <a:gdLst>
                <a:gd name="T0" fmla="*/ 14 w 14"/>
                <a:gd name="T1" fmla="*/ 2 h 4"/>
                <a:gd name="T2" fmla="*/ 14 w 14"/>
                <a:gd name="T3" fmla="*/ 2 h 4"/>
                <a:gd name="T4" fmla="*/ 10 w 14"/>
                <a:gd name="T5" fmla="*/ 2 h 4"/>
                <a:gd name="T6" fmla="*/ 6 w 14"/>
                <a:gd name="T7" fmla="*/ 0 h 4"/>
                <a:gd name="T8" fmla="*/ 4 w 14"/>
                <a:gd name="T9" fmla="*/ 0 h 4"/>
                <a:gd name="T10" fmla="*/ 0 w 14"/>
                <a:gd name="T11" fmla="*/ 4 h 4"/>
                <a:gd name="T12" fmla="*/ 0 w 14"/>
                <a:gd name="T13" fmla="*/ 4 h 4"/>
                <a:gd name="T14" fmla="*/ 4 w 14"/>
                <a:gd name="T15" fmla="*/ 2 h 4"/>
                <a:gd name="T16" fmla="*/ 10 w 14"/>
                <a:gd name="T17" fmla="*/ 4 h 4"/>
                <a:gd name="T18" fmla="*/ 12 w 14"/>
                <a:gd name="T19" fmla="*/ 4 h 4"/>
                <a:gd name="T20" fmla="*/ 14 w 14"/>
                <a:gd name="T21" fmla="*/ 2 h 4"/>
                <a:gd name="T22" fmla="*/ 14 w 1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5" name="Freeform 49418"/>
            <p:cNvSpPr>
              <a:spLocks/>
            </p:cNvSpPr>
            <p:nvPr/>
          </p:nvSpPr>
          <p:spPr bwMode="auto">
            <a:xfrm>
              <a:off x="564" y="635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2 h 4"/>
                <a:gd name="T10" fmla="*/ 6 w 6"/>
                <a:gd name="T11" fmla="*/ 2 h 4"/>
                <a:gd name="T12" fmla="*/ 4 w 6"/>
                <a:gd name="T13" fmla="*/ 0 h 4"/>
                <a:gd name="T14" fmla="*/ 2 w 6"/>
                <a:gd name="T15" fmla="*/ 0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6" name="Freeform 49419"/>
            <p:cNvSpPr>
              <a:spLocks/>
            </p:cNvSpPr>
            <p:nvPr/>
          </p:nvSpPr>
          <p:spPr bwMode="auto">
            <a:xfrm>
              <a:off x="633" y="635"/>
              <a:ext cx="20" cy="16"/>
            </a:xfrm>
            <a:custGeom>
              <a:avLst/>
              <a:gdLst>
                <a:gd name="T0" fmla="*/ 0 w 20"/>
                <a:gd name="T1" fmla="*/ 4 h 16"/>
                <a:gd name="T2" fmla="*/ 0 w 20"/>
                <a:gd name="T3" fmla="*/ 4 h 16"/>
                <a:gd name="T4" fmla="*/ 0 w 20"/>
                <a:gd name="T5" fmla="*/ 6 h 16"/>
                <a:gd name="T6" fmla="*/ 0 w 20"/>
                <a:gd name="T7" fmla="*/ 10 h 16"/>
                <a:gd name="T8" fmla="*/ 2 w 20"/>
                <a:gd name="T9" fmla="*/ 14 h 16"/>
                <a:gd name="T10" fmla="*/ 6 w 20"/>
                <a:gd name="T11" fmla="*/ 16 h 16"/>
                <a:gd name="T12" fmla="*/ 6 w 20"/>
                <a:gd name="T13" fmla="*/ 16 h 16"/>
                <a:gd name="T14" fmla="*/ 8 w 20"/>
                <a:gd name="T15" fmla="*/ 12 h 16"/>
                <a:gd name="T16" fmla="*/ 8 w 20"/>
                <a:gd name="T17" fmla="*/ 8 h 16"/>
                <a:gd name="T18" fmla="*/ 6 w 20"/>
                <a:gd name="T19" fmla="*/ 8 h 16"/>
                <a:gd name="T20" fmla="*/ 6 w 20"/>
                <a:gd name="T21" fmla="*/ 8 h 16"/>
                <a:gd name="T22" fmla="*/ 8 w 20"/>
                <a:gd name="T23" fmla="*/ 4 h 16"/>
                <a:gd name="T24" fmla="*/ 10 w 20"/>
                <a:gd name="T25" fmla="*/ 4 h 16"/>
                <a:gd name="T26" fmla="*/ 14 w 20"/>
                <a:gd name="T27" fmla="*/ 2 h 16"/>
                <a:gd name="T28" fmla="*/ 18 w 20"/>
                <a:gd name="T29" fmla="*/ 4 h 16"/>
                <a:gd name="T30" fmla="*/ 20 w 20"/>
                <a:gd name="T31" fmla="*/ 2 h 16"/>
                <a:gd name="T32" fmla="*/ 20 w 20"/>
                <a:gd name="T33" fmla="*/ 0 h 16"/>
                <a:gd name="T34" fmla="*/ 20 w 20"/>
                <a:gd name="T35" fmla="*/ 0 h 16"/>
                <a:gd name="T36" fmla="*/ 14 w 20"/>
                <a:gd name="T37" fmla="*/ 0 h 16"/>
                <a:gd name="T38" fmla="*/ 10 w 20"/>
                <a:gd name="T39" fmla="*/ 0 h 16"/>
                <a:gd name="T40" fmla="*/ 4 w 20"/>
                <a:gd name="T41" fmla="*/ 6 h 16"/>
                <a:gd name="T42" fmla="*/ 4 w 20"/>
                <a:gd name="T43" fmla="*/ 6 h 16"/>
                <a:gd name="T44" fmla="*/ 2 w 20"/>
                <a:gd name="T45" fmla="*/ 2 h 16"/>
                <a:gd name="T46" fmla="*/ 0 w 20"/>
                <a:gd name="T47" fmla="*/ 4 h 16"/>
                <a:gd name="T48" fmla="*/ 0 w 20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6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7" name="Freeform 49420"/>
            <p:cNvSpPr>
              <a:spLocks/>
            </p:cNvSpPr>
            <p:nvPr/>
          </p:nvSpPr>
          <p:spPr bwMode="auto">
            <a:xfrm>
              <a:off x="823" y="637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2 w 6"/>
                <a:gd name="T13" fmla="*/ 0 h 2"/>
                <a:gd name="T14" fmla="*/ 0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8" name="Freeform 49421"/>
            <p:cNvSpPr>
              <a:spLocks/>
            </p:cNvSpPr>
            <p:nvPr/>
          </p:nvSpPr>
          <p:spPr bwMode="auto">
            <a:xfrm>
              <a:off x="877" y="637"/>
              <a:ext cx="16" cy="4"/>
            </a:xfrm>
            <a:custGeom>
              <a:avLst/>
              <a:gdLst>
                <a:gd name="T0" fmla="*/ 16 w 16"/>
                <a:gd name="T1" fmla="*/ 4 h 4"/>
                <a:gd name="T2" fmla="*/ 16 w 16"/>
                <a:gd name="T3" fmla="*/ 4 h 4"/>
                <a:gd name="T4" fmla="*/ 12 w 16"/>
                <a:gd name="T5" fmla="*/ 0 h 4"/>
                <a:gd name="T6" fmla="*/ 8 w 16"/>
                <a:gd name="T7" fmla="*/ 0 h 4"/>
                <a:gd name="T8" fmla="*/ 4 w 16"/>
                <a:gd name="T9" fmla="*/ 0 h 4"/>
                <a:gd name="T10" fmla="*/ 0 w 16"/>
                <a:gd name="T11" fmla="*/ 4 h 4"/>
                <a:gd name="T12" fmla="*/ 0 w 16"/>
                <a:gd name="T13" fmla="*/ 4 h 4"/>
                <a:gd name="T14" fmla="*/ 6 w 16"/>
                <a:gd name="T15" fmla="*/ 4 h 4"/>
                <a:gd name="T16" fmla="*/ 16 w 16"/>
                <a:gd name="T17" fmla="*/ 4 h 4"/>
                <a:gd name="T18" fmla="*/ 16 w 1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">
                  <a:moveTo>
                    <a:pt x="16" y="4"/>
                  </a:move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79" name="Freeform 49422"/>
            <p:cNvSpPr>
              <a:spLocks/>
            </p:cNvSpPr>
            <p:nvPr/>
          </p:nvSpPr>
          <p:spPr bwMode="auto">
            <a:xfrm>
              <a:off x="895" y="637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4 w 8"/>
                <a:gd name="T5" fmla="*/ 0 h 2"/>
                <a:gd name="T6" fmla="*/ 2 w 8"/>
                <a:gd name="T7" fmla="*/ 0 h 2"/>
                <a:gd name="T8" fmla="*/ 0 w 8"/>
                <a:gd name="T9" fmla="*/ 0 h 2"/>
                <a:gd name="T10" fmla="*/ 0 w 8"/>
                <a:gd name="T11" fmla="*/ 2 h 2"/>
                <a:gd name="T12" fmla="*/ 0 w 8"/>
                <a:gd name="T13" fmla="*/ 2 h 2"/>
                <a:gd name="T14" fmla="*/ 0 w 8"/>
                <a:gd name="T15" fmla="*/ 2 h 2"/>
                <a:gd name="T16" fmla="*/ 4 w 8"/>
                <a:gd name="T17" fmla="*/ 2 h 2"/>
                <a:gd name="T18" fmla="*/ 8 w 8"/>
                <a:gd name="T19" fmla="*/ 0 h 2"/>
                <a:gd name="T20" fmla="*/ 8 w 8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0" name="Freeform 49423"/>
            <p:cNvSpPr>
              <a:spLocks/>
            </p:cNvSpPr>
            <p:nvPr/>
          </p:nvSpPr>
          <p:spPr bwMode="auto">
            <a:xfrm>
              <a:off x="530" y="637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2 h 4"/>
                <a:gd name="T12" fmla="*/ 0 w 4"/>
                <a:gd name="T13" fmla="*/ 4 h 4"/>
                <a:gd name="T14" fmla="*/ 0 w 4"/>
                <a:gd name="T15" fmla="*/ 4 h 4"/>
                <a:gd name="T16" fmla="*/ 4 w 4"/>
                <a:gd name="T17" fmla="*/ 4 h 4"/>
                <a:gd name="T18" fmla="*/ 4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1" name="Freeform 49424"/>
            <p:cNvSpPr>
              <a:spLocks/>
            </p:cNvSpPr>
            <p:nvPr/>
          </p:nvSpPr>
          <p:spPr bwMode="auto">
            <a:xfrm>
              <a:off x="362" y="639"/>
              <a:ext cx="16" cy="4"/>
            </a:xfrm>
            <a:custGeom>
              <a:avLst/>
              <a:gdLst>
                <a:gd name="T0" fmla="*/ 16 w 16"/>
                <a:gd name="T1" fmla="*/ 0 h 4"/>
                <a:gd name="T2" fmla="*/ 16 w 16"/>
                <a:gd name="T3" fmla="*/ 0 h 4"/>
                <a:gd name="T4" fmla="*/ 8 w 16"/>
                <a:gd name="T5" fmla="*/ 0 h 4"/>
                <a:gd name="T6" fmla="*/ 0 w 16"/>
                <a:gd name="T7" fmla="*/ 0 h 4"/>
                <a:gd name="T8" fmla="*/ 0 w 16"/>
                <a:gd name="T9" fmla="*/ 0 h 4"/>
                <a:gd name="T10" fmla="*/ 2 w 16"/>
                <a:gd name="T11" fmla="*/ 4 h 4"/>
                <a:gd name="T12" fmla="*/ 2 w 16"/>
                <a:gd name="T13" fmla="*/ 4 h 4"/>
                <a:gd name="T14" fmla="*/ 6 w 16"/>
                <a:gd name="T15" fmla="*/ 4 h 4"/>
                <a:gd name="T16" fmla="*/ 10 w 16"/>
                <a:gd name="T17" fmla="*/ 4 h 4"/>
                <a:gd name="T18" fmla="*/ 14 w 16"/>
                <a:gd name="T19" fmla="*/ 2 h 4"/>
                <a:gd name="T20" fmla="*/ 16 w 16"/>
                <a:gd name="T21" fmla="*/ 0 h 4"/>
                <a:gd name="T22" fmla="*/ 16 w 16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2" name="Freeform 49425"/>
            <p:cNvSpPr>
              <a:spLocks/>
            </p:cNvSpPr>
            <p:nvPr/>
          </p:nvSpPr>
          <p:spPr bwMode="auto">
            <a:xfrm>
              <a:off x="384" y="639"/>
              <a:ext cx="16" cy="8"/>
            </a:xfrm>
            <a:custGeom>
              <a:avLst/>
              <a:gdLst>
                <a:gd name="T0" fmla="*/ 6 w 16"/>
                <a:gd name="T1" fmla="*/ 0 h 8"/>
                <a:gd name="T2" fmla="*/ 6 w 16"/>
                <a:gd name="T3" fmla="*/ 0 h 8"/>
                <a:gd name="T4" fmla="*/ 8 w 16"/>
                <a:gd name="T5" fmla="*/ 2 h 8"/>
                <a:gd name="T6" fmla="*/ 8 w 16"/>
                <a:gd name="T7" fmla="*/ 4 h 8"/>
                <a:gd name="T8" fmla="*/ 8 w 16"/>
                <a:gd name="T9" fmla="*/ 4 h 8"/>
                <a:gd name="T10" fmla="*/ 6 w 16"/>
                <a:gd name="T11" fmla="*/ 4 h 8"/>
                <a:gd name="T12" fmla="*/ 2 w 16"/>
                <a:gd name="T13" fmla="*/ 4 h 8"/>
                <a:gd name="T14" fmla="*/ 0 w 16"/>
                <a:gd name="T15" fmla="*/ 6 h 8"/>
                <a:gd name="T16" fmla="*/ 0 w 16"/>
                <a:gd name="T17" fmla="*/ 8 h 8"/>
                <a:gd name="T18" fmla="*/ 0 w 16"/>
                <a:gd name="T19" fmla="*/ 8 h 8"/>
                <a:gd name="T20" fmla="*/ 6 w 16"/>
                <a:gd name="T21" fmla="*/ 6 h 8"/>
                <a:gd name="T22" fmla="*/ 14 w 16"/>
                <a:gd name="T23" fmla="*/ 6 h 8"/>
                <a:gd name="T24" fmla="*/ 14 w 16"/>
                <a:gd name="T25" fmla="*/ 6 h 8"/>
                <a:gd name="T26" fmla="*/ 16 w 16"/>
                <a:gd name="T27" fmla="*/ 4 h 8"/>
                <a:gd name="T28" fmla="*/ 16 w 16"/>
                <a:gd name="T29" fmla="*/ 0 h 8"/>
                <a:gd name="T30" fmla="*/ 16 w 16"/>
                <a:gd name="T31" fmla="*/ 0 h 8"/>
                <a:gd name="T32" fmla="*/ 10 w 16"/>
                <a:gd name="T33" fmla="*/ 0 h 8"/>
                <a:gd name="T34" fmla="*/ 6 w 16"/>
                <a:gd name="T35" fmla="*/ 0 h 8"/>
                <a:gd name="T36" fmla="*/ 6 w 1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8">
                  <a:moveTo>
                    <a:pt x="6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3" name="Freeform 49426"/>
            <p:cNvSpPr>
              <a:spLocks/>
            </p:cNvSpPr>
            <p:nvPr/>
          </p:nvSpPr>
          <p:spPr bwMode="auto">
            <a:xfrm>
              <a:off x="444" y="639"/>
              <a:ext cx="10" cy="2"/>
            </a:xfrm>
            <a:custGeom>
              <a:avLst/>
              <a:gdLst>
                <a:gd name="T0" fmla="*/ 10 w 10"/>
                <a:gd name="T1" fmla="*/ 0 h 2"/>
                <a:gd name="T2" fmla="*/ 10 w 10"/>
                <a:gd name="T3" fmla="*/ 0 h 2"/>
                <a:gd name="T4" fmla="*/ 4 w 10"/>
                <a:gd name="T5" fmla="*/ 0 h 2"/>
                <a:gd name="T6" fmla="*/ 0 w 10"/>
                <a:gd name="T7" fmla="*/ 2 h 2"/>
                <a:gd name="T8" fmla="*/ 0 w 10"/>
                <a:gd name="T9" fmla="*/ 2 h 2"/>
                <a:gd name="T10" fmla="*/ 6 w 10"/>
                <a:gd name="T11" fmla="*/ 2 h 2"/>
                <a:gd name="T12" fmla="*/ 8 w 10"/>
                <a:gd name="T13" fmla="*/ 2 h 2"/>
                <a:gd name="T14" fmla="*/ 10 w 10"/>
                <a:gd name="T15" fmla="*/ 0 h 2"/>
                <a:gd name="T16" fmla="*/ 10 w 10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4" name="Freeform 49427"/>
            <p:cNvSpPr>
              <a:spLocks/>
            </p:cNvSpPr>
            <p:nvPr/>
          </p:nvSpPr>
          <p:spPr bwMode="auto">
            <a:xfrm>
              <a:off x="492" y="639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0 w 10"/>
                <a:gd name="T3" fmla="*/ 2 h 2"/>
                <a:gd name="T4" fmla="*/ 4 w 10"/>
                <a:gd name="T5" fmla="*/ 2 h 2"/>
                <a:gd name="T6" fmla="*/ 6 w 10"/>
                <a:gd name="T7" fmla="*/ 2 h 2"/>
                <a:gd name="T8" fmla="*/ 10 w 10"/>
                <a:gd name="T9" fmla="*/ 0 h 2"/>
                <a:gd name="T10" fmla="*/ 10 w 10"/>
                <a:gd name="T11" fmla="*/ 0 h 2"/>
                <a:gd name="T12" fmla="*/ 4 w 10"/>
                <a:gd name="T13" fmla="*/ 0 h 2"/>
                <a:gd name="T14" fmla="*/ 2 w 10"/>
                <a:gd name="T15" fmla="*/ 0 h 2"/>
                <a:gd name="T16" fmla="*/ 0 w 10"/>
                <a:gd name="T17" fmla="*/ 2 h 2"/>
                <a:gd name="T18" fmla="*/ 0 w 10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5" name="Freeform 49428"/>
            <p:cNvSpPr>
              <a:spLocks/>
            </p:cNvSpPr>
            <p:nvPr/>
          </p:nvSpPr>
          <p:spPr bwMode="auto">
            <a:xfrm>
              <a:off x="845" y="639"/>
              <a:ext cx="24" cy="12"/>
            </a:xfrm>
            <a:custGeom>
              <a:avLst/>
              <a:gdLst>
                <a:gd name="T0" fmla="*/ 12 w 24"/>
                <a:gd name="T1" fmla="*/ 10 h 12"/>
                <a:gd name="T2" fmla="*/ 12 w 24"/>
                <a:gd name="T3" fmla="*/ 10 h 12"/>
                <a:gd name="T4" fmla="*/ 10 w 24"/>
                <a:gd name="T5" fmla="*/ 10 h 12"/>
                <a:gd name="T6" fmla="*/ 12 w 24"/>
                <a:gd name="T7" fmla="*/ 8 h 12"/>
                <a:gd name="T8" fmla="*/ 14 w 24"/>
                <a:gd name="T9" fmla="*/ 4 h 12"/>
                <a:gd name="T10" fmla="*/ 14 w 24"/>
                <a:gd name="T11" fmla="*/ 4 h 12"/>
                <a:gd name="T12" fmla="*/ 16 w 24"/>
                <a:gd name="T13" fmla="*/ 6 h 12"/>
                <a:gd name="T14" fmla="*/ 20 w 24"/>
                <a:gd name="T15" fmla="*/ 6 h 12"/>
                <a:gd name="T16" fmla="*/ 24 w 24"/>
                <a:gd name="T17" fmla="*/ 2 h 12"/>
                <a:gd name="T18" fmla="*/ 24 w 24"/>
                <a:gd name="T19" fmla="*/ 0 h 12"/>
                <a:gd name="T20" fmla="*/ 24 w 24"/>
                <a:gd name="T21" fmla="*/ 0 h 12"/>
                <a:gd name="T22" fmla="*/ 18 w 24"/>
                <a:gd name="T23" fmla="*/ 2 h 12"/>
                <a:gd name="T24" fmla="*/ 14 w 24"/>
                <a:gd name="T25" fmla="*/ 2 h 12"/>
                <a:gd name="T26" fmla="*/ 10 w 24"/>
                <a:gd name="T27" fmla="*/ 2 h 12"/>
                <a:gd name="T28" fmla="*/ 10 w 24"/>
                <a:gd name="T29" fmla="*/ 2 h 12"/>
                <a:gd name="T30" fmla="*/ 10 w 24"/>
                <a:gd name="T31" fmla="*/ 4 h 12"/>
                <a:gd name="T32" fmla="*/ 10 w 24"/>
                <a:gd name="T33" fmla="*/ 6 h 12"/>
                <a:gd name="T34" fmla="*/ 10 w 24"/>
                <a:gd name="T35" fmla="*/ 6 h 12"/>
                <a:gd name="T36" fmla="*/ 8 w 24"/>
                <a:gd name="T37" fmla="*/ 8 h 12"/>
                <a:gd name="T38" fmla="*/ 4 w 24"/>
                <a:gd name="T39" fmla="*/ 8 h 12"/>
                <a:gd name="T40" fmla="*/ 2 w 24"/>
                <a:gd name="T41" fmla="*/ 8 h 12"/>
                <a:gd name="T42" fmla="*/ 0 w 24"/>
                <a:gd name="T43" fmla="*/ 10 h 12"/>
                <a:gd name="T44" fmla="*/ 0 w 24"/>
                <a:gd name="T45" fmla="*/ 10 h 12"/>
                <a:gd name="T46" fmla="*/ 4 w 24"/>
                <a:gd name="T47" fmla="*/ 10 h 12"/>
                <a:gd name="T48" fmla="*/ 6 w 24"/>
                <a:gd name="T49" fmla="*/ 12 h 12"/>
                <a:gd name="T50" fmla="*/ 10 w 24"/>
                <a:gd name="T51" fmla="*/ 12 h 12"/>
                <a:gd name="T52" fmla="*/ 12 w 24"/>
                <a:gd name="T53" fmla="*/ 10 h 12"/>
                <a:gd name="T54" fmla="*/ 12 w 24"/>
                <a:gd name="T5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12">
                  <a:moveTo>
                    <a:pt x="12" y="10"/>
                  </a:moveTo>
                  <a:lnTo>
                    <a:pt x="12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6" name="Freeform 49429"/>
            <p:cNvSpPr>
              <a:spLocks/>
            </p:cNvSpPr>
            <p:nvPr/>
          </p:nvSpPr>
          <p:spPr bwMode="auto">
            <a:xfrm>
              <a:off x="476" y="639"/>
              <a:ext cx="8" cy="6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2 h 6"/>
                <a:gd name="T4" fmla="*/ 4 w 8"/>
                <a:gd name="T5" fmla="*/ 0 h 6"/>
                <a:gd name="T6" fmla="*/ 2 w 8"/>
                <a:gd name="T7" fmla="*/ 0 h 6"/>
                <a:gd name="T8" fmla="*/ 2 w 8"/>
                <a:gd name="T9" fmla="*/ 0 h 6"/>
                <a:gd name="T10" fmla="*/ 0 w 8"/>
                <a:gd name="T11" fmla="*/ 2 h 6"/>
                <a:gd name="T12" fmla="*/ 0 w 8"/>
                <a:gd name="T13" fmla="*/ 6 h 6"/>
                <a:gd name="T14" fmla="*/ 0 w 8"/>
                <a:gd name="T15" fmla="*/ 6 h 6"/>
                <a:gd name="T16" fmla="*/ 4 w 8"/>
                <a:gd name="T17" fmla="*/ 4 h 6"/>
                <a:gd name="T18" fmla="*/ 8 w 8"/>
                <a:gd name="T19" fmla="*/ 2 h 6"/>
                <a:gd name="T20" fmla="*/ 8 w 8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7" name="Freeform 49430"/>
            <p:cNvSpPr>
              <a:spLocks/>
            </p:cNvSpPr>
            <p:nvPr/>
          </p:nvSpPr>
          <p:spPr bwMode="auto">
            <a:xfrm>
              <a:off x="500" y="639"/>
              <a:ext cx="20" cy="14"/>
            </a:xfrm>
            <a:custGeom>
              <a:avLst/>
              <a:gdLst>
                <a:gd name="T0" fmla="*/ 0 w 20"/>
                <a:gd name="T1" fmla="*/ 6 h 14"/>
                <a:gd name="T2" fmla="*/ 0 w 20"/>
                <a:gd name="T3" fmla="*/ 6 h 14"/>
                <a:gd name="T4" fmla="*/ 6 w 20"/>
                <a:gd name="T5" fmla="*/ 6 h 14"/>
                <a:gd name="T6" fmla="*/ 16 w 20"/>
                <a:gd name="T7" fmla="*/ 6 h 14"/>
                <a:gd name="T8" fmla="*/ 16 w 20"/>
                <a:gd name="T9" fmla="*/ 6 h 14"/>
                <a:gd name="T10" fmla="*/ 16 w 20"/>
                <a:gd name="T11" fmla="*/ 10 h 14"/>
                <a:gd name="T12" fmla="*/ 16 w 20"/>
                <a:gd name="T13" fmla="*/ 12 h 14"/>
                <a:gd name="T14" fmla="*/ 14 w 20"/>
                <a:gd name="T15" fmla="*/ 12 h 14"/>
                <a:gd name="T16" fmla="*/ 14 w 20"/>
                <a:gd name="T17" fmla="*/ 12 h 14"/>
                <a:gd name="T18" fmla="*/ 12 w 20"/>
                <a:gd name="T19" fmla="*/ 12 h 14"/>
                <a:gd name="T20" fmla="*/ 12 w 20"/>
                <a:gd name="T21" fmla="*/ 12 h 14"/>
                <a:gd name="T22" fmla="*/ 10 w 20"/>
                <a:gd name="T23" fmla="*/ 12 h 14"/>
                <a:gd name="T24" fmla="*/ 8 w 20"/>
                <a:gd name="T25" fmla="*/ 10 h 14"/>
                <a:gd name="T26" fmla="*/ 8 w 20"/>
                <a:gd name="T27" fmla="*/ 10 h 14"/>
                <a:gd name="T28" fmla="*/ 8 w 20"/>
                <a:gd name="T29" fmla="*/ 14 h 14"/>
                <a:gd name="T30" fmla="*/ 10 w 20"/>
                <a:gd name="T31" fmla="*/ 14 h 14"/>
                <a:gd name="T32" fmla="*/ 14 w 20"/>
                <a:gd name="T33" fmla="*/ 14 h 14"/>
                <a:gd name="T34" fmla="*/ 18 w 20"/>
                <a:gd name="T35" fmla="*/ 12 h 14"/>
                <a:gd name="T36" fmla="*/ 20 w 20"/>
                <a:gd name="T37" fmla="*/ 8 h 14"/>
                <a:gd name="T38" fmla="*/ 20 w 20"/>
                <a:gd name="T39" fmla="*/ 8 h 14"/>
                <a:gd name="T40" fmla="*/ 20 w 20"/>
                <a:gd name="T41" fmla="*/ 4 h 14"/>
                <a:gd name="T42" fmla="*/ 20 w 20"/>
                <a:gd name="T43" fmla="*/ 4 h 14"/>
                <a:gd name="T44" fmla="*/ 16 w 20"/>
                <a:gd name="T45" fmla="*/ 4 h 14"/>
                <a:gd name="T46" fmla="*/ 14 w 20"/>
                <a:gd name="T47" fmla="*/ 4 h 14"/>
                <a:gd name="T48" fmla="*/ 12 w 20"/>
                <a:gd name="T49" fmla="*/ 0 h 14"/>
                <a:gd name="T50" fmla="*/ 12 w 20"/>
                <a:gd name="T51" fmla="*/ 0 h 14"/>
                <a:gd name="T52" fmla="*/ 10 w 20"/>
                <a:gd name="T53" fmla="*/ 2 h 14"/>
                <a:gd name="T54" fmla="*/ 6 w 20"/>
                <a:gd name="T55" fmla="*/ 4 h 14"/>
                <a:gd name="T56" fmla="*/ 2 w 20"/>
                <a:gd name="T57" fmla="*/ 4 h 14"/>
                <a:gd name="T58" fmla="*/ 0 w 20"/>
                <a:gd name="T59" fmla="*/ 6 h 14"/>
                <a:gd name="T60" fmla="*/ 0 w 20"/>
                <a:gd name="T6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4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8" name="Freeform 49431"/>
            <p:cNvSpPr>
              <a:spLocks/>
            </p:cNvSpPr>
            <p:nvPr/>
          </p:nvSpPr>
          <p:spPr bwMode="auto">
            <a:xfrm>
              <a:off x="787" y="639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2 h 2"/>
                <a:gd name="T6" fmla="*/ 6 w 8"/>
                <a:gd name="T7" fmla="*/ 2 h 2"/>
                <a:gd name="T8" fmla="*/ 8 w 8"/>
                <a:gd name="T9" fmla="*/ 0 h 2"/>
                <a:gd name="T10" fmla="*/ 8 w 8"/>
                <a:gd name="T11" fmla="*/ 0 h 2"/>
                <a:gd name="T12" fmla="*/ 2 w 8"/>
                <a:gd name="T13" fmla="*/ 0 h 2"/>
                <a:gd name="T14" fmla="*/ 0 w 8"/>
                <a:gd name="T15" fmla="*/ 0 h 2"/>
                <a:gd name="T16" fmla="*/ 0 w 8"/>
                <a:gd name="T17" fmla="*/ 2 h 2"/>
                <a:gd name="T18" fmla="*/ 0 w 8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89" name="Freeform 49432"/>
            <p:cNvSpPr>
              <a:spLocks/>
            </p:cNvSpPr>
            <p:nvPr/>
          </p:nvSpPr>
          <p:spPr bwMode="auto">
            <a:xfrm>
              <a:off x="777" y="641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0 h 4"/>
                <a:gd name="T16" fmla="*/ 4 w 4"/>
                <a:gd name="T17" fmla="*/ 0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0" name="Freeform 49433"/>
            <p:cNvSpPr>
              <a:spLocks/>
            </p:cNvSpPr>
            <p:nvPr/>
          </p:nvSpPr>
          <p:spPr bwMode="auto">
            <a:xfrm>
              <a:off x="673" y="641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4 w 10"/>
                <a:gd name="T5" fmla="*/ 0 h 4"/>
                <a:gd name="T6" fmla="*/ 0 w 10"/>
                <a:gd name="T7" fmla="*/ 2 h 4"/>
                <a:gd name="T8" fmla="*/ 0 w 10"/>
                <a:gd name="T9" fmla="*/ 2 h 4"/>
                <a:gd name="T10" fmla="*/ 6 w 10"/>
                <a:gd name="T11" fmla="*/ 4 h 4"/>
                <a:gd name="T12" fmla="*/ 8 w 10"/>
                <a:gd name="T13" fmla="*/ 2 h 4"/>
                <a:gd name="T14" fmla="*/ 10 w 10"/>
                <a:gd name="T15" fmla="*/ 0 h 4"/>
                <a:gd name="T16" fmla="*/ 1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1" name="Freeform 49434"/>
            <p:cNvSpPr>
              <a:spLocks/>
            </p:cNvSpPr>
            <p:nvPr/>
          </p:nvSpPr>
          <p:spPr bwMode="auto">
            <a:xfrm>
              <a:off x="376" y="643"/>
              <a:ext cx="10" cy="12"/>
            </a:xfrm>
            <a:custGeom>
              <a:avLst/>
              <a:gdLst>
                <a:gd name="T0" fmla="*/ 6 w 10"/>
                <a:gd name="T1" fmla="*/ 12 h 12"/>
                <a:gd name="T2" fmla="*/ 6 w 10"/>
                <a:gd name="T3" fmla="*/ 12 h 12"/>
                <a:gd name="T4" fmla="*/ 8 w 10"/>
                <a:gd name="T5" fmla="*/ 12 h 12"/>
                <a:gd name="T6" fmla="*/ 10 w 10"/>
                <a:gd name="T7" fmla="*/ 10 h 12"/>
                <a:gd name="T8" fmla="*/ 10 w 10"/>
                <a:gd name="T9" fmla="*/ 8 h 12"/>
                <a:gd name="T10" fmla="*/ 10 w 10"/>
                <a:gd name="T11" fmla="*/ 8 h 12"/>
                <a:gd name="T12" fmla="*/ 10 w 10"/>
                <a:gd name="T13" fmla="*/ 6 h 12"/>
                <a:gd name="T14" fmla="*/ 6 w 10"/>
                <a:gd name="T15" fmla="*/ 6 h 12"/>
                <a:gd name="T16" fmla="*/ 4 w 10"/>
                <a:gd name="T17" fmla="*/ 6 h 12"/>
                <a:gd name="T18" fmla="*/ 4 w 10"/>
                <a:gd name="T19" fmla="*/ 4 h 12"/>
                <a:gd name="T20" fmla="*/ 4 w 10"/>
                <a:gd name="T21" fmla="*/ 4 h 12"/>
                <a:gd name="T22" fmla="*/ 6 w 10"/>
                <a:gd name="T23" fmla="*/ 2 h 12"/>
                <a:gd name="T24" fmla="*/ 6 w 10"/>
                <a:gd name="T25" fmla="*/ 0 h 12"/>
                <a:gd name="T26" fmla="*/ 4 w 10"/>
                <a:gd name="T27" fmla="*/ 0 h 12"/>
                <a:gd name="T28" fmla="*/ 4 w 10"/>
                <a:gd name="T29" fmla="*/ 0 h 12"/>
                <a:gd name="T30" fmla="*/ 2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2 w 10"/>
                <a:gd name="T37" fmla="*/ 4 h 12"/>
                <a:gd name="T38" fmla="*/ 0 w 10"/>
                <a:gd name="T39" fmla="*/ 8 h 12"/>
                <a:gd name="T40" fmla="*/ 0 w 10"/>
                <a:gd name="T41" fmla="*/ 8 h 12"/>
                <a:gd name="T42" fmla="*/ 4 w 10"/>
                <a:gd name="T43" fmla="*/ 8 h 12"/>
                <a:gd name="T44" fmla="*/ 6 w 10"/>
                <a:gd name="T45" fmla="*/ 10 h 12"/>
                <a:gd name="T46" fmla="*/ 6 w 10"/>
                <a:gd name="T47" fmla="*/ 12 h 12"/>
                <a:gd name="T48" fmla="*/ 6 w 10"/>
                <a:gd name="T4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lnTo>
                    <a:pt x="6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2" name="Freeform 49435"/>
            <p:cNvSpPr>
              <a:spLocks noEditPoints="1"/>
            </p:cNvSpPr>
            <p:nvPr/>
          </p:nvSpPr>
          <p:spPr bwMode="auto">
            <a:xfrm>
              <a:off x="753" y="643"/>
              <a:ext cx="28" cy="28"/>
            </a:xfrm>
            <a:custGeom>
              <a:avLst/>
              <a:gdLst>
                <a:gd name="T0" fmla="*/ 0 w 28"/>
                <a:gd name="T1" fmla="*/ 2 h 28"/>
                <a:gd name="T2" fmla="*/ 0 w 28"/>
                <a:gd name="T3" fmla="*/ 12 h 28"/>
                <a:gd name="T4" fmla="*/ 6 w 28"/>
                <a:gd name="T5" fmla="*/ 14 h 28"/>
                <a:gd name="T6" fmla="*/ 4 w 28"/>
                <a:gd name="T7" fmla="*/ 18 h 28"/>
                <a:gd name="T8" fmla="*/ 2 w 28"/>
                <a:gd name="T9" fmla="*/ 20 h 28"/>
                <a:gd name="T10" fmla="*/ 8 w 28"/>
                <a:gd name="T11" fmla="*/ 24 h 28"/>
                <a:gd name="T12" fmla="*/ 14 w 28"/>
                <a:gd name="T13" fmla="*/ 22 h 28"/>
                <a:gd name="T14" fmla="*/ 14 w 28"/>
                <a:gd name="T15" fmla="*/ 26 h 28"/>
                <a:gd name="T16" fmla="*/ 16 w 28"/>
                <a:gd name="T17" fmla="*/ 28 h 28"/>
                <a:gd name="T18" fmla="*/ 20 w 28"/>
                <a:gd name="T19" fmla="*/ 24 h 28"/>
                <a:gd name="T20" fmla="*/ 24 w 28"/>
                <a:gd name="T21" fmla="*/ 22 h 28"/>
                <a:gd name="T22" fmla="*/ 20 w 28"/>
                <a:gd name="T23" fmla="*/ 22 h 28"/>
                <a:gd name="T24" fmla="*/ 16 w 28"/>
                <a:gd name="T25" fmla="*/ 20 h 28"/>
                <a:gd name="T26" fmla="*/ 12 w 28"/>
                <a:gd name="T27" fmla="*/ 22 h 28"/>
                <a:gd name="T28" fmla="*/ 18 w 28"/>
                <a:gd name="T29" fmla="*/ 14 h 28"/>
                <a:gd name="T30" fmla="*/ 26 w 28"/>
                <a:gd name="T31" fmla="*/ 18 h 28"/>
                <a:gd name="T32" fmla="*/ 24 w 28"/>
                <a:gd name="T33" fmla="*/ 14 h 28"/>
                <a:gd name="T34" fmla="*/ 28 w 28"/>
                <a:gd name="T35" fmla="*/ 10 h 28"/>
                <a:gd name="T36" fmla="*/ 28 w 28"/>
                <a:gd name="T37" fmla="*/ 6 h 28"/>
                <a:gd name="T38" fmla="*/ 22 w 28"/>
                <a:gd name="T39" fmla="*/ 6 h 28"/>
                <a:gd name="T40" fmla="*/ 6 w 28"/>
                <a:gd name="T41" fmla="*/ 0 h 28"/>
                <a:gd name="T42" fmla="*/ 0 w 28"/>
                <a:gd name="T43" fmla="*/ 2 h 28"/>
                <a:gd name="T44" fmla="*/ 8 w 28"/>
                <a:gd name="T45" fmla="*/ 22 h 28"/>
                <a:gd name="T46" fmla="*/ 8 w 28"/>
                <a:gd name="T47" fmla="*/ 20 h 28"/>
                <a:gd name="T48" fmla="*/ 8 w 28"/>
                <a:gd name="T49" fmla="*/ 18 h 28"/>
                <a:gd name="T50" fmla="*/ 10 w 28"/>
                <a:gd name="T51" fmla="*/ 18 h 28"/>
                <a:gd name="T52" fmla="*/ 10 w 28"/>
                <a:gd name="T53" fmla="*/ 20 h 28"/>
                <a:gd name="T54" fmla="*/ 8 w 28"/>
                <a:gd name="T55" fmla="*/ 22 h 28"/>
                <a:gd name="T56" fmla="*/ 12 w 28"/>
                <a:gd name="T57" fmla="*/ 14 h 28"/>
                <a:gd name="T58" fmla="*/ 12 w 28"/>
                <a:gd name="T59" fmla="*/ 10 h 28"/>
                <a:gd name="T60" fmla="*/ 16 w 28"/>
                <a:gd name="T61" fmla="*/ 10 h 28"/>
                <a:gd name="T62" fmla="*/ 12 w 28"/>
                <a:gd name="T6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28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4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3" name="Freeform 49436"/>
            <p:cNvSpPr>
              <a:spLocks/>
            </p:cNvSpPr>
            <p:nvPr/>
          </p:nvSpPr>
          <p:spPr bwMode="auto">
            <a:xfrm>
              <a:off x="608" y="643"/>
              <a:ext cx="15" cy="4"/>
            </a:xfrm>
            <a:custGeom>
              <a:avLst/>
              <a:gdLst>
                <a:gd name="T0" fmla="*/ 0 w 15"/>
                <a:gd name="T1" fmla="*/ 0 h 4"/>
                <a:gd name="T2" fmla="*/ 0 w 15"/>
                <a:gd name="T3" fmla="*/ 0 h 4"/>
                <a:gd name="T4" fmla="*/ 2 w 15"/>
                <a:gd name="T5" fmla="*/ 2 h 4"/>
                <a:gd name="T6" fmla="*/ 7 w 15"/>
                <a:gd name="T7" fmla="*/ 4 h 4"/>
                <a:gd name="T8" fmla="*/ 11 w 15"/>
                <a:gd name="T9" fmla="*/ 4 h 4"/>
                <a:gd name="T10" fmla="*/ 15 w 15"/>
                <a:gd name="T11" fmla="*/ 2 h 4"/>
                <a:gd name="T12" fmla="*/ 15 w 15"/>
                <a:gd name="T13" fmla="*/ 2 h 4"/>
                <a:gd name="T14" fmla="*/ 7 w 15"/>
                <a:gd name="T15" fmla="*/ 0 h 4"/>
                <a:gd name="T16" fmla="*/ 0 w 15"/>
                <a:gd name="T17" fmla="*/ 0 h 4"/>
                <a:gd name="T18" fmla="*/ 0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4" name="Freeform 49437"/>
            <p:cNvSpPr>
              <a:spLocks/>
            </p:cNvSpPr>
            <p:nvPr/>
          </p:nvSpPr>
          <p:spPr bwMode="auto">
            <a:xfrm>
              <a:off x="783" y="643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2 w 6"/>
                <a:gd name="T5" fmla="*/ 6 h 6"/>
                <a:gd name="T6" fmla="*/ 4 w 6"/>
                <a:gd name="T7" fmla="*/ 4 h 6"/>
                <a:gd name="T8" fmla="*/ 4 w 6"/>
                <a:gd name="T9" fmla="*/ 2 h 6"/>
                <a:gd name="T10" fmla="*/ 6 w 6"/>
                <a:gd name="T11" fmla="*/ 2 h 6"/>
                <a:gd name="T12" fmla="*/ 6 w 6"/>
                <a:gd name="T13" fmla="*/ 2 h 6"/>
                <a:gd name="T14" fmla="*/ 2 w 6"/>
                <a:gd name="T15" fmla="*/ 0 h 6"/>
                <a:gd name="T16" fmla="*/ 2 w 6"/>
                <a:gd name="T17" fmla="*/ 0 h 6"/>
                <a:gd name="T18" fmla="*/ 0 w 6"/>
                <a:gd name="T19" fmla="*/ 2 h 6"/>
                <a:gd name="T20" fmla="*/ 0 w 6"/>
                <a:gd name="T21" fmla="*/ 6 h 6"/>
                <a:gd name="T22" fmla="*/ 0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5" name="Freeform 49438"/>
            <p:cNvSpPr>
              <a:spLocks/>
            </p:cNvSpPr>
            <p:nvPr/>
          </p:nvSpPr>
          <p:spPr bwMode="auto">
            <a:xfrm>
              <a:off x="909" y="645"/>
              <a:ext cx="2" cy="8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2 w 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6" name="Freeform 49439"/>
            <p:cNvSpPr>
              <a:spLocks/>
            </p:cNvSpPr>
            <p:nvPr/>
          </p:nvSpPr>
          <p:spPr bwMode="auto">
            <a:xfrm>
              <a:off x="458" y="645"/>
              <a:ext cx="6" cy="8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2 w 6"/>
                <a:gd name="T5" fmla="*/ 4 h 8"/>
                <a:gd name="T6" fmla="*/ 0 w 6"/>
                <a:gd name="T7" fmla="*/ 6 h 8"/>
                <a:gd name="T8" fmla="*/ 0 w 6"/>
                <a:gd name="T9" fmla="*/ 8 h 8"/>
                <a:gd name="T10" fmla="*/ 0 w 6"/>
                <a:gd name="T11" fmla="*/ 8 h 8"/>
                <a:gd name="T12" fmla="*/ 6 w 6"/>
                <a:gd name="T13" fmla="*/ 8 h 8"/>
                <a:gd name="T14" fmla="*/ 6 w 6"/>
                <a:gd name="T15" fmla="*/ 8 h 8"/>
                <a:gd name="T16" fmla="*/ 6 w 6"/>
                <a:gd name="T17" fmla="*/ 4 h 8"/>
                <a:gd name="T18" fmla="*/ 6 w 6"/>
                <a:gd name="T19" fmla="*/ 2 h 8"/>
                <a:gd name="T20" fmla="*/ 6 w 6"/>
                <a:gd name="T21" fmla="*/ 0 h 8"/>
                <a:gd name="T22" fmla="*/ 4 w 6"/>
                <a:gd name="T23" fmla="*/ 0 h 8"/>
                <a:gd name="T24" fmla="*/ 4 w 6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7" name="Freeform 49440"/>
            <p:cNvSpPr>
              <a:spLocks/>
            </p:cNvSpPr>
            <p:nvPr/>
          </p:nvSpPr>
          <p:spPr bwMode="auto">
            <a:xfrm>
              <a:off x="480" y="645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0 w 10"/>
                <a:gd name="T5" fmla="*/ 4 h 4"/>
                <a:gd name="T6" fmla="*/ 0 w 10"/>
                <a:gd name="T7" fmla="*/ 4 h 4"/>
                <a:gd name="T8" fmla="*/ 2 w 10"/>
                <a:gd name="T9" fmla="*/ 4 h 4"/>
                <a:gd name="T10" fmla="*/ 4 w 10"/>
                <a:gd name="T11" fmla="*/ 4 h 4"/>
                <a:gd name="T12" fmla="*/ 8 w 10"/>
                <a:gd name="T13" fmla="*/ 2 h 4"/>
                <a:gd name="T14" fmla="*/ 8 w 10"/>
                <a:gd name="T15" fmla="*/ 2 h 4"/>
                <a:gd name="T16" fmla="*/ 10 w 10"/>
                <a:gd name="T17" fmla="*/ 4 h 4"/>
                <a:gd name="T18" fmla="*/ 10 w 10"/>
                <a:gd name="T19" fmla="*/ 4 h 4"/>
                <a:gd name="T20" fmla="*/ 10 w 10"/>
                <a:gd name="T21" fmla="*/ 4 h 4"/>
                <a:gd name="T22" fmla="*/ 10 w 10"/>
                <a:gd name="T23" fmla="*/ 0 h 4"/>
                <a:gd name="T24" fmla="*/ 6 w 10"/>
                <a:gd name="T25" fmla="*/ 0 h 4"/>
                <a:gd name="T26" fmla="*/ 0 w 10"/>
                <a:gd name="T27" fmla="*/ 0 h 4"/>
                <a:gd name="T28" fmla="*/ 0 w 10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8" name="Freeform 49441"/>
            <p:cNvSpPr>
              <a:spLocks/>
            </p:cNvSpPr>
            <p:nvPr/>
          </p:nvSpPr>
          <p:spPr bwMode="auto">
            <a:xfrm>
              <a:off x="530" y="645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2 h 4"/>
                <a:gd name="T8" fmla="*/ 0 w 6"/>
                <a:gd name="T9" fmla="*/ 4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99" name="Freeform 49442"/>
            <p:cNvSpPr>
              <a:spLocks/>
            </p:cNvSpPr>
            <p:nvPr/>
          </p:nvSpPr>
          <p:spPr bwMode="auto">
            <a:xfrm>
              <a:off x="560" y="645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2 w 10"/>
                <a:gd name="T5" fmla="*/ 4 h 10"/>
                <a:gd name="T6" fmla="*/ 0 w 10"/>
                <a:gd name="T7" fmla="*/ 6 h 10"/>
                <a:gd name="T8" fmla="*/ 0 w 10"/>
                <a:gd name="T9" fmla="*/ 10 h 10"/>
                <a:gd name="T10" fmla="*/ 0 w 10"/>
                <a:gd name="T11" fmla="*/ 10 h 10"/>
                <a:gd name="T12" fmla="*/ 2 w 10"/>
                <a:gd name="T13" fmla="*/ 8 h 10"/>
                <a:gd name="T14" fmla="*/ 6 w 10"/>
                <a:gd name="T15" fmla="*/ 6 h 10"/>
                <a:gd name="T16" fmla="*/ 8 w 10"/>
                <a:gd name="T17" fmla="*/ 4 h 10"/>
                <a:gd name="T18" fmla="*/ 10 w 10"/>
                <a:gd name="T19" fmla="*/ 0 h 10"/>
                <a:gd name="T20" fmla="*/ 10 w 10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0" name="Freeform 49443"/>
            <p:cNvSpPr>
              <a:spLocks/>
            </p:cNvSpPr>
            <p:nvPr/>
          </p:nvSpPr>
          <p:spPr bwMode="auto">
            <a:xfrm>
              <a:off x="316" y="64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1" name="Freeform 49444"/>
            <p:cNvSpPr>
              <a:spLocks/>
            </p:cNvSpPr>
            <p:nvPr/>
          </p:nvSpPr>
          <p:spPr bwMode="auto">
            <a:xfrm>
              <a:off x="332" y="647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10 w 10"/>
                <a:gd name="T5" fmla="*/ 2 h 6"/>
                <a:gd name="T6" fmla="*/ 10 w 10"/>
                <a:gd name="T7" fmla="*/ 2 h 6"/>
                <a:gd name="T8" fmla="*/ 8 w 10"/>
                <a:gd name="T9" fmla="*/ 0 h 6"/>
                <a:gd name="T10" fmla="*/ 8 w 10"/>
                <a:gd name="T11" fmla="*/ 0 h 6"/>
                <a:gd name="T12" fmla="*/ 8 w 10"/>
                <a:gd name="T13" fmla="*/ 0 h 6"/>
                <a:gd name="T14" fmla="*/ 6 w 10"/>
                <a:gd name="T15" fmla="*/ 2 h 6"/>
                <a:gd name="T16" fmla="*/ 4 w 10"/>
                <a:gd name="T17" fmla="*/ 2 h 6"/>
                <a:gd name="T18" fmla="*/ 2 w 10"/>
                <a:gd name="T19" fmla="*/ 4 h 6"/>
                <a:gd name="T20" fmla="*/ 0 w 10"/>
                <a:gd name="T21" fmla="*/ 6 h 6"/>
                <a:gd name="T22" fmla="*/ 0 w 10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2" name="Freeform 49445"/>
            <p:cNvSpPr>
              <a:spLocks/>
            </p:cNvSpPr>
            <p:nvPr/>
          </p:nvSpPr>
          <p:spPr bwMode="auto">
            <a:xfrm>
              <a:off x="366" y="647"/>
              <a:ext cx="10" cy="6"/>
            </a:xfrm>
            <a:custGeom>
              <a:avLst/>
              <a:gdLst>
                <a:gd name="T0" fmla="*/ 6 w 10"/>
                <a:gd name="T1" fmla="*/ 0 h 6"/>
                <a:gd name="T2" fmla="*/ 6 w 10"/>
                <a:gd name="T3" fmla="*/ 0 h 6"/>
                <a:gd name="T4" fmla="*/ 6 w 10"/>
                <a:gd name="T5" fmla="*/ 2 h 6"/>
                <a:gd name="T6" fmla="*/ 4 w 10"/>
                <a:gd name="T7" fmla="*/ 4 h 6"/>
                <a:gd name="T8" fmla="*/ 2 w 10"/>
                <a:gd name="T9" fmla="*/ 4 h 6"/>
                <a:gd name="T10" fmla="*/ 0 w 10"/>
                <a:gd name="T11" fmla="*/ 6 h 6"/>
                <a:gd name="T12" fmla="*/ 0 w 10"/>
                <a:gd name="T13" fmla="*/ 6 h 6"/>
                <a:gd name="T14" fmla="*/ 6 w 10"/>
                <a:gd name="T15" fmla="*/ 6 h 6"/>
                <a:gd name="T16" fmla="*/ 8 w 10"/>
                <a:gd name="T17" fmla="*/ 4 h 6"/>
                <a:gd name="T18" fmla="*/ 10 w 10"/>
                <a:gd name="T19" fmla="*/ 2 h 6"/>
                <a:gd name="T20" fmla="*/ 10 w 10"/>
                <a:gd name="T21" fmla="*/ 2 h 6"/>
                <a:gd name="T22" fmla="*/ 8 w 10"/>
                <a:gd name="T23" fmla="*/ 2 h 6"/>
                <a:gd name="T24" fmla="*/ 6 w 10"/>
                <a:gd name="T25" fmla="*/ 0 h 6"/>
                <a:gd name="T26" fmla="*/ 6 w 10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3" name="Freeform 49446"/>
            <p:cNvSpPr>
              <a:spLocks/>
            </p:cNvSpPr>
            <p:nvPr/>
          </p:nvSpPr>
          <p:spPr bwMode="auto">
            <a:xfrm>
              <a:off x="392" y="647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0 h 2"/>
                <a:gd name="T12" fmla="*/ 4 w 4"/>
                <a:gd name="T13" fmla="*/ 0 h 2"/>
                <a:gd name="T14" fmla="*/ 2 w 4"/>
                <a:gd name="T15" fmla="*/ 0 h 2"/>
                <a:gd name="T16" fmla="*/ 0 w 4"/>
                <a:gd name="T17" fmla="*/ 0 h 2"/>
                <a:gd name="T18" fmla="*/ 0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4" name="Freeform 49447"/>
            <p:cNvSpPr>
              <a:spLocks/>
            </p:cNvSpPr>
            <p:nvPr/>
          </p:nvSpPr>
          <p:spPr bwMode="auto">
            <a:xfrm>
              <a:off x="410" y="64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0 w 4"/>
                <a:gd name="T11" fmla="*/ 4 h 4"/>
                <a:gd name="T12" fmla="*/ 0 w 4"/>
                <a:gd name="T13" fmla="*/ 4 h 4"/>
                <a:gd name="T14" fmla="*/ 2 w 4"/>
                <a:gd name="T15" fmla="*/ 2 h 4"/>
                <a:gd name="T16" fmla="*/ 4 w 4"/>
                <a:gd name="T17" fmla="*/ 0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5" name="Freeform 49448"/>
            <p:cNvSpPr>
              <a:spLocks/>
            </p:cNvSpPr>
            <p:nvPr/>
          </p:nvSpPr>
          <p:spPr bwMode="auto">
            <a:xfrm>
              <a:off x="536" y="647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0 h 4"/>
                <a:gd name="T6" fmla="*/ 2 w 6"/>
                <a:gd name="T7" fmla="*/ 0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6" name="Freeform 49449"/>
            <p:cNvSpPr>
              <a:spLocks/>
            </p:cNvSpPr>
            <p:nvPr/>
          </p:nvSpPr>
          <p:spPr bwMode="auto">
            <a:xfrm>
              <a:off x="586" y="647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0 w 4"/>
                <a:gd name="T13" fmla="*/ 2 h 2"/>
                <a:gd name="T14" fmla="*/ 0 w 4"/>
                <a:gd name="T15" fmla="*/ 2 h 2"/>
                <a:gd name="T16" fmla="*/ 4 w 4"/>
                <a:gd name="T17" fmla="*/ 2 h 2"/>
                <a:gd name="T18" fmla="*/ 4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7" name="Freeform 49450"/>
            <p:cNvSpPr>
              <a:spLocks/>
            </p:cNvSpPr>
            <p:nvPr/>
          </p:nvSpPr>
          <p:spPr bwMode="auto">
            <a:xfrm>
              <a:off x="629" y="647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0 w 2"/>
                <a:gd name="T13" fmla="*/ 2 h 4"/>
                <a:gd name="T14" fmla="*/ 0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8" name="Freeform 49451"/>
            <p:cNvSpPr>
              <a:spLocks/>
            </p:cNvSpPr>
            <p:nvPr/>
          </p:nvSpPr>
          <p:spPr bwMode="auto">
            <a:xfrm>
              <a:off x="875" y="647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0 w 6"/>
                <a:gd name="T7" fmla="*/ 2 h 4"/>
                <a:gd name="T8" fmla="*/ 0 w 6"/>
                <a:gd name="T9" fmla="*/ 2 h 4"/>
                <a:gd name="T10" fmla="*/ 4 w 6"/>
                <a:gd name="T11" fmla="*/ 4 h 4"/>
                <a:gd name="T12" fmla="*/ 6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09" name="Freeform 49452"/>
            <p:cNvSpPr>
              <a:spLocks/>
            </p:cNvSpPr>
            <p:nvPr/>
          </p:nvSpPr>
          <p:spPr bwMode="auto">
            <a:xfrm>
              <a:off x="869" y="649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4 h 6"/>
                <a:gd name="T14" fmla="*/ 2 w 2"/>
                <a:gd name="T15" fmla="*/ 0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0" name="Freeform 49453"/>
            <p:cNvSpPr>
              <a:spLocks/>
            </p:cNvSpPr>
            <p:nvPr/>
          </p:nvSpPr>
          <p:spPr bwMode="auto">
            <a:xfrm>
              <a:off x="360" y="649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2 w 4"/>
                <a:gd name="T5" fmla="*/ 8 h 8"/>
                <a:gd name="T6" fmla="*/ 2 w 4"/>
                <a:gd name="T7" fmla="*/ 6 h 8"/>
                <a:gd name="T8" fmla="*/ 4 w 4"/>
                <a:gd name="T9" fmla="*/ 0 h 8"/>
                <a:gd name="T10" fmla="*/ 4 w 4"/>
                <a:gd name="T11" fmla="*/ 0 h 8"/>
                <a:gd name="T12" fmla="*/ 0 w 4"/>
                <a:gd name="T13" fmla="*/ 0 h 8"/>
                <a:gd name="T14" fmla="*/ 0 w 4"/>
                <a:gd name="T15" fmla="*/ 2 h 8"/>
                <a:gd name="T16" fmla="*/ 0 w 4"/>
                <a:gd name="T17" fmla="*/ 8 h 8"/>
                <a:gd name="T18" fmla="*/ 0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1" name="Freeform 49454"/>
            <p:cNvSpPr>
              <a:spLocks/>
            </p:cNvSpPr>
            <p:nvPr/>
          </p:nvSpPr>
          <p:spPr bwMode="auto">
            <a:xfrm>
              <a:off x="554" y="649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4 h 6"/>
                <a:gd name="T10" fmla="*/ 2 w 4"/>
                <a:gd name="T11" fmla="*/ 6 h 6"/>
                <a:gd name="T12" fmla="*/ 2 w 4"/>
                <a:gd name="T13" fmla="*/ 6 h 6"/>
                <a:gd name="T14" fmla="*/ 2 w 4"/>
                <a:gd name="T15" fmla="*/ 4 h 6"/>
                <a:gd name="T16" fmla="*/ 4 w 4"/>
                <a:gd name="T17" fmla="*/ 0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2" name="Freeform 49455"/>
            <p:cNvSpPr>
              <a:spLocks/>
            </p:cNvSpPr>
            <p:nvPr/>
          </p:nvSpPr>
          <p:spPr bwMode="auto">
            <a:xfrm>
              <a:off x="739" y="649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2 w 6"/>
                <a:gd name="T5" fmla="*/ 2 h 6"/>
                <a:gd name="T6" fmla="*/ 0 w 6"/>
                <a:gd name="T7" fmla="*/ 6 h 6"/>
                <a:gd name="T8" fmla="*/ 0 w 6"/>
                <a:gd name="T9" fmla="*/ 6 h 6"/>
                <a:gd name="T10" fmla="*/ 4 w 6"/>
                <a:gd name="T11" fmla="*/ 4 h 6"/>
                <a:gd name="T12" fmla="*/ 6 w 6"/>
                <a:gd name="T13" fmla="*/ 2 h 6"/>
                <a:gd name="T14" fmla="*/ 6 w 6"/>
                <a:gd name="T15" fmla="*/ 0 h 6"/>
                <a:gd name="T16" fmla="*/ 6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3" name="Freeform 49456"/>
            <p:cNvSpPr>
              <a:spLocks/>
            </p:cNvSpPr>
            <p:nvPr/>
          </p:nvSpPr>
          <p:spPr bwMode="auto">
            <a:xfrm>
              <a:off x="468" y="651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6 h 6"/>
                <a:gd name="T6" fmla="*/ 6 w 6"/>
                <a:gd name="T7" fmla="*/ 4 h 6"/>
                <a:gd name="T8" fmla="*/ 6 w 6"/>
                <a:gd name="T9" fmla="*/ 2 h 6"/>
                <a:gd name="T10" fmla="*/ 4 w 6"/>
                <a:gd name="T11" fmla="*/ 0 h 6"/>
                <a:gd name="T12" fmla="*/ 4 w 6"/>
                <a:gd name="T13" fmla="*/ 0 h 6"/>
                <a:gd name="T14" fmla="*/ 0 w 6"/>
                <a:gd name="T15" fmla="*/ 6 h 6"/>
                <a:gd name="T16" fmla="*/ 0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4" name="Freeform 49457"/>
            <p:cNvSpPr>
              <a:spLocks/>
            </p:cNvSpPr>
            <p:nvPr/>
          </p:nvSpPr>
          <p:spPr bwMode="auto">
            <a:xfrm>
              <a:off x="608" y="651"/>
              <a:ext cx="5" cy="6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0 w 5"/>
                <a:gd name="T5" fmla="*/ 2 h 6"/>
                <a:gd name="T6" fmla="*/ 0 w 5"/>
                <a:gd name="T7" fmla="*/ 4 h 6"/>
                <a:gd name="T8" fmla="*/ 0 w 5"/>
                <a:gd name="T9" fmla="*/ 6 h 6"/>
                <a:gd name="T10" fmla="*/ 0 w 5"/>
                <a:gd name="T11" fmla="*/ 6 h 6"/>
                <a:gd name="T12" fmla="*/ 2 w 5"/>
                <a:gd name="T13" fmla="*/ 6 h 6"/>
                <a:gd name="T14" fmla="*/ 5 w 5"/>
                <a:gd name="T15" fmla="*/ 4 h 6"/>
                <a:gd name="T16" fmla="*/ 5 w 5"/>
                <a:gd name="T17" fmla="*/ 4 h 6"/>
                <a:gd name="T18" fmla="*/ 4 w 5"/>
                <a:gd name="T19" fmla="*/ 2 h 6"/>
                <a:gd name="T20" fmla="*/ 2 w 5"/>
                <a:gd name="T21" fmla="*/ 0 h 6"/>
                <a:gd name="T22" fmla="*/ 2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5" name="Freeform 49458"/>
            <p:cNvSpPr>
              <a:spLocks/>
            </p:cNvSpPr>
            <p:nvPr/>
          </p:nvSpPr>
          <p:spPr bwMode="auto">
            <a:xfrm>
              <a:off x="450" y="653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2 h 2"/>
                <a:gd name="T14" fmla="*/ 4 w 4"/>
                <a:gd name="T15" fmla="*/ 0 h 2"/>
                <a:gd name="T16" fmla="*/ 4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6" name="Freeform 49459"/>
            <p:cNvSpPr>
              <a:spLocks/>
            </p:cNvSpPr>
            <p:nvPr/>
          </p:nvSpPr>
          <p:spPr bwMode="auto">
            <a:xfrm>
              <a:off x="711" y="653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4 h 4"/>
                <a:gd name="T4" fmla="*/ 8 w 10"/>
                <a:gd name="T5" fmla="*/ 0 h 4"/>
                <a:gd name="T6" fmla="*/ 6 w 10"/>
                <a:gd name="T7" fmla="*/ 0 h 4"/>
                <a:gd name="T8" fmla="*/ 2 w 10"/>
                <a:gd name="T9" fmla="*/ 0 h 4"/>
                <a:gd name="T10" fmla="*/ 0 w 10"/>
                <a:gd name="T11" fmla="*/ 2 h 4"/>
                <a:gd name="T12" fmla="*/ 0 w 10"/>
                <a:gd name="T13" fmla="*/ 2 h 4"/>
                <a:gd name="T14" fmla="*/ 2 w 10"/>
                <a:gd name="T15" fmla="*/ 2 h 4"/>
                <a:gd name="T16" fmla="*/ 4 w 10"/>
                <a:gd name="T17" fmla="*/ 2 h 4"/>
                <a:gd name="T18" fmla="*/ 10 w 10"/>
                <a:gd name="T19" fmla="*/ 4 h 4"/>
                <a:gd name="T20" fmla="*/ 10 w 10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7" name="Freeform 49460"/>
            <p:cNvSpPr>
              <a:spLocks/>
            </p:cNvSpPr>
            <p:nvPr/>
          </p:nvSpPr>
          <p:spPr bwMode="auto">
            <a:xfrm>
              <a:off x="476" y="653"/>
              <a:ext cx="2" cy="6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4 h 6"/>
                <a:gd name="T14" fmla="*/ 0 w 2"/>
                <a:gd name="T15" fmla="*/ 6 h 6"/>
                <a:gd name="T16" fmla="*/ 2 w 2"/>
                <a:gd name="T17" fmla="*/ 6 h 6"/>
                <a:gd name="T18" fmla="*/ 2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8" name="Freeform 49461"/>
            <p:cNvSpPr>
              <a:spLocks/>
            </p:cNvSpPr>
            <p:nvPr/>
          </p:nvSpPr>
          <p:spPr bwMode="auto">
            <a:xfrm>
              <a:off x="482" y="653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6 h 6"/>
                <a:gd name="T6" fmla="*/ 8 w 8"/>
                <a:gd name="T7" fmla="*/ 4 h 6"/>
                <a:gd name="T8" fmla="*/ 8 w 8"/>
                <a:gd name="T9" fmla="*/ 4 h 6"/>
                <a:gd name="T10" fmla="*/ 8 w 8"/>
                <a:gd name="T11" fmla="*/ 2 h 6"/>
                <a:gd name="T12" fmla="*/ 4 w 8"/>
                <a:gd name="T13" fmla="*/ 0 h 6"/>
                <a:gd name="T14" fmla="*/ 4 w 8"/>
                <a:gd name="T15" fmla="*/ 0 h 6"/>
                <a:gd name="T16" fmla="*/ 6 w 8"/>
                <a:gd name="T17" fmla="*/ 2 h 6"/>
                <a:gd name="T18" fmla="*/ 4 w 8"/>
                <a:gd name="T19" fmla="*/ 4 h 6"/>
                <a:gd name="T20" fmla="*/ 2 w 8"/>
                <a:gd name="T21" fmla="*/ 4 h 6"/>
                <a:gd name="T22" fmla="*/ 0 w 8"/>
                <a:gd name="T23" fmla="*/ 6 h 6"/>
                <a:gd name="T24" fmla="*/ 0 w 8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19" name="Freeform 49462"/>
            <p:cNvSpPr>
              <a:spLocks/>
            </p:cNvSpPr>
            <p:nvPr/>
          </p:nvSpPr>
          <p:spPr bwMode="auto">
            <a:xfrm>
              <a:off x="542" y="653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2 w 6"/>
                <a:gd name="T5" fmla="*/ 0 h 4"/>
                <a:gd name="T6" fmla="*/ 0 w 6"/>
                <a:gd name="T7" fmla="*/ 2 h 4"/>
                <a:gd name="T8" fmla="*/ 0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2 h 4"/>
                <a:gd name="T16" fmla="*/ 6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0" name="Freeform 49463"/>
            <p:cNvSpPr>
              <a:spLocks/>
            </p:cNvSpPr>
            <p:nvPr/>
          </p:nvSpPr>
          <p:spPr bwMode="auto">
            <a:xfrm>
              <a:off x="765" y="653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0 h 4"/>
                <a:gd name="T12" fmla="*/ 4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1" name="Freeform 49464"/>
            <p:cNvSpPr>
              <a:spLocks/>
            </p:cNvSpPr>
            <p:nvPr/>
          </p:nvSpPr>
          <p:spPr bwMode="auto">
            <a:xfrm>
              <a:off x="550" y="655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2 h 4"/>
                <a:gd name="T10" fmla="*/ 6 w 6"/>
                <a:gd name="T11" fmla="*/ 2 h 4"/>
                <a:gd name="T12" fmla="*/ 4 w 6"/>
                <a:gd name="T13" fmla="*/ 0 h 4"/>
                <a:gd name="T14" fmla="*/ 0 w 6"/>
                <a:gd name="T15" fmla="*/ 0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2" name="Freeform 49465"/>
            <p:cNvSpPr>
              <a:spLocks/>
            </p:cNvSpPr>
            <p:nvPr/>
          </p:nvSpPr>
          <p:spPr bwMode="auto">
            <a:xfrm>
              <a:off x="673" y="655"/>
              <a:ext cx="12" cy="6"/>
            </a:xfrm>
            <a:custGeom>
              <a:avLst/>
              <a:gdLst>
                <a:gd name="T0" fmla="*/ 12 w 12"/>
                <a:gd name="T1" fmla="*/ 0 h 6"/>
                <a:gd name="T2" fmla="*/ 12 w 12"/>
                <a:gd name="T3" fmla="*/ 0 h 6"/>
                <a:gd name="T4" fmla="*/ 4 w 12"/>
                <a:gd name="T5" fmla="*/ 2 h 6"/>
                <a:gd name="T6" fmla="*/ 2 w 12"/>
                <a:gd name="T7" fmla="*/ 2 h 6"/>
                <a:gd name="T8" fmla="*/ 0 w 12"/>
                <a:gd name="T9" fmla="*/ 6 h 6"/>
                <a:gd name="T10" fmla="*/ 0 w 12"/>
                <a:gd name="T11" fmla="*/ 6 h 6"/>
                <a:gd name="T12" fmla="*/ 6 w 12"/>
                <a:gd name="T13" fmla="*/ 4 h 6"/>
                <a:gd name="T14" fmla="*/ 10 w 12"/>
                <a:gd name="T15" fmla="*/ 2 h 6"/>
                <a:gd name="T16" fmla="*/ 12 w 12"/>
                <a:gd name="T17" fmla="*/ 0 h 6"/>
                <a:gd name="T18" fmla="*/ 12 w 1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3" name="Freeform 49466"/>
            <p:cNvSpPr>
              <a:spLocks/>
            </p:cNvSpPr>
            <p:nvPr/>
          </p:nvSpPr>
          <p:spPr bwMode="auto">
            <a:xfrm>
              <a:off x="797" y="655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2 h 4"/>
                <a:gd name="T6" fmla="*/ 2 w 6"/>
                <a:gd name="T7" fmla="*/ 2 h 4"/>
                <a:gd name="T8" fmla="*/ 6 w 6"/>
                <a:gd name="T9" fmla="*/ 4 h 4"/>
                <a:gd name="T10" fmla="*/ 6 w 6"/>
                <a:gd name="T11" fmla="*/ 4 h 4"/>
                <a:gd name="T12" fmla="*/ 6 w 6"/>
                <a:gd name="T13" fmla="*/ 0 h 4"/>
                <a:gd name="T14" fmla="*/ 6 w 6"/>
                <a:gd name="T15" fmla="*/ 0 h 4"/>
                <a:gd name="T16" fmla="*/ 4 w 6"/>
                <a:gd name="T17" fmla="*/ 0 h 4"/>
                <a:gd name="T18" fmla="*/ 0 w 6"/>
                <a:gd name="T19" fmla="*/ 0 h 4"/>
                <a:gd name="T20" fmla="*/ 0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4" name="Freeform 49467"/>
            <p:cNvSpPr>
              <a:spLocks/>
            </p:cNvSpPr>
            <p:nvPr/>
          </p:nvSpPr>
          <p:spPr bwMode="auto">
            <a:xfrm>
              <a:off x="516" y="65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2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4 w 6"/>
                <a:gd name="T13" fmla="*/ 2 h 4"/>
                <a:gd name="T14" fmla="*/ 6 w 6"/>
                <a:gd name="T15" fmla="*/ 0 h 4"/>
                <a:gd name="T16" fmla="*/ 6 w 6"/>
                <a:gd name="T17" fmla="*/ 0 h 4"/>
                <a:gd name="T18" fmla="*/ 2 w 6"/>
                <a:gd name="T19" fmla="*/ 0 h 4"/>
                <a:gd name="T20" fmla="*/ 0 w 6"/>
                <a:gd name="T21" fmla="*/ 0 h 4"/>
                <a:gd name="T22" fmla="*/ 0 w 6"/>
                <a:gd name="T23" fmla="*/ 0 h 4"/>
                <a:gd name="T24" fmla="*/ 0 w 6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5" name="Freeform 49468"/>
            <p:cNvSpPr>
              <a:spLocks/>
            </p:cNvSpPr>
            <p:nvPr/>
          </p:nvSpPr>
          <p:spPr bwMode="auto">
            <a:xfrm>
              <a:off x="560" y="657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2 w 8"/>
                <a:gd name="T5" fmla="*/ 2 h 2"/>
                <a:gd name="T6" fmla="*/ 4 w 8"/>
                <a:gd name="T7" fmla="*/ 2 h 2"/>
                <a:gd name="T8" fmla="*/ 8 w 8"/>
                <a:gd name="T9" fmla="*/ 2 h 2"/>
                <a:gd name="T10" fmla="*/ 8 w 8"/>
                <a:gd name="T11" fmla="*/ 0 h 2"/>
                <a:gd name="T12" fmla="*/ 8 w 8"/>
                <a:gd name="T13" fmla="*/ 0 h 2"/>
                <a:gd name="T14" fmla="*/ 2 w 8"/>
                <a:gd name="T15" fmla="*/ 0 h 2"/>
                <a:gd name="T16" fmla="*/ 2 w 8"/>
                <a:gd name="T17" fmla="*/ 0 h 2"/>
                <a:gd name="T18" fmla="*/ 0 w 8"/>
                <a:gd name="T19" fmla="*/ 2 h 2"/>
                <a:gd name="T20" fmla="*/ 0 w 8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6" name="Freeform 49469"/>
            <p:cNvSpPr>
              <a:spLocks/>
            </p:cNvSpPr>
            <p:nvPr/>
          </p:nvSpPr>
          <p:spPr bwMode="auto">
            <a:xfrm>
              <a:off x="861" y="657"/>
              <a:ext cx="10" cy="4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2 w 10"/>
                <a:gd name="T5" fmla="*/ 4 h 4"/>
                <a:gd name="T6" fmla="*/ 4 w 10"/>
                <a:gd name="T7" fmla="*/ 2 h 4"/>
                <a:gd name="T8" fmla="*/ 10 w 10"/>
                <a:gd name="T9" fmla="*/ 0 h 4"/>
                <a:gd name="T10" fmla="*/ 10 w 10"/>
                <a:gd name="T11" fmla="*/ 0 h 4"/>
                <a:gd name="T12" fmla="*/ 4 w 10"/>
                <a:gd name="T13" fmla="*/ 0 h 4"/>
                <a:gd name="T14" fmla="*/ 0 w 10"/>
                <a:gd name="T15" fmla="*/ 2 h 4"/>
                <a:gd name="T16" fmla="*/ 0 w 10"/>
                <a:gd name="T17" fmla="*/ 4 h 4"/>
                <a:gd name="T18" fmla="*/ 0 w 1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7" name="Freeform 49470"/>
            <p:cNvSpPr>
              <a:spLocks/>
            </p:cNvSpPr>
            <p:nvPr/>
          </p:nvSpPr>
          <p:spPr bwMode="auto">
            <a:xfrm>
              <a:off x="406" y="657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2 h 4"/>
                <a:gd name="T14" fmla="*/ 0 w 6"/>
                <a:gd name="T15" fmla="*/ 2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8" name="Freeform 49471"/>
            <p:cNvSpPr>
              <a:spLocks/>
            </p:cNvSpPr>
            <p:nvPr/>
          </p:nvSpPr>
          <p:spPr bwMode="auto">
            <a:xfrm>
              <a:off x="805" y="659"/>
              <a:ext cx="14" cy="6"/>
            </a:xfrm>
            <a:custGeom>
              <a:avLst/>
              <a:gdLst>
                <a:gd name="T0" fmla="*/ 0 w 14"/>
                <a:gd name="T1" fmla="*/ 4 h 6"/>
                <a:gd name="T2" fmla="*/ 0 w 14"/>
                <a:gd name="T3" fmla="*/ 4 h 6"/>
                <a:gd name="T4" fmla="*/ 4 w 14"/>
                <a:gd name="T5" fmla="*/ 2 h 6"/>
                <a:gd name="T6" fmla="*/ 6 w 14"/>
                <a:gd name="T7" fmla="*/ 2 h 6"/>
                <a:gd name="T8" fmla="*/ 6 w 14"/>
                <a:gd name="T9" fmla="*/ 2 h 6"/>
                <a:gd name="T10" fmla="*/ 8 w 14"/>
                <a:gd name="T11" fmla="*/ 4 h 6"/>
                <a:gd name="T12" fmla="*/ 8 w 14"/>
                <a:gd name="T13" fmla="*/ 6 h 6"/>
                <a:gd name="T14" fmla="*/ 8 w 14"/>
                <a:gd name="T15" fmla="*/ 6 h 6"/>
                <a:gd name="T16" fmla="*/ 10 w 14"/>
                <a:gd name="T17" fmla="*/ 6 h 6"/>
                <a:gd name="T18" fmla="*/ 12 w 14"/>
                <a:gd name="T19" fmla="*/ 6 h 6"/>
                <a:gd name="T20" fmla="*/ 14 w 14"/>
                <a:gd name="T21" fmla="*/ 2 h 6"/>
                <a:gd name="T22" fmla="*/ 14 w 14"/>
                <a:gd name="T23" fmla="*/ 2 h 6"/>
                <a:gd name="T24" fmla="*/ 10 w 14"/>
                <a:gd name="T25" fmla="*/ 0 h 6"/>
                <a:gd name="T26" fmla="*/ 6 w 14"/>
                <a:gd name="T27" fmla="*/ 0 h 6"/>
                <a:gd name="T28" fmla="*/ 2 w 14"/>
                <a:gd name="T29" fmla="*/ 0 h 6"/>
                <a:gd name="T30" fmla="*/ 0 w 14"/>
                <a:gd name="T31" fmla="*/ 4 h 6"/>
                <a:gd name="T32" fmla="*/ 0 w 14"/>
                <a:gd name="T3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6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29" name="Freeform 49472"/>
            <p:cNvSpPr>
              <a:spLocks/>
            </p:cNvSpPr>
            <p:nvPr/>
          </p:nvSpPr>
          <p:spPr bwMode="auto">
            <a:xfrm>
              <a:off x="458" y="659"/>
              <a:ext cx="18" cy="10"/>
            </a:xfrm>
            <a:custGeom>
              <a:avLst/>
              <a:gdLst>
                <a:gd name="T0" fmla="*/ 0 w 18"/>
                <a:gd name="T1" fmla="*/ 8 h 10"/>
                <a:gd name="T2" fmla="*/ 0 w 18"/>
                <a:gd name="T3" fmla="*/ 8 h 10"/>
                <a:gd name="T4" fmla="*/ 6 w 18"/>
                <a:gd name="T5" fmla="*/ 8 h 10"/>
                <a:gd name="T6" fmla="*/ 8 w 18"/>
                <a:gd name="T7" fmla="*/ 6 h 10"/>
                <a:gd name="T8" fmla="*/ 10 w 18"/>
                <a:gd name="T9" fmla="*/ 2 h 10"/>
                <a:gd name="T10" fmla="*/ 14 w 18"/>
                <a:gd name="T11" fmla="*/ 2 h 10"/>
                <a:gd name="T12" fmla="*/ 14 w 18"/>
                <a:gd name="T13" fmla="*/ 2 h 10"/>
                <a:gd name="T14" fmla="*/ 16 w 18"/>
                <a:gd name="T15" fmla="*/ 4 h 10"/>
                <a:gd name="T16" fmla="*/ 16 w 18"/>
                <a:gd name="T17" fmla="*/ 4 h 10"/>
                <a:gd name="T18" fmla="*/ 14 w 18"/>
                <a:gd name="T19" fmla="*/ 8 h 10"/>
                <a:gd name="T20" fmla="*/ 14 w 18"/>
                <a:gd name="T21" fmla="*/ 8 h 10"/>
                <a:gd name="T22" fmla="*/ 16 w 18"/>
                <a:gd name="T23" fmla="*/ 10 h 10"/>
                <a:gd name="T24" fmla="*/ 18 w 18"/>
                <a:gd name="T25" fmla="*/ 8 h 10"/>
                <a:gd name="T26" fmla="*/ 18 w 18"/>
                <a:gd name="T27" fmla="*/ 8 h 10"/>
                <a:gd name="T28" fmla="*/ 18 w 18"/>
                <a:gd name="T29" fmla="*/ 4 h 10"/>
                <a:gd name="T30" fmla="*/ 16 w 18"/>
                <a:gd name="T31" fmla="*/ 0 h 10"/>
                <a:gd name="T32" fmla="*/ 16 w 18"/>
                <a:gd name="T33" fmla="*/ 0 h 10"/>
                <a:gd name="T34" fmla="*/ 12 w 18"/>
                <a:gd name="T35" fmla="*/ 0 h 10"/>
                <a:gd name="T36" fmla="*/ 6 w 18"/>
                <a:gd name="T37" fmla="*/ 0 h 10"/>
                <a:gd name="T38" fmla="*/ 6 w 18"/>
                <a:gd name="T39" fmla="*/ 0 h 10"/>
                <a:gd name="T40" fmla="*/ 6 w 18"/>
                <a:gd name="T41" fmla="*/ 2 h 10"/>
                <a:gd name="T42" fmla="*/ 4 w 18"/>
                <a:gd name="T43" fmla="*/ 4 h 10"/>
                <a:gd name="T44" fmla="*/ 2 w 18"/>
                <a:gd name="T45" fmla="*/ 6 h 10"/>
                <a:gd name="T46" fmla="*/ 0 w 18"/>
                <a:gd name="T47" fmla="*/ 8 h 10"/>
                <a:gd name="T48" fmla="*/ 0 w 18"/>
                <a:gd name="T4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0" name="Freeform 49473"/>
            <p:cNvSpPr>
              <a:spLocks/>
            </p:cNvSpPr>
            <p:nvPr/>
          </p:nvSpPr>
          <p:spPr bwMode="auto">
            <a:xfrm>
              <a:off x="570" y="659"/>
              <a:ext cx="8" cy="6"/>
            </a:xfrm>
            <a:custGeom>
              <a:avLst/>
              <a:gdLst>
                <a:gd name="T0" fmla="*/ 0 w 8"/>
                <a:gd name="T1" fmla="*/ 4 h 6"/>
                <a:gd name="T2" fmla="*/ 0 w 8"/>
                <a:gd name="T3" fmla="*/ 4 h 6"/>
                <a:gd name="T4" fmla="*/ 4 w 8"/>
                <a:gd name="T5" fmla="*/ 6 h 6"/>
                <a:gd name="T6" fmla="*/ 6 w 8"/>
                <a:gd name="T7" fmla="*/ 4 h 6"/>
                <a:gd name="T8" fmla="*/ 8 w 8"/>
                <a:gd name="T9" fmla="*/ 2 h 6"/>
                <a:gd name="T10" fmla="*/ 6 w 8"/>
                <a:gd name="T11" fmla="*/ 0 h 6"/>
                <a:gd name="T12" fmla="*/ 6 w 8"/>
                <a:gd name="T13" fmla="*/ 0 h 6"/>
                <a:gd name="T14" fmla="*/ 6 w 8"/>
                <a:gd name="T15" fmla="*/ 2 h 6"/>
                <a:gd name="T16" fmla="*/ 4 w 8"/>
                <a:gd name="T17" fmla="*/ 2 h 6"/>
                <a:gd name="T18" fmla="*/ 2 w 8"/>
                <a:gd name="T19" fmla="*/ 4 h 6"/>
                <a:gd name="T20" fmla="*/ 0 w 8"/>
                <a:gd name="T21" fmla="*/ 4 h 6"/>
                <a:gd name="T22" fmla="*/ 0 w 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1" name="Freeform 49474"/>
            <p:cNvSpPr>
              <a:spLocks/>
            </p:cNvSpPr>
            <p:nvPr/>
          </p:nvSpPr>
          <p:spPr bwMode="auto">
            <a:xfrm>
              <a:off x="588" y="659"/>
              <a:ext cx="8" cy="8"/>
            </a:xfrm>
            <a:custGeom>
              <a:avLst/>
              <a:gdLst>
                <a:gd name="T0" fmla="*/ 6 w 8"/>
                <a:gd name="T1" fmla="*/ 0 h 8"/>
                <a:gd name="T2" fmla="*/ 6 w 8"/>
                <a:gd name="T3" fmla="*/ 0 h 8"/>
                <a:gd name="T4" fmla="*/ 2 w 8"/>
                <a:gd name="T5" fmla="*/ 0 h 8"/>
                <a:gd name="T6" fmla="*/ 0 w 8"/>
                <a:gd name="T7" fmla="*/ 0 h 8"/>
                <a:gd name="T8" fmla="*/ 0 w 8"/>
                <a:gd name="T9" fmla="*/ 0 h 8"/>
                <a:gd name="T10" fmla="*/ 0 w 8"/>
                <a:gd name="T11" fmla="*/ 4 h 8"/>
                <a:gd name="T12" fmla="*/ 0 w 8"/>
                <a:gd name="T13" fmla="*/ 8 h 8"/>
                <a:gd name="T14" fmla="*/ 0 w 8"/>
                <a:gd name="T15" fmla="*/ 8 h 8"/>
                <a:gd name="T16" fmla="*/ 2 w 8"/>
                <a:gd name="T17" fmla="*/ 4 h 8"/>
                <a:gd name="T18" fmla="*/ 4 w 8"/>
                <a:gd name="T19" fmla="*/ 4 h 8"/>
                <a:gd name="T20" fmla="*/ 6 w 8"/>
                <a:gd name="T21" fmla="*/ 4 h 8"/>
                <a:gd name="T22" fmla="*/ 6 w 8"/>
                <a:gd name="T23" fmla="*/ 4 h 8"/>
                <a:gd name="T24" fmla="*/ 6 w 8"/>
                <a:gd name="T25" fmla="*/ 8 h 8"/>
                <a:gd name="T26" fmla="*/ 6 w 8"/>
                <a:gd name="T27" fmla="*/ 8 h 8"/>
                <a:gd name="T28" fmla="*/ 8 w 8"/>
                <a:gd name="T29" fmla="*/ 6 h 8"/>
                <a:gd name="T30" fmla="*/ 8 w 8"/>
                <a:gd name="T31" fmla="*/ 4 h 8"/>
                <a:gd name="T32" fmla="*/ 6 w 8"/>
                <a:gd name="T33" fmla="*/ 0 h 8"/>
                <a:gd name="T34" fmla="*/ 6 w 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2" name="Freeform 49475"/>
            <p:cNvSpPr>
              <a:spLocks/>
            </p:cNvSpPr>
            <p:nvPr/>
          </p:nvSpPr>
          <p:spPr bwMode="auto">
            <a:xfrm>
              <a:off x="907" y="659"/>
              <a:ext cx="4" cy="12"/>
            </a:xfrm>
            <a:custGeom>
              <a:avLst/>
              <a:gdLst>
                <a:gd name="T0" fmla="*/ 0 w 4"/>
                <a:gd name="T1" fmla="*/ 12 h 12"/>
                <a:gd name="T2" fmla="*/ 0 w 4"/>
                <a:gd name="T3" fmla="*/ 12 h 12"/>
                <a:gd name="T4" fmla="*/ 2 w 4"/>
                <a:gd name="T5" fmla="*/ 12 h 12"/>
                <a:gd name="T6" fmla="*/ 2 w 4"/>
                <a:gd name="T7" fmla="*/ 12 h 12"/>
                <a:gd name="T8" fmla="*/ 4 w 4"/>
                <a:gd name="T9" fmla="*/ 0 h 12"/>
                <a:gd name="T10" fmla="*/ 2 w 4"/>
                <a:gd name="T11" fmla="*/ 0 h 12"/>
                <a:gd name="T12" fmla="*/ 2 w 4"/>
                <a:gd name="T13" fmla="*/ 0 h 12"/>
                <a:gd name="T14" fmla="*/ 0 w 4"/>
                <a:gd name="T15" fmla="*/ 12 h 12"/>
                <a:gd name="T16" fmla="*/ 0 w 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3" name="Freeform 49476"/>
            <p:cNvSpPr>
              <a:spLocks/>
            </p:cNvSpPr>
            <p:nvPr/>
          </p:nvSpPr>
          <p:spPr bwMode="auto">
            <a:xfrm>
              <a:off x="480" y="659"/>
              <a:ext cx="16" cy="12"/>
            </a:xfrm>
            <a:custGeom>
              <a:avLst/>
              <a:gdLst>
                <a:gd name="T0" fmla="*/ 16 w 16"/>
                <a:gd name="T1" fmla="*/ 6 h 12"/>
                <a:gd name="T2" fmla="*/ 16 w 16"/>
                <a:gd name="T3" fmla="*/ 6 h 12"/>
                <a:gd name="T4" fmla="*/ 12 w 16"/>
                <a:gd name="T5" fmla="*/ 6 h 12"/>
                <a:gd name="T6" fmla="*/ 10 w 16"/>
                <a:gd name="T7" fmla="*/ 4 h 12"/>
                <a:gd name="T8" fmla="*/ 6 w 16"/>
                <a:gd name="T9" fmla="*/ 0 h 12"/>
                <a:gd name="T10" fmla="*/ 6 w 16"/>
                <a:gd name="T11" fmla="*/ 0 h 12"/>
                <a:gd name="T12" fmla="*/ 6 w 16"/>
                <a:gd name="T13" fmla="*/ 4 h 12"/>
                <a:gd name="T14" fmla="*/ 4 w 16"/>
                <a:gd name="T15" fmla="*/ 4 h 12"/>
                <a:gd name="T16" fmla="*/ 0 w 16"/>
                <a:gd name="T17" fmla="*/ 6 h 12"/>
                <a:gd name="T18" fmla="*/ 0 w 16"/>
                <a:gd name="T19" fmla="*/ 8 h 12"/>
                <a:gd name="T20" fmla="*/ 0 w 16"/>
                <a:gd name="T21" fmla="*/ 8 h 12"/>
                <a:gd name="T22" fmla="*/ 4 w 16"/>
                <a:gd name="T23" fmla="*/ 6 h 12"/>
                <a:gd name="T24" fmla="*/ 6 w 16"/>
                <a:gd name="T25" fmla="*/ 8 h 12"/>
                <a:gd name="T26" fmla="*/ 6 w 16"/>
                <a:gd name="T27" fmla="*/ 12 h 12"/>
                <a:gd name="T28" fmla="*/ 6 w 16"/>
                <a:gd name="T29" fmla="*/ 12 h 12"/>
                <a:gd name="T30" fmla="*/ 12 w 16"/>
                <a:gd name="T31" fmla="*/ 10 h 12"/>
                <a:gd name="T32" fmla="*/ 14 w 16"/>
                <a:gd name="T33" fmla="*/ 8 h 12"/>
                <a:gd name="T34" fmla="*/ 16 w 16"/>
                <a:gd name="T35" fmla="*/ 6 h 12"/>
                <a:gd name="T36" fmla="*/ 16 w 16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2">
                  <a:moveTo>
                    <a:pt x="16" y="6"/>
                  </a:moveTo>
                  <a:lnTo>
                    <a:pt x="16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4" name="Freeform 49477"/>
            <p:cNvSpPr>
              <a:spLocks/>
            </p:cNvSpPr>
            <p:nvPr/>
          </p:nvSpPr>
          <p:spPr bwMode="auto">
            <a:xfrm>
              <a:off x="520" y="659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4 w 6"/>
                <a:gd name="T13" fmla="*/ 2 h 4"/>
                <a:gd name="T14" fmla="*/ 2 w 6"/>
                <a:gd name="T15" fmla="*/ 4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5" name="Freeform 49478"/>
            <p:cNvSpPr>
              <a:spLocks/>
            </p:cNvSpPr>
            <p:nvPr/>
          </p:nvSpPr>
          <p:spPr bwMode="auto">
            <a:xfrm>
              <a:off x="602" y="659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4 w 8"/>
                <a:gd name="T5" fmla="*/ 4 h 4"/>
                <a:gd name="T6" fmla="*/ 8 w 8"/>
                <a:gd name="T7" fmla="*/ 4 h 4"/>
                <a:gd name="T8" fmla="*/ 8 w 8"/>
                <a:gd name="T9" fmla="*/ 4 h 4"/>
                <a:gd name="T10" fmla="*/ 8 w 8"/>
                <a:gd name="T11" fmla="*/ 0 h 4"/>
                <a:gd name="T12" fmla="*/ 8 w 8"/>
                <a:gd name="T13" fmla="*/ 0 h 4"/>
                <a:gd name="T14" fmla="*/ 2 w 8"/>
                <a:gd name="T15" fmla="*/ 0 h 4"/>
                <a:gd name="T16" fmla="*/ 2 w 8"/>
                <a:gd name="T17" fmla="*/ 2 h 4"/>
                <a:gd name="T18" fmla="*/ 0 w 8"/>
                <a:gd name="T19" fmla="*/ 4 h 4"/>
                <a:gd name="T20" fmla="*/ 0 w 8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6" name="Freeform 49479"/>
            <p:cNvSpPr>
              <a:spLocks/>
            </p:cNvSpPr>
            <p:nvPr/>
          </p:nvSpPr>
          <p:spPr bwMode="auto">
            <a:xfrm>
              <a:off x="761" y="661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2 h 4"/>
                <a:gd name="T12" fmla="*/ 4 w 4"/>
                <a:gd name="T13" fmla="*/ 2 h 4"/>
                <a:gd name="T14" fmla="*/ 2 w 4"/>
                <a:gd name="T15" fmla="*/ 0 h 4"/>
                <a:gd name="T16" fmla="*/ 2 w 4"/>
                <a:gd name="T17" fmla="*/ 0 h 4"/>
                <a:gd name="T18" fmla="*/ 0 w 4"/>
                <a:gd name="T19" fmla="*/ 0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7" name="Freeform 49480"/>
            <p:cNvSpPr>
              <a:spLocks/>
            </p:cNvSpPr>
            <p:nvPr/>
          </p:nvSpPr>
          <p:spPr bwMode="auto">
            <a:xfrm>
              <a:off x="580" y="661"/>
              <a:ext cx="6" cy="4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6 w 6"/>
                <a:gd name="T13" fmla="*/ 2 h 4"/>
                <a:gd name="T14" fmla="*/ 6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8" name="Freeform 49481"/>
            <p:cNvSpPr>
              <a:spLocks/>
            </p:cNvSpPr>
            <p:nvPr/>
          </p:nvSpPr>
          <p:spPr bwMode="auto">
            <a:xfrm>
              <a:off x="414" y="663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2 h 4"/>
                <a:gd name="T6" fmla="*/ 6 w 10"/>
                <a:gd name="T7" fmla="*/ 0 h 4"/>
                <a:gd name="T8" fmla="*/ 2 w 10"/>
                <a:gd name="T9" fmla="*/ 0 h 4"/>
                <a:gd name="T10" fmla="*/ 0 w 10"/>
                <a:gd name="T11" fmla="*/ 0 h 4"/>
                <a:gd name="T12" fmla="*/ 0 w 10"/>
                <a:gd name="T13" fmla="*/ 0 h 4"/>
                <a:gd name="T14" fmla="*/ 0 w 10"/>
                <a:gd name="T15" fmla="*/ 2 h 4"/>
                <a:gd name="T16" fmla="*/ 0 w 10"/>
                <a:gd name="T17" fmla="*/ 4 h 4"/>
                <a:gd name="T18" fmla="*/ 4 w 10"/>
                <a:gd name="T19" fmla="*/ 4 h 4"/>
                <a:gd name="T20" fmla="*/ 8 w 10"/>
                <a:gd name="T21" fmla="*/ 4 h 4"/>
                <a:gd name="T22" fmla="*/ 10 w 10"/>
                <a:gd name="T23" fmla="*/ 2 h 4"/>
                <a:gd name="T24" fmla="*/ 10 w 10"/>
                <a:gd name="T25" fmla="*/ 0 h 4"/>
                <a:gd name="T26" fmla="*/ 10 w 10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39" name="Freeform 49482"/>
            <p:cNvSpPr>
              <a:spLocks/>
            </p:cNvSpPr>
            <p:nvPr/>
          </p:nvSpPr>
          <p:spPr bwMode="auto">
            <a:xfrm>
              <a:off x="641" y="663"/>
              <a:ext cx="8" cy="6"/>
            </a:xfrm>
            <a:custGeom>
              <a:avLst/>
              <a:gdLst>
                <a:gd name="T0" fmla="*/ 6 w 8"/>
                <a:gd name="T1" fmla="*/ 6 h 6"/>
                <a:gd name="T2" fmla="*/ 6 w 8"/>
                <a:gd name="T3" fmla="*/ 6 h 6"/>
                <a:gd name="T4" fmla="*/ 8 w 8"/>
                <a:gd name="T5" fmla="*/ 4 h 6"/>
                <a:gd name="T6" fmla="*/ 8 w 8"/>
                <a:gd name="T7" fmla="*/ 4 h 6"/>
                <a:gd name="T8" fmla="*/ 8 w 8"/>
                <a:gd name="T9" fmla="*/ 2 h 6"/>
                <a:gd name="T10" fmla="*/ 8 w 8"/>
                <a:gd name="T11" fmla="*/ 2 h 6"/>
                <a:gd name="T12" fmla="*/ 6 w 8"/>
                <a:gd name="T13" fmla="*/ 2 h 6"/>
                <a:gd name="T14" fmla="*/ 4 w 8"/>
                <a:gd name="T15" fmla="*/ 0 h 6"/>
                <a:gd name="T16" fmla="*/ 2 w 8"/>
                <a:gd name="T17" fmla="*/ 0 h 6"/>
                <a:gd name="T18" fmla="*/ 0 w 8"/>
                <a:gd name="T19" fmla="*/ 0 h 6"/>
                <a:gd name="T20" fmla="*/ 0 w 8"/>
                <a:gd name="T21" fmla="*/ 0 h 6"/>
                <a:gd name="T22" fmla="*/ 0 w 8"/>
                <a:gd name="T23" fmla="*/ 2 h 6"/>
                <a:gd name="T24" fmla="*/ 2 w 8"/>
                <a:gd name="T25" fmla="*/ 4 h 6"/>
                <a:gd name="T26" fmla="*/ 4 w 8"/>
                <a:gd name="T27" fmla="*/ 4 h 6"/>
                <a:gd name="T28" fmla="*/ 6 w 8"/>
                <a:gd name="T29" fmla="*/ 6 h 6"/>
                <a:gd name="T30" fmla="*/ 6 w 8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0" name="Freeform 49483"/>
            <p:cNvSpPr>
              <a:spLocks/>
            </p:cNvSpPr>
            <p:nvPr/>
          </p:nvSpPr>
          <p:spPr bwMode="auto">
            <a:xfrm>
              <a:off x="805" y="663"/>
              <a:ext cx="4" cy="10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2 w 4"/>
                <a:gd name="T5" fmla="*/ 8 h 10"/>
                <a:gd name="T6" fmla="*/ 2 w 4"/>
                <a:gd name="T7" fmla="*/ 6 h 10"/>
                <a:gd name="T8" fmla="*/ 2 w 4"/>
                <a:gd name="T9" fmla="*/ 2 h 10"/>
                <a:gd name="T10" fmla="*/ 4 w 4"/>
                <a:gd name="T11" fmla="*/ 0 h 10"/>
                <a:gd name="T12" fmla="*/ 4 w 4"/>
                <a:gd name="T13" fmla="*/ 0 h 10"/>
                <a:gd name="T14" fmla="*/ 2 w 4"/>
                <a:gd name="T15" fmla="*/ 2 h 10"/>
                <a:gd name="T16" fmla="*/ 0 w 4"/>
                <a:gd name="T17" fmla="*/ 4 h 10"/>
                <a:gd name="T18" fmla="*/ 0 w 4"/>
                <a:gd name="T19" fmla="*/ 6 h 10"/>
                <a:gd name="T20" fmla="*/ 0 w 4"/>
                <a:gd name="T21" fmla="*/ 10 h 10"/>
                <a:gd name="T22" fmla="*/ 0 w 4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1" name="Freeform 49484"/>
            <p:cNvSpPr>
              <a:spLocks/>
            </p:cNvSpPr>
            <p:nvPr/>
          </p:nvSpPr>
          <p:spPr bwMode="auto">
            <a:xfrm>
              <a:off x="701" y="665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2 w 6"/>
                <a:gd name="T5" fmla="*/ 2 h 6"/>
                <a:gd name="T6" fmla="*/ 2 w 6"/>
                <a:gd name="T7" fmla="*/ 2 h 6"/>
                <a:gd name="T8" fmla="*/ 0 w 6"/>
                <a:gd name="T9" fmla="*/ 6 h 6"/>
                <a:gd name="T10" fmla="*/ 0 w 6"/>
                <a:gd name="T11" fmla="*/ 6 h 6"/>
                <a:gd name="T12" fmla="*/ 4 w 6"/>
                <a:gd name="T13" fmla="*/ 4 h 6"/>
                <a:gd name="T14" fmla="*/ 4 w 6"/>
                <a:gd name="T15" fmla="*/ 4 h 6"/>
                <a:gd name="T16" fmla="*/ 6 w 6"/>
                <a:gd name="T17" fmla="*/ 2 h 6"/>
                <a:gd name="T18" fmla="*/ 6 w 6"/>
                <a:gd name="T19" fmla="*/ 2 h 6"/>
                <a:gd name="T20" fmla="*/ 4 w 6"/>
                <a:gd name="T21" fmla="*/ 2 h 6"/>
                <a:gd name="T22" fmla="*/ 4 w 6"/>
                <a:gd name="T23" fmla="*/ 0 h 6"/>
                <a:gd name="T24" fmla="*/ 4 w 6"/>
                <a:gd name="T25" fmla="*/ 0 h 6"/>
                <a:gd name="T26" fmla="*/ 2 w 6"/>
                <a:gd name="T27" fmla="*/ 0 h 6"/>
                <a:gd name="T28" fmla="*/ 2 w 6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2" name="Freeform 49485"/>
            <p:cNvSpPr>
              <a:spLocks/>
            </p:cNvSpPr>
            <p:nvPr/>
          </p:nvSpPr>
          <p:spPr bwMode="auto">
            <a:xfrm>
              <a:off x="532" y="665"/>
              <a:ext cx="10" cy="10"/>
            </a:xfrm>
            <a:custGeom>
              <a:avLst/>
              <a:gdLst>
                <a:gd name="T0" fmla="*/ 10 w 10"/>
                <a:gd name="T1" fmla="*/ 2 h 10"/>
                <a:gd name="T2" fmla="*/ 10 w 10"/>
                <a:gd name="T3" fmla="*/ 2 h 10"/>
                <a:gd name="T4" fmla="*/ 6 w 10"/>
                <a:gd name="T5" fmla="*/ 0 h 10"/>
                <a:gd name="T6" fmla="*/ 6 w 10"/>
                <a:gd name="T7" fmla="*/ 0 h 10"/>
                <a:gd name="T8" fmla="*/ 0 w 10"/>
                <a:gd name="T9" fmla="*/ 10 h 10"/>
                <a:gd name="T10" fmla="*/ 0 w 10"/>
                <a:gd name="T11" fmla="*/ 10 h 10"/>
                <a:gd name="T12" fmla="*/ 6 w 10"/>
                <a:gd name="T13" fmla="*/ 8 h 10"/>
                <a:gd name="T14" fmla="*/ 8 w 10"/>
                <a:gd name="T15" fmla="*/ 8 h 10"/>
                <a:gd name="T16" fmla="*/ 8 w 10"/>
                <a:gd name="T17" fmla="*/ 8 h 10"/>
                <a:gd name="T18" fmla="*/ 10 w 10"/>
                <a:gd name="T19" fmla="*/ 4 h 10"/>
                <a:gd name="T20" fmla="*/ 10 w 10"/>
                <a:gd name="T21" fmla="*/ 2 h 10"/>
                <a:gd name="T22" fmla="*/ 10 w 10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3" name="Freeform 49486"/>
            <p:cNvSpPr>
              <a:spLocks/>
            </p:cNvSpPr>
            <p:nvPr/>
          </p:nvSpPr>
          <p:spPr bwMode="auto">
            <a:xfrm>
              <a:off x="617" y="665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2 w 4"/>
                <a:gd name="T5" fmla="*/ 4 h 6"/>
                <a:gd name="T6" fmla="*/ 4 w 4"/>
                <a:gd name="T7" fmla="*/ 2 h 6"/>
                <a:gd name="T8" fmla="*/ 4 w 4"/>
                <a:gd name="T9" fmla="*/ 2 h 6"/>
                <a:gd name="T10" fmla="*/ 4 w 4"/>
                <a:gd name="T11" fmla="*/ 0 h 6"/>
                <a:gd name="T12" fmla="*/ 2 w 4"/>
                <a:gd name="T13" fmla="*/ 0 h 6"/>
                <a:gd name="T14" fmla="*/ 2 w 4"/>
                <a:gd name="T15" fmla="*/ 0 h 6"/>
                <a:gd name="T16" fmla="*/ 0 w 4"/>
                <a:gd name="T17" fmla="*/ 4 h 6"/>
                <a:gd name="T18" fmla="*/ 0 w 4"/>
                <a:gd name="T19" fmla="*/ 6 h 6"/>
                <a:gd name="T20" fmla="*/ 2 w 4"/>
                <a:gd name="T21" fmla="*/ 6 h 6"/>
                <a:gd name="T22" fmla="*/ 2 w 4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4" name="Freeform 49487"/>
            <p:cNvSpPr>
              <a:spLocks/>
            </p:cNvSpPr>
            <p:nvPr/>
          </p:nvSpPr>
          <p:spPr bwMode="auto">
            <a:xfrm>
              <a:off x="739" y="665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4 w 8"/>
                <a:gd name="T5" fmla="*/ 8 h 8"/>
                <a:gd name="T6" fmla="*/ 6 w 8"/>
                <a:gd name="T7" fmla="*/ 6 h 8"/>
                <a:gd name="T8" fmla="*/ 8 w 8"/>
                <a:gd name="T9" fmla="*/ 2 h 8"/>
                <a:gd name="T10" fmla="*/ 8 w 8"/>
                <a:gd name="T11" fmla="*/ 2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4 h 8"/>
                <a:gd name="T18" fmla="*/ 0 w 8"/>
                <a:gd name="T19" fmla="*/ 8 h 8"/>
                <a:gd name="T20" fmla="*/ 0 w 8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5" name="Freeform 49488"/>
            <p:cNvSpPr>
              <a:spLocks/>
            </p:cNvSpPr>
            <p:nvPr/>
          </p:nvSpPr>
          <p:spPr bwMode="auto">
            <a:xfrm>
              <a:off x="422" y="667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6 w 12"/>
                <a:gd name="T5" fmla="*/ 2 h 4"/>
                <a:gd name="T6" fmla="*/ 4 w 12"/>
                <a:gd name="T7" fmla="*/ 0 h 4"/>
                <a:gd name="T8" fmla="*/ 4 w 12"/>
                <a:gd name="T9" fmla="*/ 0 h 4"/>
                <a:gd name="T10" fmla="*/ 2 w 12"/>
                <a:gd name="T11" fmla="*/ 2 h 4"/>
                <a:gd name="T12" fmla="*/ 0 w 12"/>
                <a:gd name="T13" fmla="*/ 2 h 4"/>
                <a:gd name="T14" fmla="*/ 0 w 12"/>
                <a:gd name="T15" fmla="*/ 4 h 4"/>
                <a:gd name="T16" fmla="*/ 0 w 12"/>
                <a:gd name="T17" fmla="*/ 4 h 4"/>
                <a:gd name="T18" fmla="*/ 6 w 12"/>
                <a:gd name="T19" fmla="*/ 4 h 4"/>
                <a:gd name="T20" fmla="*/ 10 w 12"/>
                <a:gd name="T21" fmla="*/ 4 h 4"/>
                <a:gd name="T22" fmla="*/ 12 w 12"/>
                <a:gd name="T23" fmla="*/ 0 h 4"/>
                <a:gd name="T24" fmla="*/ 12 w 12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6" name="Freeform 49489"/>
            <p:cNvSpPr>
              <a:spLocks/>
            </p:cNvSpPr>
            <p:nvPr/>
          </p:nvSpPr>
          <p:spPr bwMode="auto">
            <a:xfrm>
              <a:off x="582" y="66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4 h 6"/>
                <a:gd name="T8" fmla="*/ 2 w 6"/>
                <a:gd name="T9" fmla="*/ 6 h 6"/>
                <a:gd name="T10" fmla="*/ 2 w 6"/>
                <a:gd name="T11" fmla="*/ 6 h 6"/>
                <a:gd name="T12" fmla="*/ 2 w 6"/>
                <a:gd name="T13" fmla="*/ 4 h 6"/>
                <a:gd name="T14" fmla="*/ 4 w 6"/>
                <a:gd name="T15" fmla="*/ 4 h 6"/>
                <a:gd name="T16" fmla="*/ 6 w 6"/>
                <a:gd name="T17" fmla="*/ 6 h 6"/>
                <a:gd name="T18" fmla="*/ 6 w 6"/>
                <a:gd name="T19" fmla="*/ 4 h 6"/>
                <a:gd name="T20" fmla="*/ 6 w 6"/>
                <a:gd name="T21" fmla="*/ 4 h 6"/>
                <a:gd name="T22" fmla="*/ 2 w 6"/>
                <a:gd name="T23" fmla="*/ 2 h 6"/>
                <a:gd name="T24" fmla="*/ 0 w 6"/>
                <a:gd name="T25" fmla="*/ 0 h 6"/>
                <a:gd name="T26" fmla="*/ 0 w 6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7" name="Freeform 49490"/>
            <p:cNvSpPr>
              <a:spLocks/>
            </p:cNvSpPr>
            <p:nvPr/>
          </p:nvSpPr>
          <p:spPr bwMode="auto">
            <a:xfrm>
              <a:off x="633" y="667"/>
              <a:ext cx="6" cy="8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2 w 6"/>
                <a:gd name="T5" fmla="*/ 4 h 8"/>
                <a:gd name="T6" fmla="*/ 0 w 6"/>
                <a:gd name="T7" fmla="*/ 6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4 h 8"/>
                <a:gd name="T14" fmla="*/ 6 w 6"/>
                <a:gd name="T15" fmla="*/ 2 h 8"/>
                <a:gd name="T16" fmla="*/ 6 w 6"/>
                <a:gd name="T17" fmla="*/ 0 h 8"/>
                <a:gd name="T18" fmla="*/ 6 w 6"/>
                <a:gd name="T19" fmla="*/ 0 h 8"/>
                <a:gd name="T20" fmla="*/ 4 w 6"/>
                <a:gd name="T21" fmla="*/ 0 h 8"/>
                <a:gd name="T22" fmla="*/ 4 w 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8" name="Freeform 49491"/>
            <p:cNvSpPr>
              <a:spLocks/>
            </p:cNvSpPr>
            <p:nvPr/>
          </p:nvSpPr>
          <p:spPr bwMode="auto">
            <a:xfrm>
              <a:off x="663" y="667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6 w 8"/>
                <a:gd name="T5" fmla="*/ 4 h 6"/>
                <a:gd name="T6" fmla="*/ 8 w 8"/>
                <a:gd name="T7" fmla="*/ 0 h 6"/>
                <a:gd name="T8" fmla="*/ 8 w 8"/>
                <a:gd name="T9" fmla="*/ 0 h 6"/>
                <a:gd name="T10" fmla="*/ 2 w 8"/>
                <a:gd name="T11" fmla="*/ 0 h 6"/>
                <a:gd name="T12" fmla="*/ 0 w 8"/>
                <a:gd name="T13" fmla="*/ 2 h 6"/>
                <a:gd name="T14" fmla="*/ 0 w 8"/>
                <a:gd name="T15" fmla="*/ 6 h 6"/>
                <a:gd name="T16" fmla="*/ 0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49" name="Freeform 49492"/>
            <p:cNvSpPr>
              <a:spLocks/>
            </p:cNvSpPr>
            <p:nvPr/>
          </p:nvSpPr>
          <p:spPr bwMode="auto">
            <a:xfrm>
              <a:off x="815" y="667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4 w 6"/>
                <a:gd name="T13" fmla="*/ 2 h 4"/>
                <a:gd name="T14" fmla="*/ 4 w 6"/>
                <a:gd name="T15" fmla="*/ 0 h 4"/>
                <a:gd name="T16" fmla="*/ 0 w 6"/>
                <a:gd name="T17" fmla="*/ 0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0" name="Freeform 49493"/>
            <p:cNvSpPr>
              <a:spLocks/>
            </p:cNvSpPr>
            <p:nvPr/>
          </p:nvSpPr>
          <p:spPr bwMode="auto">
            <a:xfrm>
              <a:off x="877" y="667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2 w 4"/>
                <a:gd name="T11" fmla="*/ 0 h 4"/>
                <a:gd name="T12" fmla="*/ 0 w 4"/>
                <a:gd name="T13" fmla="*/ 0 h 4"/>
                <a:gd name="T14" fmla="*/ 0 w 4"/>
                <a:gd name="T15" fmla="*/ 2 h 4"/>
                <a:gd name="T16" fmla="*/ 2 w 4"/>
                <a:gd name="T17" fmla="*/ 4 h 4"/>
                <a:gd name="T18" fmla="*/ 2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1" name="Freeform 49494"/>
            <p:cNvSpPr>
              <a:spLocks/>
            </p:cNvSpPr>
            <p:nvPr/>
          </p:nvSpPr>
          <p:spPr bwMode="auto">
            <a:xfrm>
              <a:off x="623" y="667"/>
              <a:ext cx="10" cy="14"/>
            </a:xfrm>
            <a:custGeom>
              <a:avLst/>
              <a:gdLst>
                <a:gd name="T0" fmla="*/ 10 w 10"/>
                <a:gd name="T1" fmla="*/ 0 h 14"/>
                <a:gd name="T2" fmla="*/ 10 w 10"/>
                <a:gd name="T3" fmla="*/ 0 h 14"/>
                <a:gd name="T4" fmla="*/ 4 w 10"/>
                <a:gd name="T5" fmla="*/ 0 h 14"/>
                <a:gd name="T6" fmla="*/ 4 w 10"/>
                <a:gd name="T7" fmla="*/ 0 h 14"/>
                <a:gd name="T8" fmla="*/ 4 w 10"/>
                <a:gd name="T9" fmla="*/ 8 h 14"/>
                <a:gd name="T10" fmla="*/ 0 w 10"/>
                <a:gd name="T11" fmla="*/ 14 h 14"/>
                <a:gd name="T12" fmla="*/ 0 w 10"/>
                <a:gd name="T13" fmla="*/ 14 h 14"/>
                <a:gd name="T14" fmla="*/ 4 w 10"/>
                <a:gd name="T15" fmla="*/ 14 h 14"/>
                <a:gd name="T16" fmla="*/ 8 w 10"/>
                <a:gd name="T17" fmla="*/ 12 h 14"/>
                <a:gd name="T18" fmla="*/ 8 w 10"/>
                <a:gd name="T19" fmla="*/ 12 h 14"/>
                <a:gd name="T20" fmla="*/ 6 w 10"/>
                <a:gd name="T21" fmla="*/ 6 h 14"/>
                <a:gd name="T22" fmla="*/ 10 w 10"/>
                <a:gd name="T23" fmla="*/ 0 h 14"/>
                <a:gd name="T24" fmla="*/ 10 w 10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2" name="Freeform 49495"/>
            <p:cNvSpPr>
              <a:spLocks/>
            </p:cNvSpPr>
            <p:nvPr/>
          </p:nvSpPr>
          <p:spPr bwMode="auto">
            <a:xfrm>
              <a:off x="777" y="667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2 w 4"/>
                <a:gd name="T5" fmla="*/ 6 h 6"/>
                <a:gd name="T6" fmla="*/ 4 w 4"/>
                <a:gd name="T7" fmla="*/ 4 h 6"/>
                <a:gd name="T8" fmla="*/ 4 w 4"/>
                <a:gd name="T9" fmla="*/ 0 h 6"/>
                <a:gd name="T10" fmla="*/ 4 w 4"/>
                <a:gd name="T11" fmla="*/ 0 h 6"/>
                <a:gd name="T12" fmla="*/ 0 w 4"/>
                <a:gd name="T13" fmla="*/ 2 h 6"/>
                <a:gd name="T14" fmla="*/ 0 w 4"/>
                <a:gd name="T15" fmla="*/ 6 h 6"/>
                <a:gd name="T16" fmla="*/ 0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3" name="Freeform 49496"/>
            <p:cNvSpPr>
              <a:spLocks/>
            </p:cNvSpPr>
            <p:nvPr/>
          </p:nvSpPr>
          <p:spPr bwMode="auto">
            <a:xfrm>
              <a:off x="406" y="669"/>
              <a:ext cx="10" cy="6"/>
            </a:xfrm>
            <a:custGeom>
              <a:avLst/>
              <a:gdLst>
                <a:gd name="T0" fmla="*/ 8 w 10"/>
                <a:gd name="T1" fmla="*/ 6 h 6"/>
                <a:gd name="T2" fmla="*/ 8 w 10"/>
                <a:gd name="T3" fmla="*/ 6 h 6"/>
                <a:gd name="T4" fmla="*/ 10 w 10"/>
                <a:gd name="T5" fmla="*/ 2 h 6"/>
                <a:gd name="T6" fmla="*/ 10 w 10"/>
                <a:gd name="T7" fmla="*/ 2 h 6"/>
                <a:gd name="T8" fmla="*/ 6 w 10"/>
                <a:gd name="T9" fmla="*/ 2 h 6"/>
                <a:gd name="T10" fmla="*/ 4 w 10"/>
                <a:gd name="T11" fmla="*/ 0 h 6"/>
                <a:gd name="T12" fmla="*/ 4 w 10"/>
                <a:gd name="T13" fmla="*/ 0 h 6"/>
                <a:gd name="T14" fmla="*/ 4 w 10"/>
                <a:gd name="T15" fmla="*/ 2 h 6"/>
                <a:gd name="T16" fmla="*/ 2 w 10"/>
                <a:gd name="T17" fmla="*/ 2 h 6"/>
                <a:gd name="T18" fmla="*/ 0 w 10"/>
                <a:gd name="T19" fmla="*/ 4 h 6"/>
                <a:gd name="T20" fmla="*/ 0 w 10"/>
                <a:gd name="T21" fmla="*/ 4 h 6"/>
                <a:gd name="T22" fmla="*/ 4 w 10"/>
                <a:gd name="T23" fmla="*/ 4 h 6"/>
                <a:gd name="T24" fmla="*/ 8 w 10"/>
                <a:gd name="T25" fmla="*/ 6 h 6"/>
                <a:gd name="T26" fmla="*/ 8 w 10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4" name="Freeform 49497"/>
            <p:cNvSpPr>
              <a:spLocks/>
            </p:cNvSpPr>
            <p:nvPr/>
          </p:nvSpPr>
          <p:spPr bwMode="auto">
            <a:xfrm>
              <a:off x="436" y="671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0 h 4"/>
                <a:gd name="T12" fmla="*/ 0 w 2"/>
                <a:gd name="T13" fmla="*/ 0 h 4"/>
                <a:gd name="T14" fmla="*/ 0 w 2"/>
                <a:gd name="T15" fmla="*/ 2 h 4"/>
                <a:gd name="T16" fmla="*/ 0 w 2"/>
                <a:gd name="T17" fmla="*/ 4 h 4"/>
                <a:gd name="T18" fmla="*/ 0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5" name="Freeform 49498"/>
            <p:cNvSpPr>
              <a:spLocks/>
            </p:cNvSpPr>
            <p:nvPr/>
          </p:nvSpPr>
          <p:spPr bwMode="auto">
            <a:xfrm>
              <a:off x="881" y="671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6 h 6"/>
                <a:gd name="T8" fmla="*/ 8 w 8"/>
                <a:gd name="T9" fmla="*/ 6 h 6"/>
                <a:gd name="T10" fmla="*/ 8 w 8"/>
                <a:gd name="T11" fmla="*/ 0 h 6"/>
                <a:gd name="T12" fmla="*/ 8 w 8"/>
                <a:gd name="T13" fmla="*/ 0 h 6"/>
                <a:gd name="T14" fmla="*/ 2 w 8"/>
                <a:gd name="T15" fmla="*/ 2 h 6"/>
                <a:gd name="T16" fmla="*/ 0 w 8"/>
                <a:gd name="T17" fmla="*/ 2 h 6"/>
                <a:gd name="T18" fmla="*/ 0 w 8"/>
                <a:gd name="T19" fmla="*/ 6 h 6"/>
                <a:gd name="T20" fmla="*/ 0 w 8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6" name="Freeform 49499"/>
            <p:cNvSpPr>
              <a:spLocks/>
            </p:cNvSpPr>
            <p:nvPr/>
          </p:nvSpPr>
          <p:spPr bwMode="auto">
            <a:xfrm>
              <a:off x="645" y="671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0 w 6"/>
                <a:gd name="T13" fmla="*/ 2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7" name="Freeform 49500"/>
            <p:cNvSpPr>
              <a:spLocks/>
            </p:cNvSpPr>
            <p:nvPr/>
          </p:nvSpPr>
          <p:spPr bwMode="auto">
            <a:xfrm>
              <a:off x="655" y="671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4 h 6"/>
                <a:gd name="T6" fmla="*/ 6 w 6"/>
                <a:gd name="T7" fmla="*/ 2 h 6"/>
                <a:gd name="T8" fmla="*/ 6 w 6"/>
                <a:gd name="T9" fmla="*/ 0 h 6"/>
                <a:gd name="T10" fmla="*/ 6 w 6"/>
                <a:gd name="T11" fmla="*/ 0 h 6"/>
                <a:gd name="T12" fmla="*/ 2 w 6"/>
                <a:gd name="T13" fmla="*/ 0 h 6"/>
                <a:gd name="T14" fmla="*/ 2 w 6"/>
                <a:gd name="T15" fmla="*/ 0 h 6"/>
                <a:gd name="T16" fmla="*/ 0 w 6"/>
                <a:gd name="T17" fmla="*/ 2 h 6"/>
                <a:gd name="T18" fmla="*/ 0 w 6"/>
                <a:gd name="T19" fmla="*/ 6 h 6"/>
                <a:gd name="T20" fmla="*/ 0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8" name="Freeform 49501"/>
            <p:cNvSpPr>
              <a:spLocks/>
            </p:cNvSpPr>
            <p:nvPr/>
          </p:nvSpPr>
          <p:spPr bwMode="auto">
            <a:xfrm>
              <a:off x="422" y="673"/>
              <a:ext cx="10" cy="4"/>
            </a:xfrm>
            <a:custGeom>
              <a:avLst/>
              <a:gdLst>
                <a:gd name="T0" fmla="*/ 0 w 10"/>
                <a:gd name="T1" fmla="*/ 2 h 4"/>
                <a:gd name="T2" fmla="*/ 0 w 10"/>
                <a:gd name="T3" fmla="*/ 2 h 4"/>
                <a:gd name="T4" fmla="*/ 6 w 10"/>
                <a:gd name="T5" fmla="*/ 4 h 4"/>
                <a:gd name="T6" fmla="*/ 10 w 10"/>
                <a:gd name="T7" fmla="*/ 2 h 4"/>
                <a:gd name="T8" fmla="*/ 10 w 10"/>
                <a:gd name="T9" fmla="*/ 2 h 4"/>
                <a:gd name="T10" fmla="*/ 4 w 10"/>
                <a:gd name="T11" fmla="*/ 0 h 4"/>
                <a:gd name="T12" fmla="*/ 2 w 10"/>
                <a:gd name="T13" fmla="*/ 0 h 4"/>
                <a:gd name="T14" fmla="*/ 0 w 10"/>
                <a:gd name="T15" fmla="*/ 2 h 4"/>
                <a:gd name="T16" fmla="*/ 0 w 10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59" name="Freeform 49502"/>
            <p:cNvSpPr>
              <a:spLocks/>
            </p:cNvSpPr>
            <p:nvPr/>
          </p:nvSpPr>
          <p:spPr bwMode="auto">
            <a:xfrm>
              <a:off x="382" y="675"/>
              <a:ext cx="10" cy="8"/>
            </a:xfrm>
            <a:custGeom>
              <a:avLst/>
              <a:gdLst>
                <a:gd name="T0" fmla="*/ 8 w 10"/>
                <a:gd name="T1" fmla="*/ 8 h 8"/>
                <a:gd name="T2" fmla="*/ 8 w 10"/>
                <a:gd name="T3" fmla="*/ 8 h 8"/>
                <a:gd name="T4" fmla="*/ 10 w 10"/>
                <a:gd name="T5" fmla="*/ 4 h 8"/>
                <a:gd name="T6" fmla="*/ 10 w 10"/>
                <a:gd name="T7" fmla="*/ 0 h 8"/>
                <a:gd name="T8" fmla="*/ 10 w 10"/>
                <a:gd name="T9" fmla="*/ 0 h 8"/>
                <a:gd name="T10" fmla="*/ 4 w 10"/>
                <a:gd name="T11" fmla="*/ 0 h 8"/>
                <a:gd name="T12" fmla="*/ 0 w 10"/>
                <a:gd name="T13" fmla="*/ 2 h 8"/>
                <a:gd name="T14" fmla="*/ 0 w 10"/>
                <a:gd name="T15" fmla="*/ 4 h 8"/>
                <a:gd name="T16" fmla="*/ 0 w 10"/>
                <a:gd name="T17" fmla="*/ 4 h 8"/>
                <a:gd name="T18" fmla="*/ 0 w 10"/>
                <a:gd name="T19" fmla="*/ 4 h 8"/>
                <a:gd name="T20" fmla="*/ 2 w 10"/>
                <a:gd name="T21" fmla="*/ 4 h 8"/>
                <a:gd name="T22" fmla="*/ 6 w 10"/>
                <a:gd name="T23" fmla="*/ 4 h 8"/>
                <a:gd name="T24" fmla="*/ 6 w 10"/>
                <a:gd name="T25" fmla="*/ 4 h 8"/>
                <a:gd name="T26" fmla="*/ 6 w 10"/>
                <a:gd name="T27" fmla="*/ 6 h 8"/>
                <a:gd name="T28" fmla="*/ 6 w 10"/>
                <a:gd name="T29" fmla="*/ 6 h 8"/>
                <a:gd name="T30" fmla="*/ 6 w 10"/>
                <a:gd name="T31" fmla="*/ 8 h 8"/>
                <a:gd name="T32" fmla="*/ 8 w 10"/>
                <a:gd name="T33" fmla="*/ 8 h 8"/>
                <a:gd name="T34" fmla="*/ 8 w 1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0" name="Freeform 49503"/>
            <p:cNvSpPr>
              <a:spLocks/>
            </p:cNvSpPr>
            <p:nvPr/>
          </p:nvSpPr>
          <p:spPr bwMode="auto">
            <a:xfrm>
              <a:off x="759" y="675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2 h 4"/>
                <a:gd name="T8" fmla="*/ 0 w 4"/>
                <a:gd name="T9" fmla="*/ 2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1" name="Freeform 49504"/>
            <p:cNvSpPr>
              <a:spLocks/>
            </p:cNvSpPr>
            <p:nvPr/>
          </p:nvSpPr>
          <p:spPr bwMode="auto">
            <a:xfrm>
              <a:off x="440" y="677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2 h 4"/>
                <a:gd name="T16" fmla="*/ 0 w 4"/>
                <a:gd name="T17" fmla="*/ 2 h 4"/>
                <a:gd name="T18" fmla="*/ 4 w 4"/>
                <a:gd name="T19" fmla="*/ 4 h 4"/>
                <a:gd name="T20" fmla="*/ 4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2" name="Freeform 49505"/>
            <p:cNvSpPr>
              <a:spLocks/>
            </p:cNvSpPr>
            <p:nvPr/>
          </p:nvSpPr>
          <p:spPr bwMode="auto">
            <a:xfrm>
              <a:off x="554" y="677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2 w 4"/>
                <a:gd name="T15" fmla="*/ 0 h 4"/>
                <a:gd name="T16" fmla="*/ 2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3" name="Freeform 49506"/>
            <p:cNvSpPr>
              <a:spLocks/>
            </p:cNvSpPr>
            <p:nvPr/>
          </p:nvSpPr>
          <p:spPr bwMode="auto">
            <a:xfrm>
              <a:off x="631" y="677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4 w 6"/>
                <a:gd name="T13" fmla="*/ 0 h 4"/>
                <a:gd name="T14" fmla="*/ 2 w 6"/>
                <a:gd name="T15" fmla="*/ 0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4" name="Freeform 49507"/>
            <p:cNvSpPr>
              <a:spLocks/>
            </p:cNvSpPr>
            <p:nvPr/>
          </p:nvSpPr>
          <p:spPr bwMode="auto">
            <a:xfrm>
              <a:off x="364" y="677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2 w 4"/>
                <a:gd name="T15" fmla="*/ 0 h 4"/>
                <a:gd name="T16" fmla="*/ 2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5" name="Freeform 49508"/>
            <p:cNvSpPr>
              <a:spLocks/>
            </p:cNvSpPr>
            <p:nvPr/>
          </p:nvSpPr>
          <p:spPr bwMode="auto">
            <a:xfrm>
              <a:off x="615" y="677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2 w 4"/>
                <a:gd name="T9" fmla="*/ 6 h 6"/>
                <a:gd name="T10" fmla="*/ 2 w 4"/>
                <a:gd name="T11" fmla="*/ 6 h 6"/>
                <a:gd name="T12" fmla="*/ 2 w 4"/>
                <a:gd name="T13" fmla="*/ 4 h 6"/>
                <a:gd name="T14" fmla="*/ 4 w 4"/>
                <a:gd name="T15" fmla="*/ 0 h 6"/>
                <a:gd name="T16" fmla="*/ 4 w 4"/>
                <a:gd name="T17" fmla="*/ 0 h 6"/>
                <a:gd name="T18" fmla="*/ 0 w 4"/>
                <a:gd name="T19" fmla="*/ 0 h 6"/>
                <a:gd name="T20" fmla="*/ 0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6" name="Freeform 49509"/>
            <p:cNvSpPr>
              <a:spLocks/>
            </p:cNvSpPr>
            <p:nvPr/>
          </p:nvSpPr>
          <p:spPr bwMode="auto">
            <a:xfrm>
              <a:off x="819" y="677"/>
              <a:ext cx="4" cy="6"/>
            </a:xfrm>
            <a:custGeom>
              <a:avLst/>
              <a:gdLst>
                <a:gd name="T0" fmla="*/ 4 w 4"/>
                <a:gd name="T1" fmla="*/ 2 h 6"/>
                <a:gd name="T2" fmla="*/ 4 w 4"/>
                <a:gd name="T3" fmla="*/ 2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4 h 6"/>
                <a:gd name="T10" fmla="*/ 0 w 4"/>
                <a:gd name="T11" fmla="*/ 4 h 6"/>
                <a:gd name="T12" fmla="*/ 0 w 4"/>
                <a:gd name="T13" fmla="*/ 6 h 6"/>
                <a:gd name="T14" fmla="*/ 2 w 4"/>
                <a:gd name="T15" fmla="*/ 6 h 6"/>
                <a:gd name="T16" fmla="*/ 4 w 4"/>
                <a:gd name="T17" fmla="*/ 4 h 6"/>
                <a:gd name="T18" fmla="*/ 4 w 4"/>
                <a:gd name="T19" fmla="*/ 2 h 6"/>
                <a:gd name="T20" fmla="*/ 4 w 4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7" name="Freeform 49510"/>
            <p:cNvSpPr>
              <a:spLocks/>
            </p:cNvSpPr>
            <p:nvPr/>
          </p:nvSpPr>
          <p:spPr bwMode="auto">
            <a:xfrm>
              <a:off x="442" y="679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4 h 10"/>
                <a:gd name="T6" fmla="*/ 6 w 8"/>
                <a:gd name="T7" fmla="*/ 0 h 10"/>
                <a:gd name="T8" fmla="*/ 6 w 8"/>
                <a:gd name="T9" fmla="*/ 0 h 10"/>
                <a:gd name="T10" fmla="*/ 6 w 8"/>
                <a:gd name="T11" fmla="*/ 0 h 10"/>
                <a:gd name="T12" fmla="*/ 6 w 8"/>
                <a:gd name="T13" fmla="*/ 4 h 10"/>
                <a:gd name="T14" fmla="*/ 4 w 8"/>
                <a:gd name="T15" fmla="*/ 6 h 10"/>
                <a:gd name="T16" fmla="*/ 0 w 8"/>
                <a:gd name="T17" fmla="*/ 10 h 10"/>
                <a:gd name="T18" fmla="*/ 0 w 8"/>
                <a:gd name="T19" fmla="*/ 10 h 10"/>
                <a:gd name="T20" fmla="*/ 4 w 8"/>
                <a:gd name="T21" fmla="*/ 10 h 10"/>
                <a:gd name="T22" fmla="*/ 8 w 8"/>
                <a:gd name="T23" fmla="*/ 10 h 10"/>
                <a:gd name="T24" fmla="*/ 8 w 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8" name="Freeform 49511"/>
            <p:cNvSpPr>
              <a:spLocks/>
            </p:cNvSpPr>
            <p:nvPr/>
          </p:nvSpPr>
          <p:spPr bwMode="auto">
            <a:xfrm>
              <a:off x="693" y="679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2 h 2"/>
                <a:gd name="T6" fmla="*/ 6 w 8"/>
                <a:gd name="T7" fmla="*/ 2 h 2"/>
                <a:gd name="T8" fmla="*/ 8 w 8"/>
                <a:gd name="T9" fmla="*/ 0 h 2"/>
                <a:gd name="T10" fmla="*/ 8 w 8"/>
                <a:gd name="T11" fmla="*/ 0 h 2"/>
                <a:gd name="T12" fmla="*/ 4 w 8"/>
                <a:gd name="T13" fmla="*/ 0 h 2"/>
                <a:gd name="T14" fmla="*/ 0 w 8"/>
                <a:gd name="T15" fmla="*/ 2 h 2"/>
                <a:gd name="T16" fmla="*/ 0 w 8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69" name="Freeform 49512"/>
            <p:cNvSpPr>
              <a:spLocks/>
            </p:cNvSpPr>
            <p:nvPr/>
          </p:nvSpPr>
          <p:spPr bwMode="auto">
            <a:xfrm>
              <a:off x="560" y="679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0 h 6"/>
                <a:gd name="T6" fmla="*/ 4 w 4"/>
                <a:gd name="T7" fmla="*/ 0 h 6"/>
                <a:gd name="T8" fmla="*/ 2 w 4"/>
                <a:gd name="T9" fmla="*/ 2 h 6"/>
                <a:gd name="T10" fmla="*/ 0 w 4"/>
                <a:gd name="T11" fmla="*/ 4 h 6"/>
                <a:gd name="T12" fmla="*/ 0 w 4"/>
                <a:gd name="T13" fmla="*/ 6 h 6"/>
                <a:gd name="T14" fmla="*/ 4 w 4"/>
                <a:gd name="T15" fmla="*/ 6 h 6"/>
                <a:gd name="T16" fmla="*/ 4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0" name="Freeform 49513"/>
            <p:cNvSpPr>
              <a:spLocks/>
            </p:cNvSpPr>
            <p:nvPr/>
          </p:nvSpPr>
          <p:spPr bwMode="auto">
            <a:xfrm>
              <a:off x="570" y="679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4 h 4"/>
                <a:gd name="T10" fmla="*/ 0 w 2"/>
                <a:gd name="T11" fmla="*/ 4 h 4"/>
                <a:gd name="T12" fmla="*/ 2 w 2"/>
                <a:gd name="T13" fmla="*/ 4 h 4"/>
                <a:gd name="T14" fmla="*/ 2 w 2"/>
                <a:gd name="T15" fmla="*/ 0 h 4"/>
                <a:gd name="T16" fmla="*/ 2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1" name="Freeform 49514"/>
            <p:cNvSpPr>
              <a:spLocks/>
            </p:cNvSpPr>
            <p:nvPr/>
          </p:nvSpPr>
          <p:spPr bwMode="auto">
            <a:xfrm>
              <a:off x="827" y="679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2 w 4"/>
                <a:gd name="T7" fmla="*/ 0 h 6"/>
                <a:gd name="T8" fmla="*/ 2 w 4"/>
                <a:gd name="T9" fmla="*/ 4 h 6"/>
                <a:gd name="T10" fmla="*/ 0 w 4"/>
                <a:gd name="T11" fmla="*/ 6 h 6"/>
                <a:gd name="T12" fmla="*/ 0 w 4"/>
                <a:gd name="T13" fmla="*/ 6 h 6"/>
                <a:gd name="T14" fmla="*/ 4 w 4"/>
                <a:gd name="T15" fmla="*/ 6 h 6"/>
                <a:gd name="T16" fmla="*/ 4 w 4"/>
                <a:gd name="T17" fmla="*/ 6 h 6"/>
                <a:gd name="T18" fmla="*/ 4 w 4"/>
                <a:gd name="T19" fmla="*/ 4 h 6"/>
                <a:gd name="T20" fmla="*/ 4 w 4"/>
                <a:gd name="T21" fmla="*/ 0 h 6"/>
                <a:gd name="T22" fmla="*/ 4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2" name="Freeform 49515"/>
            <p:cNvSpPr>
              <a:spLocks/>
            </p:cNvSpPr>
            <p:nvPr/>
          </p:nvSpPr>
          <p:spPr bwMode="auto">
            <a:xfrm>
              <a:off x="398" y="681"/>
              <a:ext cx="8" cy="4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4 w 8"/>
                <a:gd name="T5" fmla="*/ 2 h 4"/>
                <a:gd name="T6" fmla="*/ 8 w 8"/>
                <a:gd name="T7" fmla="*/ 4 h 4"/>
                <a:gd name="T8" fmla="*/ 8 w 8"/>
                <a:gd name="T9" fmla="*/ 4 h 4"/>
                <a:gd name="T10" fmla="*/ 4 w 8"/>
                <a:gd name="T11" fmla="*/ 0 h 4"/>
                <a:gd name="T12" fmla="*/ 2 w 8"/>
                <a:gd name="T13" fmla="*/ 0 h 4"/>
                <a:gd name="T14" fmla="*/ 0 w 8"/>
                <a:gd name="T15" fmla="*/ 2 h 4"/>
                <a:gd name="T16" fmla="*/ 0 w 8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3" name="Freeform 49516"/>
            <p:cNvSpPr>
              <a:spLocks/>
            </p:cNvSpPr>
            <p:nvPr/>
          </p:nvSpPr>
          <p:spPr bwMode="auto">
            <a:xfrm>
              <a:off x="592" y="681"/>
              <a:ext cx="21" cy="8"/>
            </a:xfrm>
            <a:custGeom>
              <a:avLst/>
              <a:gdLst>
                <a:gd name="T0" fmla="*/ 12 w 21"/>
                <a:gd name="T1" fmla="*/ 8 h 8"/>
                <a:gd name="T2" fmla="*/ 12 w 21"/>
                <a:gd name="T3" fmla="*/ 8 h 8"/>
                <a:gd name="T4" fmla="*/ 10 w 21"/>
                <a:gd name="T5" fmla="*/ 2 h 8"/>
                <a:gd name="T6" fmla="*/ 6 w 21"/>
                <a:gd name="T7" fmla="*/ 0 h 8"/>
                <a:gd name="T8" fmla="*/ 6 w 21"/>
                <a:gd name="T9" fmla="*/ 0 h 8"/>
                <a:gd name="T10" fmla="*/ 4 w 21"/>
                <a:gd name="T11" fmla="*/ 0 h 8"/>
                <a:gd name="T12" fmla="*/ 2 w 21"/>
                <a:gd name="T13" fmla="*/ 0 h 8"/>
                <a:gd name="T14" fmla="*/ 2 w 21"/>
                <a:gd name="T15" fmla="*/ 2 h 8"/>
                <a:gd name="T16" fmla="*/ 0 w 21"/>
                <a:gd name="T17" fmla="*/ 2 h 8"/>
                <a:gd name="T18" fmla="*/ 0 w 21"/>
                <a:gd name="T19" fmla="*/ 2 h 8"/>
                <a:gd name="T20" fmla="*/ 2 w 21"/>
                <a:gd name="T21" fmla="*/ 4 h 8"/>
                <a:gd name="T22" fmla="*/ 2 w 21"/>
                <a:gd name="T23" fmla="*/ 6 h 8"/>
                <a:gd name="T24" fmla="*/ 4 w 21"/>
                <a:gd name="T25" fmla="*/ 8 h 8"/>
                <a:gd name="T26" fmla="*/ 4 w 21"/>
                <a:gd name="T27" fmla="*/ 8 h 8"/>
                <a:gd name="T28" fmla="*/ 10 w 21"/>
                <a:gd name="T29" fmla="*/ 8 h 8"/>
                <a:gd name="T30" fmla="*/ 14 w 21"/>
                <a:gd name="T31" fmla="*/ 8 h 8"/>
                <a:gd name="T32" fmla="*/ 18 w 21"/>
                <a:gd name="T33" fmla="*/ 8 h 8"/>
                <a:gd name="T34" fmla="*/ 21 w 21"/>
                <a:gd name="T35" fmla="*/ 6 h 8"/>
                <a:gd name="T36" fmla="*/ 21 w 21"/>
                <a:gd name="T37" fmla="*/ 6 h 8"/>
                <a:gd name="T38" fmla="*/ 16 w 21"/>
                <a:gd name="T39" fmla="*/ 6 h 8"/>
                <a:gd name="T40" fmla="*/ 12 w 21"/>
                <a:gd name="T41" fmla="*/ 8 h 8"/>
                <a:gd name="T42" fmla="*/ 12 w 21"/>
                <a:gd name="T4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8">
                  <a:moveTo>
                    <a:pt x="12" y="8"/>
                  </a:moveTo>
                  <a:lnTo>
                    <a:pt x="12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4" name="Freeform 49517"/>
            <p:cNvSpPr>
              <a:spLocks/>
            </p:cNvSpPr>
            <p:nvPr/>
          </p:nvSpPr>
          <p:spPr bwMode="auto">
            <a:xfrm>
              <a:off x="460" y="681"/>
              <a:ext cx="10" cy="16"/>
            </a:xfrm>
            <a:custGeom>
              <a:avLst/>
              <a:gdLst>
                <a:gd name="T0" fmla="*/ 10 w 10"/>
                <a:gd name="T1" fmla="*/ 12 h 16"/>
                <a:gd name="T2" fmla="*/ 10 w 10"/>
                <a:gd name="T3" fmla="*/ 12 h 16"/>
                <a:gd name="T4" fmla="*/ 10 w 10"/>
                <a:gd name="T5" fmla="*/ 4 h 16"/>
                <a:gd name="T6" fmla="*/ 10 w 10"/>
                <a:gd name="T7" fmla="*/ 2 h 16"/>
                <a:gd name="T8" fmla="*/ 8 w 10"/>
                <a:gd name="T9" fmla="*/ 0 h 16"/>
                <a:gd name="T10" fmla="*/ 8 w 10"/>
                <a:gd name="T11" fmla="*/ 0 h 16"/>
                <a:gd name="T12" fmla="*/ 8 w 10"/>
                <a:gd name="T13" fmla="*/ 8 h 16"/>
                <a:gd name="T14" fmla="*/ 8 w 10"/>
                <a:gd name="T15" fmla="*/ 8 h 16"/>
                <a:gd name="T16" fmla="*/ 4 w 10"/>
                <a:gd name="T17" fmla="*/ 10 h 16"/>
                <a:gd name="T18" fmla="*/ 0 w 10"/>
                <a:gd name="T19" fmla="*/ 16 h 16"/>
                <a:gd name="T20" fmla="*/ 0 w 10"/>
                <a:gd name="T21" fmla="*/ 16 h 16"/>
                <a:gd name="T22" fmla="*/ 4 w 10"/>
                <a:gd name="T23" fmla="*/ 16 h 16"/>
                <a:gd name="T24" fmla="*/ 4 w 10"/>
                <a:gd name="T25" fmla="*/ 16 h 16"/>
                <a:gd name="T26" fmla="*/ 6 w 10"/>
                <a:gd name="T27" fmla="*/ 12 h 16"/>
                <a:gd name="T28" fmla="*/ 8 w 10"/>
                <a:gd name="T29" fmla="*/ 12 h 16"/>
                <a:gd name="T30" fmla="*/ 10 w 10"/>
                <a:gd name="T31" fmla="*/ 12 h 16"/>
                <a:gd name="T32" fmla="*/ 10 w 10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6">
                  <a:moveTo>
                    <a:pt x="10" y="12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5" name="Freeform 49518"/>
            <p:cNvSpPr>
              <a:spLocks/>
            </p:cNvSpPr>
            <p:nvPr/>
          </p:nvSpPr>
          <p:spPr bwMode="auto">
            <a:xfrm>
              <a:off x="532" y="681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4 h 4"/>
                <a:gd name="T10" fmla="*/ 4 w 4"/>
                <a:gd name="T11" fmla="*/ 0 h 4"/>
                <a:gd name="T12" fmla="*/ 4 w 4"/>
                <a:gd name="T13" fmla="*/ 0 h 4"/>
                <a:gd name="T14" fmla="*/ 2 w 4"/>
                <a:gd name="T15" fmla="*/ 0 h 4"/>
                <a:gd name="T16" fmla="*/ 0 w 4"/>
                <a:gd name="T17" fmla="*/ 2 h 4"/>
                <a:gd name="T18" fmla="*/ 0 w 4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6" name="Freeform 49519"/>
            <p:cNvSpPr>
              <a:spLocks/>
            </p:cNvSpPr>
            <p:nvPr/>
          </p:nvSpPr>
          <p:spPr bwMode="auto">
            <a:xfrm>
              <a:off x="320" y="683"/>
              <a:ext cx="14" cy="6"/>
            </a:xfrm>
            <a:custGeom>
              <a:avLst/>
              <a:gdLst>
                <a:gd name="T0" fmla="*/ 2 w 14"/>
                <a:gd name="T1" fmla="*/ 0 h 6"/>
                <a:gd name="T2" fmla="*/ 2 w 14"/>
                <a:gd name="T3" fmla="*/ 0 h 6"/>
                <a:gd name="T4" fmla="*/ 2 w 14"/>
                <a:gd name="T5" fmla="*/ 4 h 6"/>
                <a:gd name="T6" fmla="*/ 0 w 14"/>
                <a:gd name="T7" fmla="*/ 6 h 6"/>
                <a:gd name="T8" fmla="*/ 0 w 14"/>
                <a:gd name="T9" fmla="*/ 6 h 6"/>
                <a:gd name="T10" fmla="*/ 4 w 14"/>
                <a:gd name="T11" fmla="*/ 4 h 6"/>
                <a:gd name="T12" fmla="*/ 10 w 14"/>
                <a:gd name="T13" fmla="*/ 6 h 6"/>
                <a:gd name="T14" fmla="*/ 14 w 14"/>
                <a:gd name="T15" fmla="*/ 4 h 6"/>
                <a:gd name="T16" fmla="*/ 14 w 14"/>
                <a:gd name="T17" fmla="*/ 2 h 6"/>
                <a:gd name="T18" fmla="*/ 14 w 14"/>
                <a:gd name="T19" fmla="*/ 0 h 6"/>
                <a:gd name="T20" fmla="*/ 14 w 14"/>
                <a:gd name="T21" fmla="*/ 0 h 6"/>
                <a:gd name="T22" fmla="*/ 12 w 14"/>
                <a:gd name="T23" fmla="*/ 2 h 6"/>
                <a:gd name="T24" fmla="*/ 8 w 14"/>
                <a:gd name="T25" fmla="*/ 2 h 6"/>
                <a:gd name="T26" fmla="*/ 6 w 14"/>
                <a:gd name="T27" fmla="*/ 0 h 6"/>
                <a:gd name="T28" fmla="*/ 2 w 14"/>
                <a:gd name="T29" fmla="*/ 0 h 6"/>
                <a:gd name="T30" fmla="*/ 2 w 14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6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7" name="Freeform 49520"/>
            <p:cNvSpPr>
              <a:spLocks/>
            </p:cNvSpPr>
            <p:nvPr/>
          </p:nvSpPr>
          <p:spPr bwMode="auto">
            <a:xfrm>
              <a:off x="753" y="683"/>
              <a:ext cx="10" cy="8"/>
            </a:xfrm>
            <a:custGeom>
              <a:avLst/>
              <a:gdLst>
                <a:gd name="T0" fmla="*/ 0 w 10"/>
                <a:gd name="T1" fmla="*/ 8 h 8"/>
                <a:gd name="T2" fmla="*/ 0 w 10"/>
                <a:gd name="T3" fmla="*/ 8 h 8"/>
                <a:gd name="T4" fmla="*/ 4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2 h 8"/>
                <a:gd name="T12" fmla="*/ 10 w 10"/>
                <a:gd name="T13" fmla="*/ 2 h 8"/>
                <a:gd name="T14" fmla="*/ 6 w 10"/>
                <a:gd name="T15" fmla="*/ 0 h 8"/>
                <a:gd name="T16" fmla="*/ 6 w 10"/>
                <a:gd name="T17" fmla="*/ 0 h 8"/>
                <a:gd name="T18" fmla="*/ 6 w 10"/>
                <a:gd name="T19" fmla="*/ 4 h 8"/>
                <a:gd name="T20" fmla="*/ 4 w 10"/>
                <a:gd name="T21" fmla="*/ 4 h 8"/>
                <a:gd name="T22" fmla="*/ 2 w 10"/>
                <a:gd name="T23" fmla="*/ 6 h 8"/>
                <a:gd name="T24" fmla="*/ 0 w 10"/>
                <a:gd name="T25" fmla="*/ 8 h 8"/>
                <a:gd name="T26" fmla="*/ 0 w 10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8" name="Freeform 49521"/>
            <p:cNvSpPr>
              <a:spLocks/>
            </p:cNvSpPr>
            <p:nvPr/>
          </p:nvSpPr>
          <p:spPr bwMode="auto">
            <a:xfrm>
              <a:off x="775" y="683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6 h 6"/>
                <a:gd name="T12" fmla="*/ 4 w 4"/>
                <a:gd name="T13" fmla="*/ 4 h 6"/>
                <a:gd name="T14" fmla="*/ 4 w 4"/>
                <a:gd name="T15" fmla="*/ 2 h 6"/>
                <a:gd name="T16" fmla="*/ 0 w 4"/>
                <a:gd name="T17" fmla="*/ 0 h 6"/>
                <a:gd name="T18" fmla="*/ 0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9" name="Freeform 49522"/>
            <p:cNvSpPr>
              <a:spLocks/>
            </p:cNvSpPr>
            <p:nvPr/>
          </p:nvSpPr>
          <p:spPr bwMode="auto">
            <a:xfrm>
              <a:off x="653" y="685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2 h 6"/>
                <a:gd name="T6" fmla="*/ 0 w 6"/>
                <a:gd name="T7" fmla="*/ 2 h 6"/>
                <a:gd name="T8" fmla="*/ 0 w 6"/>
                <a:gd name="T9" fmla="*/ 2 h 6"/>
                <a:gd name="T10" fmla="*/ 0 w 6"/>
                <a:gd name="T11" fmla="*/ 4 h 6"/>
                <a:gd name="T12" fmla="*/ 2 w 6"/>
                <a:gd name="T13" fmla="*/ 6 h 6"/>
                <a:gd name="T14" fmla="*/ 2 w 6"/>
                <a:gd name="T15" fmla="*/ 6 h 6"/>
                <a:gd name="T16" fmla="*/ 4 w 6"/>
                <a:gd name="T17" fmla="*/ 6 h 6"/>
                <a:gd name="T18" fmla="*/ 4 w 6"/>
                <a:gd name="T19" fmla="*/ 4 h 6"/>
                <a:gd name="T20" fmla="*/ 6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0 h 6"/>
                <a:gd name="T28" fmla="*/ 6 w 6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0" name="Freeform 49523"/>
            <p:cNvSpPr>
              <a:spLocks/>
            </p:cNvSpPr>
            <p:nvPr/>
          </p:nvSpPr>
          <p:spPr bwMode="auto">
            <a:xfrm>
              <a:off x="615" y="68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4 w 4"/>
                <a:gd name="T9" fmla="*/ 4 h 4"/>
                <a:gd name="T10" fmla="*/ 4 w 4"/>
                <a:gd name="T11" fmla="*/ 4 h 4"/>
                <a:gd name="T12" fmla="*/ 2 w 4"/>
                <a:gd name="T13" fmla="*/ 0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1" name="Freeform 49524"/>
            <p:cNvSpPr>
              <a:spLocks/>
            </p:cNvSpPr>
            <p:nvPr/>
          </p:nvSpPr>
          <p:spPr bwMode="auto">
            <a:xfrm>
              <a:off x="811" y="687"/>
              <a:ext cx="16" cy="12"/>
            </a:xfrm>
            <a:custGeom>
              <a:avLst/>
              <a:gdLst>
                <a:gd name="T0" fmla="*/ 14 w 16"/>
                <a:gd name="T1" fmla="*/ 2 h 12"/>
                <a:gd name="T2" fmla="*/ 14 w 16"/>
                <a:gd name="T3" fmla="*/ 2 h 12"/>
                <a:gd name="T4" fmla="*/ 12 w 16"/>
                <a:gd name="T5" fmla="*/ 0 h 12"/>
                <a:gd name="T6" fmla="*/ 10 w 16"/>
                <a:gd name="T7" fmla="*/ 0 h 12"/>
                <a:gd name="T8" fmla="*/ 6 w 16"/>
                <a:gd name="T9" fmla="*/ 2 h 12"/>
                <a:gd name="T10" fmla="*/ 4 w 16"/>
                <a:gd name="T11" fmla="*/ 4 h 12"/>
                <a:gd name="T12" fmla="*/ 4 w 16"/>
                <a:gd name="T13" fmla="*/ 4 h 12"/>
                <a:gd name="T14" fmla="*/ 6 w 16"/>
                <a:gd name="T15" fmla="*/ 4 h 12"/>
                <a:gd name="T16" fmla="*/ 8 w 16"/>
                <a:gd name="T17" fmla="*/ 2 h 12"/>
                <a:gd name="T18" fmla="*/ 10 w 16"/>
                <a:gd name="T19" fmla="*/ 2 h 12"/>
                <a:gd name="T20" fmla="*/ 12 w 16"/>
                <a:gd name="T21" fmla="*/ 4 h 12"/>
                <a:gd name="T22" fmla="*/ 12 w 16"/>
                <a:gd name="T23" fmla="*/ 4 h 12"/>
                <a:gd name="T24" fmla="*/ 10 w 16"/>
                <a:gd name="T25" fmla="*/ 6 h 12"/>
                <a:gd name="T26" fmla="*/ 8 w 16"/>
                <a:gd name="T27" fmla="*/ 8 h 12"/>
                <a:gd name="T28" fmla="*/ 8 w 16"/>
                <a:gd name="T29" fmla="*/ 8 h 12"/>
                <a:gd name="T30" fmla="*/ 6 w 16"/>
                <a:gd name="T31" fmla="*/ 8 h 12"/>
                <a:gd name="T32" fmla="*/ 2 w 16"/>
                <a:gd name="T33" fmla="*/ 6 h 12"/>
                <a:gd name="T34" fmla="*/ 2 w 16"/>
                <a:gd name="T35" fmla="*/ 6 h 12"/>
                <a:gd name="T36" fmla="*/ 0 w 16"/>
                <a:gd name="T37" fmla="*/ 10 h 12"/>
                <a:gd name="T38" fmla="*/ 0 w 16"/>
                <a:gd name="T39" fmla="*/ 10 h 12"/>
                <a:gd name="T40" fmla="*/ 8 w 16"/>
                <a:gd name="T41" fmla="*/ 12 h 12"/>
                <a:gd name="T42" fmla="*/ 12 w 16"/>
                <a:gd name="T43" fmla="*/ 12 h 12"/>
                <a:gd name="T44" fmla="*/ 16 w 16"/>
                <a:gd name="T45" fmla="*/ 10 h 12"/>
                <a:gd name="T46" fmla="*/ 16 w 16"/>
                <a:gd name="T47" fmla="*/ 10 h 12"/>
                <a:gd name="T48" fmla="*/ 14 w 16"/>
                <a:gd name="T49" fmla="*/ 10 h 12"/>
                <a:gd name="T50" fmla="*/ 12 w 16"/>
                <a:gd name="T51" fmla="*/ 8 h 12"/>
                <a:gd name="T52" fmla="*/ 14 w 16"/>
                <a:gd name="T53" fmla="*/ 6 h 12"/>
                <a:gd name="T54" fmla="*/ 14 w 16"/>
                <a:gd name="T55" fmla="*/ 2 h 12"/>
                <a:gd name="T56" fmla="*/ 14 w 16"/>
                <a:gd name="T5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12">
                  <a:moveTo>
                    <a:pt x="14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2" name="Freeform 49525"/>
            <p:cNvSpPr>
              <a:spLocks/>
            </p:cNvSpPr>
            <p:nvPr/>
          </p:nvSpPr>
          <p:spPr bwMode="auto">
            <a:xfrm>
              <a:off x="398" y="689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4 h 6"/>
                <a:gd name="T12" fmla="*/ 4 w 4"/>
                <a:gd name="T13" fmla="*/ 2 h 6"/>
                <a:gd name="T14" fmla="*/ 4 w 4"/>
                <a:gd name="T15" fmla="*/ 0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3" name="Freeform 49526"/>
            <p:cNvSpPr>
              <a:spLocks/>
            </p:cNvSpPr>
            <p:nvPr/>
          </p:nvSpPr>
          <p:spPr bwMode="auto">
            <a:xfrm>
              <a:off x="560" y="689"/>
              <a:ext cx="16" cy="14"/>
            </a:xfrm>
            <a:custGeom>
              <a:avLst/>
              <a:gdLst>
                <a:gd name="T0" fmla="*/ 2 w 16"/>
                <a:gd name="T1" fmla="*/ 14 h 14"/>
                <a:gd name="T2" fmla="*/ 2 w 16"/>
                <a:gd name="T3" fmla="*/ 14 h 14"/>
                <a:gd name="T4" fmla="*/ 16 w 16"/>
                <a:gd name="T5" fmla="*/ 4 h 14"/>
                <a:gd name="T6" fmla="*/ 16 w 16"/>
                <a:gd name="T7" fmla="*/ 4 h 14"/>
                <a:gd name="T8" fmla="*/ 16 w 16"/>
                <a:gd name="T9" fmla="*/ 2 h 14"/>
                <a:gd name="T10" fmla="*/ 16 w 16"/>
                <a:gd name="T11" fmla="*/ 0 h 14"/>
                <a:gd name="T12" fmla="*/ 16 w 16"/>
                <a:gd name="T13" fmla="*/ 0 h 14"/>
                <a:gd name="T14" fmla="*/ 14 w 16"/>
                <a:gd name="T15" fmla="*/ 0 h 14"/>
                <a:gd name="T16" fmla="*/ 14 w 16"/>
                <a:gd name="T17" fmla="*/ 0 h 14"/>
                <a:gd name="T18" fmla="*/ 12 w 16"/>
                <a:gd name="T19" fmla="*/ 2 h 14"/>
                <a:gd name="T20" fmla="*/ 10 w 16"/>
                <a:gd name="T21" fmla="*/ 4 h 14"/>
                <a:gd name="T22" fmla="*/ 0 w 16"/>
                <a:gd name="T23" fmla="*/ 6 h 14"/>
                <a:gd name="T24" fmla="*/ 0 w 16"/>
                <a:gd name="T25" fmla="*/ 6 h 14"/>
                <a:gd name="T26" fmla="*/ 0 w 16"/>
                <a:gd name="T27" fmla="*/ 12 h 14"/>
                <a:gd name="T28" fmla="*/ 0 w 16"/>
                <a:gd name="T29" fmla="*/ 14 h 14"/>
                <a:gd name="T30" fmla="*/ 2 w 16"/>
                <a:gd name="T31" fmla="*/ 14 h 14"/>
                <a:gd name="T32" fmla="*/ 2 w 1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2" y="1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4" name="Freeform 49527"/>
            <p:cNvSpPr>
              <a:spLocks/>
            </p:cNvSpPr>
            <p:nvPr/>
          </p:nvSpPr>
          <p:spPr bwMode="auto">
            <a:xfrm>
              <a:off x="362" y="689"/>
              <a:ext cx="6" cy="6"/>
            </a:xfrm>
            <a:custGeom>
              <a:avLst/>
              <a:gdLst>
                <a:gd name="T0" fmla="*/ 4 w 6"/>
                <a:gd name="T1" fmla="*/ 6 h 6"/>
                <a:gd name="T2" fmla="*/ 4 w 6"/>
                <a:gd name="T3" fmla="*/ 6 h 6"/>
                <a:gd name="T4" fmla="*/ 6 w 6"/>
                <a:gd name="T5" fmla="*/ 2 h 6"/>
                <a:gd name="T6" fmla="*/ 6 w 6"/>
                <a:gd name="T7" fmla="*/ 2 h 6"/>
                <a:gd name="T8" fmla="*/ 4 w 6"/>
                <a:gd name="T9" fmla="*/ 0 h 6"/>
                <a:gd name="T10" fmla="*/ 4 w 6"/>
                <a:gd name="T11" fmla="*/ 0 h 6"/>
                <a:gd name="T12" fmla="*/ 2 w 6"/>
                <a:gd name="T13" fmla="*/ 2 h 6"/>
                <a:gd name="T14" fmla="*/ 0 w 6"/>
                <a:gd name="T15" fmla="*/ 6 h 6"/>
                <a:gd name="T16" fmla="*/ 0 w 6"/>
                <a:gd name="T17" fmla="*/ 6 h 6"/>
                <a:gd name="T18" fmla="*/ 2 w 6"/>
                <a:gd name="T19" fmla="*/ 6 h 6"/>
                <a:gd name="T20" fmla="*/ 4 w 6"/>
                <a:gd name="T21" fmla="*/ 6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5" name="Freeform 49528"/>
            <p:cNvSpPr>
              <a:spLocks/>
            </p:cNvSpPr>
            <p:nvPr/>
          </p:nvSpPr>
          <p:spPr bwMode="auto">
            <a:xfrm>
              <a:off x="512" y="689"/>
              <a:ext cx="32" cy="24"/>
            </a:xfrm>
            <a:custGeom>
              <a:avLst/>
              <a:gdLst>
                <a:gd name="T0" fmla="*/ 32 w 32"/>
                <a:gd name="T1" fmla="*/ 22 h 24"/>
                <a:gd name="T2" fmla="*/ 32 w 32"/>
                <a:gd name="T3" fmla="*/ 22 h 24"/>
                <a:gd name="T4" fmla="*/ 30 w 32"/>
                <a:gd name="T5" fmla="*/ 22 h 24"/>
                <a:gd name="T6" fmla="*/ 30 w 32"/>
                <a:gd name="T7" fmla="*/ 20 h 24"/>
                <a:gd name="T8" fmla="*/ 30 w 32"/>
                <a:gd name="T9" fmla="*/ 20 h 24"/>
                <a:gd name="T10" fmla="*/ 30 w 32"/>
                <a:gd name="T11" fmla="*/ 18 h 24"/>
                <a:gd name="T12" fmla="*/ 30 w 32"/>
                <a:gd name="T13" fmla="*/ 14 h 24"/>
                <a:gd name="T14" fmla="*/ 30 w 32"/>
                <a:gd name="T15" fmla="*/ 14 h 24"/>
                <a:gd name="T16" fmla="*/ 26 w 32"/>
                <a:gd name="T17" fmla="*/ 14 h 24"/>
                <a:gd name="T18" fmla="*/ 26 w 32"/>
                <a:gd name="T19" fmla="*/ 14 h 24"/>
                <a:gd name="T20" fmla="*/ 26 w 32"/>
                <a:gd name="T21" fmla="*/ 10 h 24"/>
                <a:gd name="T22" fmla="*/ 26 w 32"/>
                <a:gd name="T23" fmla="*/ 10 h 24"/>
                <a:gd name="T24" fmla="*/ 20 w 32"/>
                <a:gd name="T25" fmla="*/ 10 h 24"/>
                <a:gd name="T26" fmla="*/ 16 w 32"/>
                <a:gd name="T27" fmla="*/ 8 h 24"/>
                <a:gd name="T28" fmla="*/ 10 w 32"/>
                <a:gd name="T29" fmla="*/ 0 h 24"/>
                <a:gd name="T30" fmla="*/ 10 w 32"/>
                <a:gd name="T31" fmla="*/ 0 h 24"/>
                <a:gd name="T32" fmla="*/ 10 w 32"/>
                <a:gd name="T33" fmla="*/ 2 h 24"/>
                <a:gd name="T34" fmla="*/ 10 w 32"/>
                <a:gd name="T35" fmla="*/ 2 h 24"/>
                <a:gd name="T36" fmla="*/ 6 w 32"/>
                <a:gd name="T37" fmla="*/ 2 h 24"/>
                <a:gd name="T38" fmla="*/ 6 w 32"/>
                <a:gd name="T39" fmla="*/ 2 h 24"/>
                <a:gd name="T40" fmla="*/ 2 w 32"/>
                <a:gd name="T41" fmla="*/ 6 h 24"/>
                <a:gd name="T42" fmla="*/ 0 w 32"/>
                <a:gd name="T43" fmla="*/ 10 h 24"/>
                <a:gd name="T44" fmla="*/ 0 w 32"/>
                <a:gd name="T45" fmla="*/ 12 h 24"/>
                <a:gd name="T46" fmla="*/ 0 w 32"/>
                <a:gd name="T47" fmla="*/ 12 h 24"/>
                <a:gd name="T48" fmla="*/ 2 w 32"/>
                <a:gd name="T49" fmla="*/ 12 h 24"/>
                <a:gd name="T50" fmla="*/ 4 w 32"/>
                <a:gd name="T51" fmla="*/ 12 h 24"/>
                <a:gd name="T52" fmla="*/ 8 w 32"/>
                <a:gd name="T53" fmla="*/ 16 h 24"/>
                <a:gd name="T54" fmla="*/ 12 w 32"/>
                <a:gd name="T55" fmla="*/ 18 h 24"/>
                <a:gd name="T56" fmla="*/ 12 w 32"/>
                <a:gd name="T57" fmla="*/ 18 h 24"/>
                <a:gd name="T58" fmla="*/ 14 w 32"/>
                <a:gd name="T59" fmla="*/ 16 h 24"/>
                <a:gd name="T60" fmla="*/ 14 w 32"/>
                <a:gd name="T61" fmla="*/ 16 h 24"/>
                <a:gd name="T62" fmla="*/ 14 w 32"/>
                <a:gd name="T63" fmla="*/ 18 h 24"/>
                <a:gd name="T64" fmla="*/ 16 w 32"/>
                <a:gd name="T65" fmla="*/ 20 h 24"/>
                <a:gd name="T66" fmla="*/ 20 w 32"/>
                <a:gd name="T67" fmla="*/ 18 h 24"/>
                <a:gd name="T68" fmla="*/ 20 w 32"/>
                <a:gd name="T69" fmla="*/ 18 h 24"/>
                <a:gd name="T70" fmla="*/ 20 w 32"/>
                <a:gd name="T71" fmla="*/ 22 h 24"/>
                <a:gd name="T72" fmla="*/ 24 w 32"/>
                <a:gd name="T73" fmla="*/ 24 h 24"/>
                <a:gd name="T74" fmla="*/ 24 w 32"/>
                <a:gd name="T75" fmla="*/ 24 h 24"/>
                <a:gd name="T76" fmla="*/ 24 w 32"/>
                <a:gd name="T77" fmla="*/ 22 h 24"/>
                <a:gd name="T78" fmla="*/ 28 w 32"/>
                <a:gd name="T79" fmla="*/ 22 h 24"/>
                <a:gd name="T80" fmla="*/ 30 w 32"/>
                <a:gd name="T81" fmla="*/ 22 h 24"/>
                <a:gd name="T82" fmla="*/ 32 w 32"/>
                <a:gd name="T83" fmla="*/ 22 h 24"/>
                <a:gd name="T84" fmla="*/ 32 w 32"/>
                <a:gd name="T8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" h="24">
                  <a:moveTo>
                    <a:pt x="32" y="22"/>
                  </a:moveTo>
                  <a:lnTo>
                    <a:pt x="32" y="22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6" name="Freeform 49529"/>
            <p:cNvSpPr>
              <a:spLocks/>
            </p:cNvSpPr>
            <p:nvPr/>
          </p:nvSpPr>
          <p:spPr bwMode="auto">
            <a:xfrm>
              <a:off x="564" y="689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2 h 4"/>
                <a:gd name="T6" fmla="*/ 2 w 4"/>
                <a:gd name="T7" fmla="*/ 0 h 4"/>
                <a:gd name="T8" fmla="*/ 0 w 4"/>
                <a:gd name="T9" fmla="*/ 2 h 4"/>
                <a:gd name="T10" fmla="*/ 0 w 4"/>
                <a:gd name="T11" fmla="*/ 4 h 4"/>
                <a:gd name="T12" fmla="*/ 0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7" name="Freeform 49530"/>
            <p:cNvSpPr>
              <a:spLocks/>
            </p:cNvSpPr>
            <p:nvPr/>
          </p:nvSpPr>
          <p:spPr bwMode="auto">
            <a:xfrm>
              <a:off x="645" y="691"/>
              <a:ext cx="14" cy="8"/>
            </a:xfrm>
            <a:custGeom>
              <a:avLst/>
              <a:gdLst>
                <a:gd name="T0" fmla="*/ 0 w 14"/>
                <a:gd name="T1" fmla="*/ 2 h 8"/>
                <a:gd name="T2" fmla="*/ 0 w 14"/>
                <a:gd name="T3" fmla="*/ 2 h 8"/>
                <a:gd name="T4" fmla="*/ 4 w 14"/>
                <a:gd name="T5" fmla="*/ 4 h 8"/>
                <a:gd name="T6" fmla="*/ 6 w 14"/>
                <a:gd name="T7" fmla="*/ 6 h 8"/>
                <a:gd name="T8" fmla="*/ 8 w 14"/>
                <a:gd name="T9" fmla="*/ 8 h 8"/>
                <a:gd name="T10" fmla="*/ 12 w 14"/>
                <a:gd name="T11" fmla="*/ 8 h 8"/>
                <a:gd name="T12" fmla="*/ 12 w 14"/>
                <a:gd name="T13" fmla="*/ 8 h 8"/>
                <a:gd name="T14" fmla="*/ 12 w 14"/>
                <a:gd name="T15" fmla="*/ 6 h 8"/>
                <a:gd name="T16" fmla="*/ 12 w 14"/>
                <a:gd name="T17" fmla="*/ 4 h 8"/>
                <a:gd name="T18" fmla="*/ 14 w 14"/>
                <a:gd name="T19" fmla="*/ 2 h 8"/>
                <a:gd name="T20" fmla="*/ 12 w 14"/>
                <a:gd name="T21" fmla="*/ 0 h 8"/>
                <a:gd name="T22" fmla="*/ 12 w 14"/>
                <a:gd name="T23" fmla="*/ 0 h 8"/>
                <a:gd name="T24" fmla="*/ 8 w 14"/>
                <a:gd name="T25" fmla="*/ 0 h 8"/>
                <a:gd name="T26" fmla="*/ 6 w 14"/>
                <a:gd name="T27" fmla="*/ 0 h 8"/>
                <a:gd name="T28" fmla="*/ 2 w 14"/>
                <a:gd name="T29" fmla="*/ 0 h 8"/>
                <a:gd name="T30" fmla="*/ 0 w 14"/>
                <a:gd name="T31" fmla="*/ 2 h 8"/>
                <a:gd name="T32" fmla="*/ 0 w 14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8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8" name="Freeform 49531"/>
            <p:cNvSpPr>
              <a:spLocks/>
            </p:cNvSpPr>
            <p:nvPr/>
          </p:nvSpPr>
          <p:spPr bwMode="auto">
            <a:xfrm>
              <a:off x="785" y="689"/>
              <a:ext cx="12" cy="4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6 w 12"/>
                <a:gd name="T5" fmla="*/ 4 h 4"/>
                <a:gd name="T6" fmla="*/ 12 w 12"/>
                <a:gd name="T7" fmla="*/ 2 h 4"/>
                <a:gd name="T8" fmla="*/ 12 w 12"/>
                <a:gd name="T9" fmla="*/ 2 h 4"/>
                <a:gd name="T10" fmla="*/ 10 w 12"/>
                <a:gd name="T11" fmla="*/ 0 h 4"/>
                <a:gd name="T12" fmla="*/ 6 w 12"/>
                <a:gd name="T13" fmla="*/ 0 h 4"/>
                <a:gd name="T14" fmla="*/ 2 w 12"/>
                <a:gd name="T15" fmla="*/ 2 h 4"/>
                <a:gd name="T16" fmla="*/ 0 w 12"/>
                <a:gd name="T17" fmla="*/ 4 h 4"/>
                <a:gd name="T18" fmla="*/ 0 w 1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9" name="Freeform 49532"/>
            <p:cNvSpPr>
              <a:spLocks/>
            </p:cNvSpPr>
            <p:nvPr/>
          </p:nvSpPr>
          <p:spPr bwMode="auto">
            <a:xfrm>
              <a:off x="887" y="689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2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0" name="Freeform 49533"/>
            <p:cNvSpPr>
              <a:spLocks/>
            </p:cNvSpPr>
            <p:nvPr/>
          </p:nvSpPr>
          <p:spPr bwMode="auto">
            <a:xfrm>
              <a:off x="895" y="689"/>
              <a:ext cx="12" cy="10"/>
            </a:xfrm>
            <a:custGeom>
              <a:avLst/>
              <a:gdLst>
                <a:gd name="T0" fmla="*/ 4 w 12"/>
                <a:gd name="T1" fmla="*/ 0 h 10"/>
                <a:gd name="T2" fmla="*/ 4 w 12"/>
                <a:gd name="T3" fmla="*/ 0 h 10"/>
                <a:gd name="T4" fmla="*/ 2 w 12"/>
                <a:gd name="T5" fmla="*/ 4 h 10"/>
                <a:gd name="T6" fmla="*/ 0 w 12"/>
                <a:gd name="T7" fmla="*/ 8 h 10"/>
                <a:gd name="T8" fmla="*/ 0 w 12"/>
                <a:gd name="T9" fmla="*/ 8 h 10"/>
                <a:gd name="T10" fmla="*/ 2 w 12"/>
                <a:gd name="T11" fmla="*/ 8 h 10"/>
                <a:gd name="T12" fmla="*/ 4 w 12"/>
                <a:gd name="T13" fmla="*/ 8 h 10"/>
                <a:gd name="T14" fmla="*/ 6 w 12"/>
                <a:gd name="T15" fmla="*/ 10 h 10"/>
                <a:gd name="T16" fmla="*/ 8 w 12"/>
                <a:gd name="T17" fmla="*/ 8 h 10"/>
                <a:gd name="T18" fmla="*/ 8 w 12"/>
                <a:gd name="T19" fmla="*/ 8 h 10"/>
                <a:gd name="T20" fmla="*/ 6 w 12"/>
                <a:gd name="T21" fmla="*/ 6 h 10"/>
                <a:gd name="T22" fmla="*/ 8 w 12"/>
                <a:gd name="T23" fmla="*/ 4 h 10"/>
                <a:gd name="T24" fmla="*/ 10 w 12"/>
                <a:gd name="T25" fmla="*/ 4 h 10"/>
                <a:gd name="T26" fmla="*/ 12 w 12"/>
                <a:gd name="T27" fmla="*/ 2 h 10"/>
                <a:gd name="T28" fmla="*/ 12 w 12"/>
                <a:gd name="T29" fmla="*/ 2 h 10"/>
                <a:gd name="T30" fmla="*/ 8 w 12"/>
                <a:gd name="T31" fmla="*/ 0 h 10"/>
                <a:gd name="T32" fmla="*/ 4 w 12"/>
                <a:gd name="T33" fmla="*/ 0 h 10"/>
                <a:gd name="T34" fmla="*/ 4 w 12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1" name="Freeform 49534"/>
            <p:cNvSpPr>
              <a:spLocks/>
            </p:cNvSpPr>
            <p:nvPr/>
          </p:nvSpPr>
          <p:spPr bwMode="auto">
            <a:xfrm>
              <a:off x="338" y="691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6 w 8"/>
                <a:gd name="T5" fmla="*/ 0 h 4"/>
                <a:gd name="T6" fmla="*/ 4 w 8"/>
                <a:gd name="T7" fmla="*/ 0 h 4"/>
                <a:gd name="T8" fmla="*/ 0 w 8"/>
                <a:gd name="T9" fmla="*/ 2 h 4"/>
                <a:gd name="T10" fmla="*/ 0 w 8"/>
                <a:gd name="T11" fmla="*/ 4 h 4"/>
                <a:gd name="T12" fmla="*/ 0 w 8"/>
                <a:gd name="T13" fmla="*/ 4 h 4"/>
                <a:gd name="T14" fmla="*/ 6 w 8"/>
                <a:gd name="T15" fmla="*/ 4 h 4"/>
                <a:gd name="T16" fmla="*/ 8 w 8"/>
                <a:gd name="T17" fmla="*/ 2 h 4"/>
                <a:gd name="T18" fmla="*/ 8 w 8"/>
                <a:gd name="T19" fmla="*/ 0 h 4"/>
                <a:gd name="T20" fmla="*/ 8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2" name="Freeform 49535"/>
            <p:cNvSpPr>
              <a:spLocks/>
            </p:cNvSpPr>
            <p:nvPr/>
          </p:nvSpPr>
          <p:spPr bwMode="auto">
            <a:xfrm>
              <a:off x="378" y="691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4 h 4"/>
                <a:gd name="T10" fmla="*/ 2 w 2"/>
                <a:gd name="T11" fmla="*/ 2 h 4"/>
                <a:gd name="T12" fmla="*/ 2 w 2"/>
                <a:gd name="T13" fmla="*/ 0 h 4"/>
                <a:gd name="T14" fmla="*/ 0 w 2"/>
                <a:gd name="T15" fmla="*/ 0 h 4"/>
                <a:gd name="T16" fmla="*/ 0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3" name="Freeform 49536"/>
            <p:cNvSpPr>
              <a:spLocks/>
            </p:cNvSpPr>
            <p:nvPr/>
          </p:nvSpPr>
          <p:spPr bwMode="auto">
            <a:xfrm>
              <a:off x="476" y="691"/>
              <a:ext cx="6" cy="4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4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0 w 6"/>
                <a:gd name="T13" fmla="*/ 4 h 4"/>
                <a:gd name="T14" fmla="*/ 0 w 6"/>
                <a:gd name="T15" fmla="*/ 4 h 4"/>
                <a:gd name="T16" fmla="*/ 4 w 6"/>
                <a:gd name="T17" fmla="*/ 4 h 4"/>
                <a:gd name="T18" fmla="*/ 4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4" name="Freeform 49537"/>
            <p:cNvSpPr>
              <a:spLocks/>
            </p:cNvSpPr>
            <p:nvPr/>
          </p:nvSpPr>
          <p:spPr bwMode="auto">
            <a:xfrm>
              <a:off x="855" y="691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2 w 6"/>
                <a:gd name="T5" fmla="*/ 2 h 6"/>
                <a:gd name="T6" fmla="*/ 0 w 6"/>
                <a:gd name="T7" fmla="*/ 6 h 6"/>
                <a:gd name="T8" fmla="*/ 0 w 6"/>
                <a:gd name="T9" fmla="*/ 6 h 6"/>
                <a:gd name="T10" fmla="*/ 4 w 6"/>
                <a:gd name="T11" fmla="*/ 6 h 6"/>
                <a:gd name="T12" fmla="*/ 6 w 6"/>
                <a:gd name="T13" fmla="*/ 4 h 6"/>
                <a:gd name="T14" fmla="*/ 6 w 6"/>
                <a:gd name="T15" fmla="*/ 0 h 6"/>
                <a:gd name="T16" fmla="*/ 4 w 6"/>
                <a:gd name="T17" fmla="*/ 0 h 6"/>
                <a:gd name="T18" fmla="*/ 4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5" name="Freeform 49538"/>
            <p:cNvSpPr>
              <a:spLocks/>
            </p:cNvSpPr>
            <p:nvPr/>
          </p:nvSpPr>
          <p:spPr bwMode="auto">
            <a:xfrm>
              <a:off x="602" y="693"/>
              <a:ext cx="6" cy="4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6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4 w 6"/>
                <a:gd name="T11" fmla="*/ 0 h 4"/>
                <a:gd name="T12" fmla="*/ 4 w 6"/>
                <a:gd name="T13" fmla="*/ 0 h 4"/>
                <a:gd name="T14" fmla="*/ 2 w 6"/>
                <a:gd name="T15" fmla="*/ 2 h 4"/>
                <a:gd name="T16" fmla="*/ 0 w 6"/>
                <a:gd name="T17" fmla="*/ 2 h 4"/>
                <a:gd name="T18" fmla="*/ 0 w 6"/>
                <a:gd name="T19" fmla="*/ 2 h 4"/>
                <a:gd name="T20" fmla="*/ 0 w 6"/>
                <a:gd name="T21" fmla="*/ 4 h 4"/>
                <a:gd name="T22" fmla="*/ 0 w 6"/>
                <a:gd name="T23" fmla="*/ 4 h 4"/>
                <a:gd name="T24" fmla="*/ 4 w 6"/>
                <a:gd name="T25" fmla="*/ 4 h 4"/>
                <a:gd name="T26" fmla="*/ 4 w 6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6" name="Freeform 49539"/>
            <p:cNvSpPr>
              <a:spLocks/>
            </p:cNvSpPr>
            <p:nvPr/>
          </p:nvSpPr>
          <p:spPr bwMode="auto">
            <a:xfrm>
              <a:off x="610" y="69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2 h 6"/>
                <a:gd name="T12" fmla="*/ 2 w 2"/>
                <a:gd name="T13" fmla="*/ 0 h 6"/>
                <a:gd name="T14" fmla="*/ 0 w 2"/>
                <a:gd name="T15" fmla="*/ 0 h 6"/>
                <a:gd name="T16" fmla="*/ 0 w 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7" name="Freeform 49540"/>
            <p:cNvSpPr>
              <a:spLocks/>
            </p:cNvSpPr>
            <p:nvPr/>
          </p:nvSpPr>
          <p:spPr bwMode="auto">
            <a:xfrm>
              <a:off x="669" y="6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8 w 18"/>
                <a:gd name="T3" fmla="*/ 0 h 12"/>
                <a:gd name="T4" fmla="*/ 10 w 18"/>
                <a:gd name="T5" fmla="*/ 0 h 12"/>
                <a:gd name="T6" fmla="*/ 8 w 18"/>
                <a:gd name="T7" fmla="*/ 0 h 12"/>
                <a:gd name="T8" fmla="*/ 4 w 18"/>
                <a:gd name="T9" fmla="*/ 2 h 12"/>
                <a:gd name="T10" fmla="*/ 4 w 18"/>
                <a:gd name="T11" fmla="*/ 2 h 12"/>
                <a:gd name="T12" fmla="*/ 6 w 18"/>
                <a:gd name="T13" fmla="*/ 4 h 12"/>
                <a:gd name="T14" fmla="*/ 6 w 18"/>
                <a:gd name="T15" fmla="*/ 4 h 12"/>
                <a:gd name="T16" fmla="*/ 8 w 18"/>
                <a:gd name="T17" fmla="*/ 2 h 12"/>
                <a:gd name="T18" fmla="*/ 8 w 18"/>
                <a:gd name="T19" fmla="*/ 4 h 12"/>
                <a:gd name="T20" fmla="*/ 8 w 18"/>
                <a:gd name="T21" fmla="*/ 4 h 12"/>
                <a:gd name="T22" fmla="*/ 6 w 18"/>
                <a:gd name="T23" fmla="*/ 6 h 12"/>
                <a:gd name="T24" fmla="*/ 4 w 18"/>
                <a:gd name="T25" fmla="*/ 8 h 12"/>
                <a:gd name="T26" fmla="*/ 2 w 18"/>
                <a:gd name="T27" fmla="*/ 10 h 12"/>
                <a:gd name="T28" fmla="*/ 0 w 18"/>
                <a:gd name="T29" fmla="*/ 10 h 12"/>
                <a:gd name="T30" fmla="*/ 0 w 18"/>
                <a:gd name="T31" fmla="*/ 10 h 12"/>
                <a:gd name="T32" fmla="*/ 0 w 18"/>
                <a:gd name="T33" fmla="*/ 12 h 12"/>
                <a:gd name="T34" fmla="*/ 2 w 18"/>
                <a:gd name="T35" fmla="*/ 12 h 12"/>
                <a:gd name="T36" fmla="*/ 4 w 18"/>
                <a:gd name="T37" fmla="*/ 12 h 12"/>
                <a:gd name="T38" fmla="*/ 6 w 18"/>
                <a:gd name="T39" fmla="*/ 12 h 12"/>
                <a:gd name="T40" fmla="*/ 6 w 18"/>
                <a:gd name="T41" fmla="*/ 12 h 12"/>
                <a:gd name="T42" fmla="*/ 8 w 18"/>
                <a:gd name="T43" fmla="*/ 8 h 12"/>
                <a:gd name="T44" fmla="*/ 14 w 18"/>
                <a:gd name="T45" fmla="*/ 8 h 12"/>
                <a:gd name="T46" fmla="*/ 14 w 18"/>
                <a:gd name="T47" fmla="*/ 8 h 12"/>
                <a:gd name="T48" fmla="*/ 12 w 18"/>
                <a:gd name="T49" fmla="*/ 4 h 12"/>
                <a:gd name="T50" fmla="*/ 12 w 18"/>
                <a:gd name="T51" fmla="*/ 2 h 12"/>
                <a:gd name="T52" fmla="*/ 12 w 18"/>
                <a:gd name="T53" fmla="*/ 2 h 12"/>
                <a:gd name="T54" fmla="*/ 16 w 18"/>
                <a:gd name="T55" fmla="*/ 2 h 12"/>
                <a:gd name="T56" fmla="*/ 18 w 18"/>
                <a:gd name="T57" fmla="*/ 0 h 12"/>
                <a:gd name="T58" fmla="*/ 18 w 18"/>
                <a:gd name="T5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8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8" name="Freeform 49541"/>
            <p:cNvSpPr>
              <a:spLocks/>
            </p:cNvSpPr>
            <p:nvPr/>
          </p:nvSpPr>
          <p:spPr bwMode="auto">
            <a:xfrm>
              <a:off x="691" y="693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4 w 8"/>
                <a:gd name="T5" fmla="*/ 0 h 8"/>
                <a:gd name="T6" fmla="*/ 2 w 8"/>
                <a:gd name="T7" fmla="*/ 0 h 8"/>
                <a:gd name="T8" fmla="*/ 2 w 8"/>
                <a:gd name="T9" fmla="*/ 0 h 8"/>
                <a:gd name="T10" fmla="*/ 0 w 8"/>
                <a:gd name="T11" fmla="*/ 4 h 8"/>
                <a:gd name="T12" fmla="*/ 0 w 8"/>
                <a:gd name="T13" fmla="*/ 6 h 8"/>
                <a:gd name="T14" fmla="*/ 2 w 8"/>
                <a:gd name="T15" fmla="*/ 8 h 8"/>
                <a:gd name="T16" fmla="*/ 2 w 8"/>
                <a:gd name="T17" fmla="*/ 8 h 8"/>
                <a:gd name="T18" fmla="*/ 2 w 8"/>
                <a:gd name="T19" fmla="*/ 6 h 8"/>
                <a:gd name="T20" fmla="*/ 4 w 8"/>
                <a:gd name="T21" fmla="*/ 4 h 8"/>
                <a:gd name="T22" fmla="*/ 6 w 8"/>
                <a:gd name="T23" fmla="*/ 2 h 8"/>
                <a:gd name="T24" fmla="*/ 8 w 8"/>
                <a:gd name="T25" fmla="*/ 0 h 8"/>
                <a:gd name="T26" fmla="*/ 8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9" name="Freeform 49542"/>
            <p:cNvSpPr>
              <a:spLocks/>
            </p:cNvSpPr>
            <p:nvPr/>
          </p:nvSpPr>
          <p:spPr bwMode="auto">
            <a:xfrm>
              <a:off x="791" y="693"/>
              <a:ext cx="10" cy="8"/>
            </a:xfrm>
            <a:custGeom>
              <a:avLst/>
              <a:gdLst>
                <a:gd name="T0" fmla="*/ 4 w 10"/>
                <a:gd name="T1" fmla="*/ 8 h 8"/>
                <a:gd name="T2" fmla="*/ 4 w 10"/>
                <a:gd name="T3" fmla="*/ 8 h 8"/>
                <a:gd name="T4" fmla="*/ 4 w 10"/>
                <a:gd name="T5" fmla="*/ 6 h 8"/>
                <a:gd name="T6" fmla="*/ 6 w 10"/>
                <a:gd name="T7" fmla="*/ 4 h 8"/>
                <a:gd name="T8" fmla="*/ 6 w 10"/>
                <a:gd name="T9" fmla="*/ 4 h 8"/>
                <a:gd name="T10" fmla="*/ 6 w 10"/>
                <a:gd name="T11" fmla="*/ 4 h 8"/>
                <a:gd name="T12" fmla="*/ 8 w 10"/>
                <a:gd name="T13" fmla="*/ 4 h 8"/>
                <a:gd name="T14" fmla="*/ 8 w 10"/>
                <a:gd name="T15" fmla="*/ 6 h 8"/>
                <a:gd name="T16" fmla="*/ 8 w 10"/>
                <a:gd name="T17" fmla="*/ 8 h 8"/>
                <a:gd name="T18" fmla="*/ 10 w 10"/>
                <a:gd name="T19" fmla="*/ 8 h 8"/>
                <a:gd name="T20" fmla="*/ 10 w 10"/>
                <a:gd name="T21" fmla="*/ 8 h 8"/>
                <a:gd name="T22" fmla="*/ 10 w 10"/>
                <a:gd name="T23" fmla="*/ 4 h 8"/>
                <a:gd name="T24" fmla="*/ 10 w 10"/>
                <a:gd name="T25" fmla="*/ 0 h 8"/>
                <a:gd name="T26" fmla="*/ 10 w 10"/>
                <a:gd name="T27" fmla="*/ 0 h 8"/>
                <a:gd name="T28" fmla="*/ 4 w 10"/>
                <a:gd name="T29" fmla="*/ 0 h 8"/>
                <a:gd name="T30" fmla="*/ 0 w 10"/>
                <a:gd name="T31" fmla="*/ 2 h 8"/>
                <a:gd name="T32" fmla="*/ 0 w 10"/>
                <a:gd name="T33" fmla="*/ 2 h 8"/>
                <a:gd name="T34" fmla="*/ 0 w 10"/>
                <a:gd name="T35" fmla="*/ 6 h 8"/>
                <a:gd name="T36" fmla="*/ 4 w 10"/>
                <a:gd name="T37" fmla="*/ 8 h 8"/>
                <a:gd name="T38" fmla="*/ 4 w 10"/>
                <a:gd name="T3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lnTo>
                    <a:pt x="4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0" name="Freeform 49543"/>
            <p:cNvSpPr>
              <a:spLocks/>
            </p:cNvSpPr>
            <p:nvPr/>
          </p:nvSpPr>
          <p:spPr bwMode="auto">
            <a:xfrm>
              <a:off x="659" y="695"/>
              <a:ext cx="4" cy="8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4 w 4"/>
                <a:gd name="T5" fmla="*/ 4 h 8"/>
                <a:gd name="T6" fmla="*/ 2 w 4"/>
                <a:gd name="T7" fmla="*/ 2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2 h 8"/>
                <a:gd name="T14" fmla="*/ 0 w 4"/>
                <a:gd name="T15" fmla="*/ 6 h 8"/>
                <a:gd name="T16" fmla="*/ 0 w 4"/>
                <a:gd name="T17" fmla="*/ 8 h 8"/>
                <a:gd name="T18" fmla="*/ 2 w 4"/>
                <a:gd name="T19" fmla="*/ 8 h 8"/>
                <a:gd name="T20" fmla="*/ 2 w 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1" name="Freeform 49544"/>
            <p:cNvSpPr>
              <a:spLocks/>
            </p:cNvSpPr>
            <p:nvPr/>
          </p:nvSpPr>
          <p:spPr bwMode="auto">
            <a:xfrm>
              <a:off x="663" y="695"/>
              <a:ext cx="8" cy="8"/>
            </a:xfrm>
            <a:custGeom>
              <a:avLst/>
              <a:gdLst>
                <a:gd name="T0" fmla="*/ 2 w 8"/>
                <a:gd name="T1" fmla="*/ 8 h 8"/>
                <a:gd name="T2" fmla="*/ 2 w 8"/>
                <a:gd name="T3" fmla="*/ 8 h 8"/>
                <a:gd name="T4" fmla="*/ 4 w 8"/>
                <a:gd name="T5" fmla="*/ 6 h 8"/>
                <a:gd name="T6" fmla="*/ 4 w 8"/>
                <a:gd name="T7" fmla="*/ 6 h 8"/>
                <a:gd name="T8" fmla="*/ 6 w 8"/>
                <a:gd name="T9" fmla="*/ 4 h 8"/>
                <a:gd name="T10" fmla="*/ 8 w 8"/>
                <a:gd name="T11" fmla="*/ 2 h 8"/>
                <a:gd name="T12" fmla="*/ 8 w 8"/>
                <a:gd name="T13" fmla="*/ 2 h 8"/>
                <a:gd name="T14" fmla="*/ 4 w 8"/>
                <a:gd name="T15" fmla="*/ 2 h 8"/>
                <a:gd name="T16" fmla="*/ 2 w 8"/>
                <a:gd name="T17" fmla="*/ 0 h 8"/>
                <a:gd name="T18" fmla="*/ 2 w 8"/>
                <a:gd name="T19" fmla="*/ 2 h 8"/>
                <a:gd name="T20" fmla="*/ 2 w 8"/>
                <a:gd name="T21" fmla="*/ 2 h 8"/>
                <a:gd name="T22" fmla="*/ 0 w 8"/>
                <a:gd name="T23" fmla="*/ 6 h 8"/>
                <a:gd name="T24" fmla="*/ 2 w 8"/>
                <a:gd name="T25" fmla="*/ 8 h 8"/>
                <a:gd name="T26" fmla="*/ 2 w 8"/>
                <a:gd name="T27" fmla="*/ 8 h 8"/>
                <a:gd name="T28" fmla="*/ 2 w 8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2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2" name="Freeform 49545"/>
            <p:cNvSpPr>
              <a:spLocks/>
            </p:cNvSpPr>
            <p:nvPr/>
          </p:nvSpPr>
          <p:spPr bwMode="auto">
            <a:xfrm>
              <a:off x="334" y="697"/>
              <a:ext cx="8" cy="4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4 w 8"/>
                <a:gd name="T5" fmla="*/ 4 h 4"/>
                <a:gd name="T6" fmla="*/ 8 w 8"/>
                <a:gd name="T7" fmla="*/ 4 h 4"/>
                <a:gd name="T8" fmla="*/ 8 w 8"/>
                <a:gd name="T9" fmla="*/ 4 h 4"/>
                <a:gd name="T10" fmla="*/ 8 w 8"/>
                <a:gd name="T11" fmla="*/ 0 h 4"/>
                <a:gd name="T12" fmla="*/ 6 w 8"/>
                <a:gd name="T13" fmla="*/ 0 h 4"/>
                <a:gd name="T14" fmla="*/ 0 w 8"/>
                <a:gd name="T15" fmla="*/ 2 h 4"/>
                <a:gd name="T16" fmla="*/ 0 w 8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3" name="Freeform 49546"/>
            <p:cNvSpPr>
              <a:spLocks/>
            </p:cNvSpPr>
            <p:nvPr/>
          </p:nvSpPr>
          <p:spPr bwMode="auto">
            <a:xfrm>
              <a:off x="386" y="69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2 h 8"/>
                <a:gd name="T4" fmla="*/ 6 w 8"/>
                <a:gd name="T5" fmla="*/ 0 h 8"/>
                <a:gd name="T6" fmla="*/ 6 w 8"/>
                <a:gd name="T7" fmla="*/ 0 h 8"/>
                <a:gd name="T8" fmla="*/ 4 w 8"/>
                <a:gd name="T9" fmla="*/ 0 h 8"/>
                <a:gd name="T10" fmla="*/ 0 w 8"/>
                <a:gd name="T11" fmla="*/ 2 h 8"/>
                <a:gd name="T12" fmla="*/ 0 w 8"/>
                <a:gd name="T13" fmla="*/ 2 h 8"/>
                <a:gd name="T14" fmla="*/ 0 w 8"/>
                <a:gd name="T15" fmla="*/ 8 h 8"/>
                <a:gd name="T16" fmla="*/ 0 w 8"/>
                <a:gd name="T17" fmla="*/ 8 h 8"/>
                <a:gd name="T18" fmla="*/ 4 w 8"/>
                <a:gd name="T19" fmla="*/ 6 h 8"/>
                <a:gd name="T20" fmla="*/ 8 w 8"/>
                <a:gd name="T21" fmla="*/ 2 h 8"/>
                <a:gd name="T22" fmla="*/ 8 w 8"/>
                <a:gd name="T2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4" name="Freeform 49547"/>
            <p:cNvSpPr>
              <a:spLocks/>
            </p:cNvSpPr>
            <p:nvPr/>
          </p:nvSpPr>
          <p:spPr bwMode="auto">
            <a:xfrm>
              <a:off x="346" y="697"/>
              <a:ext cx="10" cy="12"/>
            </a:xfrm>
            <a:custGeom>
              <a:avLst/>
              <a:gdLst>
                <a:gd name="T0" fmla="*/ 6 w 10"/>
                <a:gd name="T1" fmla="*/ 4 h 12"/>
                <a:gd name="T2" fmla="*/ 6 w 10"/>
                <a:gd name="T3" fmla="*/ 4 h 12"/>
                <a:gd name="T4" fmla="*/ 6 w 10"/>
                <a:gd name="T5" fmla="*/ 4 h 12"/>
                <a:gd name="T6" fmla="*/ 4 w 10"/>
                <a:gd name="T7" fmla="*/ 4 h 12"/>
                <a:gd name="T8" fmla="*/ 4 w 10"/>
                <a:gd name="T9" fmla="*/ 2 h 12"/>
                <a:gd name="T10" fmla="*/ 2 w 10"/>
                <a:gd name="T11" fmla="*/ 0 h 12"/>
                <a:gd name="T12" fmla="*/ 2 w 10"/>
                <a:gd name="T13" fmla="*/ 0 h 12"/>
                <a:gd name="T14" fmla="*/ 0 w 10"/>
                <a:gd name="T15" fmla="*/ 10 h 12"/>
                <a:gd name="T16" fmla="*/ 0 w 10"/>
                <a:gd name="T17" fmla="*/ 10 h 12"/>
                <a:gd name="T18" fmla="*/ 2 w 10"/>
                <a:gd name="T19" fmla="*/ 12 h 12"/>
                <a:gd name="T20" fmla="*/ 6 w 10"/>
                <a:gd name="T21" fmla="*/ 10 h 12"/>
                <a:gd name="T22" fmla="*/ 10 w 10"/>
                <a:gd name="T23" fmla="*/ 8 h 12"/>
                <a:gd name="T24" fmla="*/ 10 w 10"/>
                <a:gd name="T25" fmla="*/ 8 h 12"/>
                <a:gd name="T26" fmla="*/ 6 w 10"/>
                <a:gd name="T27" fmla="*/ 8 h 12"/>
                <a:gd name="T28" fmla="*/ 6 w 10"/>
                <a:gd name="T29" fmla="*/ 6 h 12"/>
                <a:gd name="T30" fmla="*/ 8 w 10"/>
                <a:gd name="T31" fmla="*/ 6 h 12"/>
                <a:gd name="T32" fmla="*/ 6 w 10"/>
                <a:gd name="T33" fmla="*/ 4 h 12"/>
                <a:gd name="T34" fmla="*/ 6 w 10"/>
                <a:gd name="T3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5" name="Freeform 49548"/>
            <p:cNvSpPr>
              <a:spLocks/>
            </p:cNvSpPr>
            <p:nvPr/>
          </p:nvSpPr>
          <p:spPr bwMode="auto">
            <a:xfrm>
              <a:off x="362" y="697"/>
              <a:ext cx="8" cy="12"/>
            </a:xfrm>
            <a:custGeom>
              <a:avLst/>
              <a:gdLst>
                <a:gd name="T0" fmla="*/ 2 w 8"/>
                <a:gd name="T1" fmla="*/ 12 h 12"/>
                <a:gd name="T2" fmla="*/ 2 w 8"/>
                <a:gd name="T3" fmla="*/ 12 h 12"/>
                <a:gd name="T4" fmla="*/ 2 w 8"/>
                <a:gd name="T5" fmla="*/ 8 h 12"/>
                <a:gd name="T6" fmla="*/ 6 w 8"/>
                <a:gd name="T7" fmla="*/ 6 h 12"/>
                <a:gd name="T8" fmla="*/ 8 w 8"/>
                <a:gd name="T9" fmla="*/ 4 h 12"/>
                <a:gd name="T10" fmla="*/ 8 w 8"/>
                <a:gd name="T11" fmla="*/ 0 h 12"/>
                <a:gd name="T12" fmla="*/ 8 w 8"/>
                <a:gd name="T13" fmla="*/ 0 h 12"/>
                <a:gd name="T14" fmla="*/ 6 w 8"/>
                <a:gd name="T15" fmla="*/ 0 h 12"/>
                <a:gd name="T16" fmla="*/ 6 w 8"/>
                <a:gd name="T17" fmla="*/ 2 h 12"/>
                <a:gd name="T18" fmla="*/ 6 w 8"/>
                <a:gd name="T19" fmla="*/ 4 h 12"/>
                <a:gd name="T20" fmla="*/ 4 w 8"/>
                <a:gd name="T21" fmla="*/ 4 h 12"/>
                <a:gd name="T22" fmla="*/ 4 w 8"/>
                <a:gd name="T23" fmla="*/ 4 h 12"/>
                <a:gd name="T24" fmla="*/ 2 w 8"/>
                <a:gd name="T25" fmla="*/ 2 h 12"/>
                <a:gd name="T26" fmla="*/ 0 w 8"/>
                <a:gd name="T27" fmla="*/ 0 h 12"/>
                <a:gd name="T28" fmla="*/ 0 w 8"/>
                <a:gd name="T29" fmla="*/ 0 h 12"/>
                <a:gd name="T30" fmla="*/ 0 w 8"/>
                <a:gd name="T31" fmla="*/ 6 h 12"/>
                <a:gd name="T32" fmla="*/ 0 w 8"/>
                <a:gd name="T33" fmla="*/ 10 h 12"/>
                <a:gd name="T34" fmla="*/ 2 w 8"/>
                <a:gd name="T35" fmla="*/ 12 h 12"/>
                <a:gd name="T36" fmla="*/ 2 w 8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2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6" name="Freeform 49549"/>
            <p:cNvSpPr>
              <a:spLocks/>
            </p:cNvSpPr>
            <p:nvPr/>
          </p:nvSpPr>
          <p:spPr bwMode="auto">
            <a:xfrm>
              <a:off x="440" y="697"/>
              <a:ext cx="16" cy="8"/>
            </a:xfrm>
            <a:custGeom>
              <a:avLst/>
              <a:gdLst>
                <a:gd name="T0" fmla="*/ 4 w 16"/>
                <a:gd name="T1" fmla="*/ 2 h 8"/>
                <a:gd name="T2" fmla="*/ 4 w 16"/>
                <a:gd name="T3" fmla="*/ 2 h 8"/>
                <a:gd name="T4" fmla="*/ 0 w 16"/>
                <a:gd name="T5" fmla="*/ 8 h 8"/>
                <a:gd name="T6" fmla="*/ 0 w 16"/>
                <a:gd name="T7" fmla="*/ 8 h 8"/>
                <a:gd name="T8" fmla="*/ 10 w 16"/>
                <a:gd name="T9" fmla="*/ 6 h 8"/>
                <a:gd name="T10" fmla="*/ 12 w 16"/>
                <a:gd name="T11" fmla="*/ 4 h 8"/>
                <a:gd name="T12" fmla="*/ 16 w 16"/>
                <a:gd name="T13" fmla="*/ 2 h 8"/>
                <a:gd name="T14" fmla="*/ 16 w 16"/>
                <a:gd name="T15" fmla="*/ 2 h 8"/>
                <a:gd name="T16" fmla="*/ 14 w 16"/>
                <a:gd name="T17" fmla="*/ 0 h 8"/>
                <a:gd name="T18" fmla="*/ 10 w 16"/>
                <a:gd name="T19" fmla="*/ 2 h 8"/>
                <a:gd name="T20" fmla="*/ 4 w 16"/>
                <a:gd name="T21" fmla="*/ 2 h 8"/>
                <a:gd name="T22" fmla="*/ 4 w 16"/>
                <a:gd name="T2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7" name="Freeform 49550"/>
            <p:cNvSpPr>
              <a:spLocks/>
            </p:cNvSpPr>
            <p:nvPr/>
          </p:nvSpPr>
          <p:spPr bwMode="auto">
            <a:xfrm>
              <a:off x="502" y="697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4 h 4"/>
                <a:gd name="T14" fmla="*/ 4 w 4"/>
                <a:gd name="T15" fmla="*/ 4 h 4"/>
                <a:gd name="T16" fmla="*/ 4 w 4"/>
                <a:gd name="T17" fmla="*/ 2 h 4"/>
                <a:gd name="T18" fmla="*/ 2 w 4"/>
                <a:gd name="T19" fmla="*/ 0 h 4"/>
                <a:gd name="T20" fmla="*/ 2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8" name="Freeform 49551"/>
            <p:cNvSpPr>
              <a:spLocks/>
            </p:cNvSpPr>
            <p:nvPr/>
          </p:nvSpPr>
          <p:spPr bwMode="auto">
            <a:xfrm>
              <a:off x="572" y="697"/>
              <a:ext cx="4" cy="10"/>
            </a:xfrm>
            <a:custGeom>
              <a:avLst/>
              <a:gdLst>
                <a:gd name="T0" fmla="*/ 2 w 4"/>
                <a:gd name="T1" fmla="*/ 10 h 10"/>
                <a:gd name="T2" fmla="*/ 2 w 4"/>
                <a:gd name="T3" fmla="*/ 10 h 10"/>
                <a:gd name="T4" fmla="*/ 4 w 4"/>
                <a:gd name="T5" fmla="*/ 4 h 10"/>
                <a:gd name="T6" fmla="*/ 2 w 4"/>
                <a:gd name="T7" fmla="*/ 2 h 10"/>
                <a:gd name="T8" fmla="*/ 0 w 4"/>
                <a:gd name="T9" fmla="*/ 0 h 10"/>
                <a:gd name="T10" fmla="*/ 0 w 4"/>
                <a:gd name="T11" fmla="*/ 0 h 10"/>
                <a:gd name="T12" fmla="*/ 0 w 4"/>
                <a:gd name="T13" fmla="*/ 4 h 10"/>
                <a:gd name="T14" fmla="*/ 0 w 4"/>
                <a:gd name="T15" fmla="*/ 6 h 10"/>
                <a:gd name="T16" fmla="*/ 0 w 4"/>
                <a:gd name="T17" fmla="*/ 8 h 10"/>
                <a:gd name="T18" fmla="*/ 2 w 4"/>
                <a:gd name="T19" fmla="*/ 10 h 10"/>
                <a:gd name="T20" fmla="*/ 2 w 4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2" y="10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9" name="Freeform 49552"/>
            <p:cNvSpPr>
              <a:spLocks/>
            </p:cNvSpPr>
            <p:nvPr/>
          </p:nvSpPr>
          <p:spPr bwMode="auto">
            <a:xfrm>
              <a:off x="613" y="697"/>
              <a:ext cx="6" cy="4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4 w 6"/>
                <a:gd name="T5" fmla="*/ 4 h 4"/>
                <a:gd name="T6" fmla="*/ 6 w 6"/>
                <a:gd name="T7" fmla="*/ 4 h 4"/>
                <a:gd name="T8" fmla="*/ 6 w 6"/>
                <a:gd name="T9" fmla="*/ 2 h 4"/>
                <a:gd name="T10" fmla="*/ 4 w 6"/>
                <a:gd name="T11" fmla="*/ 0 h 4"/>
                <a:gd name="T12" fmla="*/ 4 w 6"/>
                <a:gd name="T13" fmla="*/ 0 h 4"/>
                <a:gd name="T14" fmla="*/ 2 w 6"/>
                <a:gd name="T15" fmla="*/ 2 h 4"/>
                <a:gd name="T16" fmla="*/ 0 w 6"/>
                <a:gd name="T17" fmla="*/ 2 h 4"/>
                <a:gd name="T18" fmla="*/ 2 w 6"/>
                <a:gd name="T19" fmla="*/ 4 h 4"/>
                <a:gd name="T20" fmla="*/ 2 w 6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0" name="Freeform 49553"/>
            <p:cNvSpPr>
              <a:spLocks/>
            </p:cNvSpPr>
            <p:nvPr/>
          </p:nvSpPr>
          <p:spPr bwMode="auto">
            <a:xfrm>
              <a:off x="621" y="699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0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1" name="Freeform 49554"/>
            <p:cNvSpPr>
              <a:spLocks/>
            </p:cNvSpPr>
            <p:nvPr/>
          </p:nvSpPr>
          <p:spPr bwMode="auto">
            <a:xfrm>
              <a:off x="737" y="699"/>
              <a:ext cx="8" cy="2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8 w 8"/>
                <a:gd name="T5" fmla="*/ 0 h 2"/>
                <a:gd name="T6" fmla="*/ 6 w 8"/>
                <a:gd name="T7" fmla="*/ 0 h 2"/>
                <a:gd name="T8" fmla="*/ 0 w 8"/>
                <a:gd name="T9" fmla="*/ 0 h 2"/>
                <a:gd name="T10" fmla="*/ 0 w 8"/>
                <a:gd name="T11" fmla="*/ 0 h 2"/>
                <a:gd name="T12" fmla="*/ 2 w 8"/>
                <a:gd name="T13" fmla="*/ 2 h 2"/>
                <a:gd name="T14" fmla="*/ 4 w 8"/>
                <a:gd name="T15" fmla="*/ 2 h 2"/>
                <a:gd name="T16" fmla="*/ 6 w 8"/>
                <a:gd name="T17" fmla="*/ 2 h 2"/>
                <a:gd name="T18" fmla="*/ 8 w 8"/>
                <a:gd name="T19" fmla="*/ 2 h 2"/>
                <a:gd name="T20" fmla="*/ 8 w 8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2" name="Freeform 49555"/>
            <p:cNvSpPr>
              <a:spLocks/>
            </p:cNvSpPr>
            <p:nvPr/>
          </p:nvSpPr>
          <p:spPr bwMode="auto">
            <a:xfrm>
              <a:off x="779" y="699"/>
              <a:ext cx="10" cy="6"/>
            </a:xfrm>
            <a:custGeom>
              <a:avLst/>
              <a:gdLst>
                <a:gd name="T0" fmla="*/ 6 w 10"/>
                <a:gd name="T1" fmla="*/ 2 h 6"/>
                <a:gd name="T2" fmla="*/ 6 w 10"/>
                <a:gd name="T3" fmla="*/ 2 h 6"/>
                <a:gd name="T4" fmla="*/ 4 w 10"/>
                <a:gd name="T5" fmla="*/ 0 h 6"/>
                <a:gd name="T6" fmla="*/ 4 w 10"/>
                <a:gd name="T7" fmla="*/ 0 h 6"/>
                <a:gd name="T8" fmla="*/ 4 w 10"/>
                <a:gd name="T9" fmla="*/ 0 h 6"/>
                <a:gd name="T10" fmla="*/ 4 w 10"/>
                <a:gd name="T11" fmla="*/ 0 h 6"/>
                <a:gd name="T12" fmla="*/ 4 w 10"/>
                <a:gd name="T13" fmla="*/ 2 h 6"/>
                <a:gd name="T14" fmla="*/ 2 w 10"/>
                <a:gd name="T15" fmla="*/ 4 h 6"/>
                <a:gd name="T16" fmla="*/ 0 w 10"/>
                <a:gd name="T17" fmla="*/ 6 h 6"/>
                <a:gd name="T18" fmla="*/ 0 w 10"/>
                <a:gd name="T19" fmla="*/ 6 h 6"/>
                <a:gd name="T20" fmla="*/ 6 w 10"/>
                <a:gd name="T21" fmla="*/ 6 h 6"/>
                <a:gd name="T22" fmla="*/ 10 w 10"/>
                <a:gd name="T23" fmla="*/ 6 h 6"/>
                <a:gd name="T24" fmla="*/ 10 w 10"/>
                <a:gd name="T25" fmla="*/ 4 h 6"/>
                <a:gd name="T26" fmla="*/ 10 w 10"/>
                <a:gd name="T27" fmla="*/ 4 h 6"/>
                <a:gd name="T28" fmla="*/ 8 w 10"/>
                <a:gd name="T29" fmla="*/ 4 h 6"/>
                <a:gd name="T30" fmla="*/ 6 w 10"/>
                <a:gd name="T31" fmla="*/ 4 h 6"/>
                <a:gd name="T32" fmla="*/ 6 w 10"/>
                <a:gd name="T33" fmla="*/ 2 h 6"/>
                <a:gd name="T34" fmla="*/ 6 w 10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6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3" name="Freeform 49556"/>
            <p:cNvSpPr>
              <a:spLocks/>
            </p:cNvSpPr>
            <p:nvPr/>
          </p:nvSpPr>
          <p:spPr bwMode="auto">
            <a:xfrm>
              <a:off x="322" y="699"/>
              <a:ext cx="4" cy="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0 w 4"/>
                <a:gd name="T5" fmla="*/ 4 h 8"/>
                <a:gd name="T6" fmla="*/ 2 w 4"/>
                <a:gd name="T7" fmla="*/ 6 h 8"/>
                <a:gd name="T8" fmla="*/ 4 w 4"/>
                <a:gd name="T9" fmla="*/ 8 h 8"/>
                <a:gd name="T10" fmla="*/ 4 w 4"/>
                <a:gd name="T11" fmla="*/ 8 h 8"/>
                <a:gd name="T12" fmla="*/ 4 w 4"/>
                <a:gd name="T13" fmla="*/ 4 h 8"/>
                <a:gd name="T14" fmla="*/ 4 w 4"/>
                <a:gd name="T15" fmla="*/ 2 h 8"/>
                <a:gd name="T16" fmla="*/ 2 w 4"/>
                <a:gd name="T17" fmla="*/ 0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4" name="Freeform 49557"/>
            <p:cNvSpPr>
              <a:spLocks/>
            </p:cNvSpPr>
            <p:nvPr/>
          </p:nvSpPr>
          <p:spPr bwMode="auto">
            <a:xfrm>
              <a:off x="458" y="699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6 h 6"/>
                <a:gd name="T12" fmla="*/ 4 w 4"/>
                <a:gd name="T13" fmla="*/ 4 h 6"/>
                <a:gd name="T14" fmla="*/ 2 w 4"/>
                <a:gd name="T15" fmla="*/ 2 h 6"/>
                <a:gd name="T16" fmla="*/ 0 w 4"/>
                <a:gd name="T17" fmla="*/ 0 h 6"/>
                <a:gd name="T18" fmla="*/ 0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5" name="Freeform 49558"/>
            <p:cNvSpPr>
              <a:spLocks/>
            </p:cNvSpPr>
            <p:nvPr/>
          </p:nvSpPr>
          <p:spPr bwMode="auto">
            <a:xfrm>
              <a:off x="701" y="701"/>
              <a:ext cx="4" cy="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0 w 4"/>
                <a:gd name="T5" fmla="*/ 4 h 8"/>
                <a:gd name="T6" fmla="*/ 0 w 4"/>
                <a:gd name="T7" fmla="*/ 6 h 8"/>
                <a:gd name="T8" fmla="*/ 4 w 4"/>
                <a:gd name="T9" fmla="*/ 8 h 8"/>
                <a:gd name="T10" fmla="*/ 4 w 4"/>
                <a:gd name="T11" fmla="*/ 8 h 8"/>
                <a:gd name="T12" fmla="*/ 4 w 4"/>
                <a:gd name="T13" fmla="*/ 2 h 8"/>
                <a:gd name="T14" fmla="*/ 4 w 4"/>
                <a:gd name="T15" fmla="*/ 0 h 8"/>
                <a:gd name="T16" fmla="*/ 2 w 4"/>
                <a:gd name="T17" fmla="*/ 0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90" name="Group 49760"/>
          <p:cNvGrpSpPr>
            <a:grpSpLocks/>
          </p:cNvGrpSpPr>
          <p:nvPr/>
        </p:nvGrpSpPr>
        <p:grpSpPr bwMode="auto">
          <a:xfrm>
            <a:off x="497440" y="1112838"/>
            <a:ext cx="924485" cy="184150"/>
            <a:chOff x="324" y="701"/>
            <a:chExt cx="581" cy="116"/>
          </a:xfrm>
        </p:grpSpPr>
        <p:sp>
          <p:nvSpPr>
            <p:cNvPr id="19516" name="Freeform 49560"/>
            <p:cNvSpPr>
              <a:spLocks/>
            </p:cNvSpPr>
            <p:nvPr/>
          </p:nvSpPr>
          <p:spPr bwMode="auto">
            <a:xfrm>
              <a:off x="743" y="701"/>
              <a:ext cx="10" cy="10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4 h 10"/>
                <a:gd name="T4" fmla="*/ 2 w 10"/>
                <a:gd name="T5" fmla="*/ 6 h 10"/>
                <a:gd name="T6" fmla="*/ 2 w 10"/>
                <a:gd name="T7" fmla="*/ 8 h 10"/>
                <a:gd name="T8" fmla="*/ 8 w 10"/>
                <a:gd name="T9" fmla="*/ 10 h 10"/>
                <a:gd name="T10" fmla="*/ 8 w 10"/>
                <a:gd name="T11" fmla="*/ 10 h 10"/>
                <a:gd name="T12" fmla="*/ 10 w 10"/>
                <a:gd name="T13" fmla="*/ 0 h 10"/>
                <a:gd name="T14" fmla="*/ 10 w 10"/>
                <a:gd name="T15" fmla="*/ 0 h 10"/>
                <a:gd name="T16" fmla="*/ 6 w 10"/>
                <a:gd name="T17" fmla="*/ 0 h 10"/>
                <a:gd name="T18" fmla="*/ 6 w 10"/>
                <a:gd name="T19" fmla="*/ 0 h 10"/>
                <a:gd name="T20" fmla="*/ 4 w 10"/>
                <a:gd name="T21" fmla="*/ 4 h 10"/>
                <a:gd name="T22" fmla="*/ 4 w 10"/>
                <a:gd name="T23" fmla="*/ 6 h 10"/>
                <a:gd name="T24" fmla="*/ 0 w 10"/>
                <a:gd name="T25" fmla="*/ 4 h 10"/>
                <a:gd name="T26" fmla="*/ 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7" name="Freeform 49561"/>
            <p:cNvSpPr>
              <a:spLocks/>
            </p:cNvSpPr>
            <p:nvPr/>
          </p:nvSpPr>
          <p:spPr bwMode="auto">
            <a:xfrm>
              <a:off x="903" y="701"/>
              <a:ext cx="2" cy="8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0 w 2"/>
                <a:gd name="T7" fmla="*/ 0 h 8"/>
                <a:gd name="T8" fmla="*/ 0 w 2"/>
                <a:gd name="T9" fmla="*/ 0 h 8"/>
                <a:gd name="T10" fmla="*/ 0 w 2"/>
                <a:gd name="T11" fmla="*/ 8 h 8"/>
                <a:gd name="T12" fmla="*/ 0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8" name="Freeform 49562"/>
            <p:cNvSpPr>
              <a:spLocks/>
            </p:cNvSpPr>
            <p:nvPr/>
          </p:nvSpPr>
          <p:spPr bwMode="auto">
            <a:xfrm>
              <a:off x="588" y="701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2 w 4"/>
                <a:gd name="T7" fmla="*/ 4 h 6"/>
                <a:gd name="T8" fmla="*/ 0 w 4"/>
                <a:gd name="T9" fmla="*/ 4 h 6"/>
                <a:gd name="T10" fmla="*/ 0 w 4"/>
                <a:gd name="T11" fmla="*/ 6 h 6"/>
                <a:gd name="T12" fmla="*/ 0 w 4"/>
                <a:gd name="T13" fmla="*/ 6 h 6"/>
                <a:gd name="T14" fmla="*/ 2 w 4"/>
                <a:gd name="T15" fmla="*/ 6 h 6"/>
                <a:gd name="T16" fmla="*/ 4 w 4"/>
                <a:gd name="T17" fmla="*/ 4 h 6"/>
                <a:gd name="T18" fmla="*/ 4 w 4"/>
                <a:gd name="T19" fmla="*/ 2 h 6"/>
                <a:gd name="T20" fmla="*/ 2 w 4"/>
                <a:gd name="T21" fmla="*/ 0 h 6"/>
                <a:gd name="T22" fmla="*/ 2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9" name="Freeform 49563"/>
            <p:cNvSpPr>
              <a:spLocks/>
            </p:cNvSpPr>
            <p:nvPr/>
          </p:nvSpPr>
          <p:spPr bwMode="auto">
            <a:xfrm>
              <a:off x="791" y="701"/>
              <a:ext cx="10" cy="12"/>
            </a:xfrm>
            <a:custGeom>
              <a:avLst/>
              <a:gdLst>
                <a:gd name="T0" fmla="*/ 8 w 10"/>
                <a:gd name="T1" fmla="*/ 0 h 12"/>
                <a:gd name="T2" fmla="*/ 8 w 10"/>
                <a:gd name="T3" fmla="*/ 0 h 12"/>
                <a:gd name="T4" fmla="*/ 6 w 10"/>
                <a:gd name="T5" fmla="*/ 2 h 12"/>
                <a:gd name="T6" fmla="*/ 6 w 10"/>
                <a:gd name="T7" fmla="*/ 4 h 12"/>
                <a:gd name="T8" fmla="*/ 6 w 10"/>
                <a:gd name="T9" fmla="*/ 8 h 12"/>
                <a:gd name="T10" fmla="*/ 6 w 10"/>
                <a:gd name="T11" fmla="*/ 8 h 12"/>
                <a:gd name="T12" fmla="*/ 2 w 10"/>
                <a:gd name="T13" fmla="*/ 8 h 12"/>
                <a:gd name="T14" fmla="*/ 0 w 10"/>
                <a:gd name="T15" fmla="*/ 8 h 12"/>
                <a:gd name="T16" fmla="*/ 0 w 10"/>
                <a:gd name="T17" fmla="*/ 10 h 12"/>
                <a:gd name="T18" fmla="*/ 0 w 10"/>
                <a:gd name="T19" fmla="*/ 10 h 12"/>
                <a:gd name="T20" fmla="*/ 2 w 10"/>
                <a:gd name="T21" fmla="*/ 10 h 12"/>
                <a:gd name="T22" fmla="*/ 4 w 10"/>
                <a:gd name="T23" fmla="*/ 10 h 12"/>
                <a:gd name="T24" fmla="*/ 8 w 10"/>
                <a:gd name="T25" fmla="*/ 12 h 12"/>
                <a:gd name="T26" fmla="*/ 8 w 10"/>
                <a:gd name="T27" fmla="*/ 12 h 12"/>
                <a:gd name="T28" fmla="*/ 10 w 10"/>
                <a:gd name="T29" fmla="*/ 10 h 12"/>
                <a:gd name="T30" fmla="*/ 10 w 10"/>
                <a:gd name="T31" fmla="*/ 6 h 12"/>
                <a:gd name="T32" fmla="*/ 10 w 10"/>
                <a:gd name="T33" fmla="*/ 2 h 12"/>
                <a:gd name="T34" fmla="*/ 8 w 10"/>
                <a:gd name="T35" fmla="*/ 0 h 12"/>
                <a:gd name="T36" fmla="*/ 8 w 10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0" name="Freeform 49564"/>
            <p:cNvSpPr>
              <a:spLocks/>
            </p:cNvSpPr>
            <p:nvPr/>
          </p:nvSpPr>
          <p:spPr bwMode="auto">
            <a:xfrm>
              <a:off x="324" y="703"/>
              <a:ext cx="22" cy="20"/>
            </a:xfrm>
            <a:custGeom>
              <a:avLst/>
              <a:gdLst>
                <a:gd name="T0" fmla="*/ 8 w 22"/>
                <a:gd name="T1" fmla="*/ 12 h 20"/>
                <a:gd name="T2" fmla="*/ 8 w 22"/>
                <a:gd name="T3" fmla="*/ 12 h 20"/>
                <a:gd name="T4" fmla="*/ 8 w 22"/>
                <a:gd name="T5" fmla="*/ 10 h 20"/>
                <a:gd name="T6" fmla="*/ 8 w 22"/>
                <a:gd name="T7" fmla="*/ 6 h 20"/>
                <a:gd name="T8" fmla="*/ 8 w 22"/>
                <a:gd name="T9" fmla="*/ 6 h 20"/>
                <a:gd name="T10" fmla="*/ 10 w 22"/>
                <a:gd name="T11" fmla="*/ 6 h 20"/>
                <a:gd name="T12" fmla="*/ 14 w 22"/>
                <a:gd name="T13" fmla="*/ 6 h 20"/>
                <a:gd name="T14" fmla="*/ 18 w 22"/>
                <a:gd name="T15" fmla="*/ 4 h 20"/>
                <a:gd name="T16" fmla="*/ 22 w 22"/>
                <a:gd name="T17" fmla="*/ 4 h 20"/>
                <a:gd name="T18" fmla="*/ 22 w 22"/>
                <a:gd name="T19" fmla="*/ 4 h 20"/>
                <a:gd name="T20" fmla="*/ 22 w 22"/>
                <a:gd name="T21" fmla="*/ 2 h 20"/>
                <a:gd name="T22" fmla="*/ 20 w 22"/>
                <a:gd name="T23" fmla="*/ 2 h 20"/>
                <a:gd name="T24" fmla="*/ 20 w 22"/>
                <a:gd name="T25" fmla="*/ 0 h 20"/>
                <a:gd name="T26" fmla="*/ 20 w 22"/>
                <a:gd name="T27" fmla="*/ 0 h 20"/>
                <a:gd name="T28" fmla="*/ 10 w 22"/>
                <a:gd name="T29" fmla="*/ 2 h 20"/>
                <a:gd name="T30" fmla="*/ 2 w 22"/>
                <a:gd name="T31" fmla="*/ 4 h 20"/>
                <a:gd name="T32" fmla="*/ 2 w 22"/>
                <a:gd name="T33" fmla="*/ 4 h 20"/>
                <a:gd name="T34" fmla="*/ 0 w 22"/>
                <a:gd name="T35" fmla="*/ 8 h 20"/>
                <a:gd name="T36" fmla="*/ 0 w 22"/>
                <a:gd name="T37" fmla="*/ 8 h 20"/>
                <a:gd name="T38" fmla="*/ 4 w 22"/>
                <a:gd name="T39" fmla="*/ 20 h 20"/>
                <a:gd name="T40" fmla="*/ 4 w 22"/>
                <a:gd name="T41" fmla="*/ 20 h 20"/>
                <a:gd name="T42" fmla="*/ 4 w 22"/>
                <a:gd name="T43" fmla="*/ 14 h 20"/>
                <a:gd name="T44" fmla="*/ 8 w 22"/>
                <a:gd name="T45" fmla="*/ 12 h 20"/>
                <a:gd name="T46" fmla="*/ 8 w 22"/>
                <a:gd name="T4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20">
                  <a:moveTo>
                    <a:pt x="8" y="12"/>
                  </a:move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1" name="Freeform 49565"/>
            <p:cNvSpPr>
              <a:spLocks/>
            </p:cNvSpPr>
            <p:nvPr/>
          </p:nvSpPr>
          <p:spPr bwMode="auto">
            <a:xfrm>
              <a:off x="378" y="703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4 h 6"/>
                <a:gd name="T14" fmla="*/ 2 w 4"/>
                <a:gd name="T15" fmla="*/ 4 h 6"/>
                <a:gd name="T16" fmla="*/ 4 w 4"/>
                <a:gd name="T17" fmla="*/ 0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2" name="Freeform 49566"/>
            <p:cNvSpPr>
              <a:spLocks/>
            </p:cNvSpPr>
            <p:nvPr/>
          </p:nvSpPr>
          <p:spPr bwMode="auto">
            <a:xfrm>
              <a:off x="705" y="703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4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2 h 6"/>
                <a:gd name="T12" fmla="*/ 0 w 6"/>
                <a:gd name="T13" fmla="*/ 6 h 6"/>
                <a:gd name="T14" fmla="*/ 0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3" name="Freeform 49567"/>
            <p:cNvSpPr>
              <a:spLocks/>
            </p:cNvSpPr>
            <p:nvPr/>
          </p:nvSpPr>
          <p:spPr bwMode="auto">
            <a:xfrm>
              <a:off x="753" y="703"/>
              <a:ext cx="16" cy="14"/>
            </a:xfrm>
            <a:custGeom>
              <a:avLst/>
              <a:gdLst>
                <a:gd name="T0" fmla="*/ 2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2 w 16"/>
                <a:gd name="T7" fmla="*/ 12 h 14"/>
                <a:gd name="T8" fmla="*/ 2 w 16"/>
                <a:gd name="T9" fmla="*/ 12 h 14"/>
                <a:gd name="T10" fmla="*/ 6 w 16"/>
                <a:gd name="T11" fmla="*/ 12 h 14"/>
                <a:gd name="T12" fmla="*/ 8 w 16"/>
                <a:gd name="T13" fmla="*/ 14 h 14"/>
                <a:gd name="T14" fmla="*/ 8 w 16"/>
                <a:gd name="T15" fmla="*/ 14 h 14"/>
                <a:gd name="T16" fmla="*/ 8 w 16"/>
                <a:gd name="T17" fmla="*/ 10 h 14"/>
                <a:gd name="T18" fmla="*/ 10 w 16"/>
                <a:gd name="T19" fmla="*/ 6 h 14"/>
                <a:gd name="T20" fmla="*/ 10 w 16"/>
                <a:gd name="T21" fmla="*/ 6 h 14"/>
                <a:gd name="T22" fmla="*/ 6 w 16"/>
                <a:gd name="T23" fmla="*/ 8 h 14"/>
                <a:gd name="T24" fmla="*/ 4 w 16"/>
                <a:gd name="T25" fmla="*/ 8 h 14"/>
                <a:gd name="T26" fmla="*/ 4 w 16"/>
                <a:gd name="T27" fmla="*/ 6 h 14"/>
                <a:gd name="T28" fmla="*/ 4 w 16"/>
                <a:gd name="T29" fmla="*/ 6 h 14"/>
                <a:gd name="T30" fmla="*/ 4 w 16"/>
                <a:gd name="T31" fmla="*/ 4 h 14"/>
                <a:gd name="T32" fmla="*/ 6 w 16"/>
                <a:gd name="T33" fmla="*/ 4 h 14"/>
                <a:gd name="T34" fmla="*/ 10 w 16"/>
                <a:gd name="T35" fmla="*/ 4 h 14"/>
                <a:gd name="T36" fmla="*/ 14 w 16"/>
                <a:gd name="T37" fmla="*/ 4 h 14"/>
                <a:gd name="T38" fmla="*/ 16 w 16"/>
                <a:gd name="T39" fmla="*/ 4 h 14"/>
                <a:gd name="T40" fmla="*/ 16 w 16"/>
                <a:gd name="T41" fmla="*/ 0 h 14"/>
                <a:gd name="T42" fmla="*/ 16 w 16"/>
                <a:gd name="T43" fmla="*/ 0 h 14"/>
                <a:gd name="T44" fmla="*/ 8 w 16"/>
                <a:gd name="T45" fmla="*/ 2 h 14"/>
                <a:gd name="T46" fmla="*/ 4 w 16"/>
                <a:gd name="T47" fmla="*/ 2 h 14"/>
                <a:gd name="T48" fmla="*/ 2 w 16"/>
                <a:gd name="T49" fmla="*/ 0 h 14"/>
                <a:gd name="T50" fmla="*/ 2 w 16"/>
                <a:gd name="T5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4" name="Freeform 49568"/>
            <p:cNvSpPr>
              <a:spLocks/>
            </p:cNvSpPr>
            <p:nvPr/>
          </p:nvSpPr>
          <p:spPr bwMode="auto">
            <a:xfrm>
              <a:off x="835" y="703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4 h 6"/>
                <a:gd name="T6" fmla="*/ 4 w 4"/>
                <a:gd name="T7" fmla="*/ 0 h 6"/>
                <a:gd name="T8" fmla="*/ 4 w 4"/>
                <a:gd name="T9" fmla="*/ 0 h 6"/>
                <a:gd name="T10" fmla="*/ 2 w 4"/>
                <a:gd name="T11" fmla="*/ 2 h 6"/>
                <a:gd name="T12" fmla="*/ 0 w 4"/>
                <a:gd name="T13" fmla="*/ 4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5" name="Freeform 49569"/>
            <p:cNvSpPr>
              <a:spLocks/>
            </p:cNvSpPr>
            <p:nvPr/>
          </p:nvSpPr>
          <p:spPr bwMode="auto">
            <a:xfrm>
              <a:off x="358" y="707"/>
              <a:ext cx="10" cy="14"/>
            </a:xfrm>
            <a:custGeom>
              <a:avLst/>
              <a:gdLst>
                <a:gd name="T0" fmla="*/ 10 w 10"/>
                <a:gd name="T1" fmla="*/ 0 h 14"/>
                <a:gd name="T2" fmla="*/ 10 w 10"/>
                <a:gd name="T3" fmla="*/ 0 h 14"/>
                <a:gd name="T4" fmla="*/ 8 w 10"/>
                <a:gd name="T5" fmla="*/ 0 h 14"/>
                <a:gd name="T6" fmla="*/ 6 w 10"/>
                <a:gd name="T7" fmla="*/ 2 h 14"/>
                <a:gd name="T8" fmla="*/ 4 w 10"/>
                <a:gd name="T9" fmla="*/ 2 h 14"/>
                <a:gd name="T10" fmla="*/ 2 w 10"/>
                <a:gd name="T11" fmla="*/ 0 h 14"/>
                <a:gd name="T12" fmla="*/ 2 w 10"/>
                <a:gd name="T13" fmla="*/ 0 h 14"/>
                <a:gd name="T14" fmla="*/ 0 w 10"/>
                <a:gd name="T15" fmla="*/ 8 h 14"/>
                <a:gd name="T16" fmla="*/ 0 w 10"/>
                <a:gd name="T17" fmla="*/ 12 h 14"/>
                <a:gd name="T18" fmla="*/ 2 w 10"/>
                <a:gd name="T19" fmla="*/ 14 h 14"/>
                <a:gd name="T20" fmla="*/ 2 w 10"/>
                <a:gd name="T21" fmla="*/ 14 h 14"/>
                <a:gd name="T22" fmla="*/ 2 w 10"/>
                <a:gd name="T23" fmla="*/ 12 h 14"/>
                <a:gd name="T24" fmla="*/ 4 w 10"/>
                <a:gd name="T25" fmla="*/ 10 h 14"/>
                <a:gd name="T26" fmla="*/ 8 w 10"/>
                <a:gd name="T27" fmla="*/ 8 h 14"/>
                <a:gd name="T28" fmla="*/ 8 w 10"/>
                <a:gd name="T29" fmla="*/ 8 h 14"/>
                <a:gd name="T30" fmla="*/ 4 w 10"/>
                <a:gd name="T31" fmla="*/ 6 h 14"/>
                <a:gd name="T32" fmla="*/ 4 w 10"/>
                <a:gd name="T33" fmla="*/ 6 h 14"/>
                <a:gd name="T34" fmla="*/ 8 w 10"/>
                <a:gd name="T35" fmla="*/ 6 h 14"/>
                <a:gd name="T36" fmla="*/ 10 w 10"/>
                <a:gd name="T37" fmla="*/ 4 h 14"/>
                <a:gd name="T38" fmla="*/ 10 w 10"/>
                <a:gd name="T39" fmla="*/ 4 h 14"/>
                <a:gd name="T40" fmla="*/ 10 w 10"/>
                <a:gd name="T41" fmla="*/ 4 h 14"/>
                <a:gd name="T42" fmla="*/ 10 w 10"/>
                <a:gd name="T43" fmla="*/ 2 h 14"/>
                <a:gd name="T44" fmla="*/ 10 w 10"/>
                <a:gd name="T45" fmla="*/ 0 h 14"/>
                <a:gd name="T46" fmla="*/ 10 w 10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6" name="Freeform 49570"/>
            <p:cNvSpPr>
              <a:spLocks/>
            </p:cNvSpPr>
            <p:nvPr/>
          </p:nvSpPr>
          <p:spPr bwMode="auto">
            <a:xfrm>
              <a:off x="434" y="707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4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6 h 6"/>
                <a:gd name="T14" fmla="*/ 4 w 4"/>
                <a:gd name="T15" fmla="*/ 4 h 6"/>
                <a:gd name="T16" fmla="*/ 4 w 4"/>
                <a:gd name="T17" fmla="*/ 2 h 6"/>
                <a:gd name="T18" fmla="*/ 2 w 4"/>
                <a:gd name="T19" fmla="*/ 0 h 6"/>
                <a:gd name="T20" fmla="*/ 2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7" name="Freeform 49571"/>
            <p:cNvSpPr>
              <a:spLocks/>
            </p:cNvSpPr>
            <p:nvPr/>
          </p:nvSpPr>
          <p:spPr bwMode="auto">
            <a:xfrm>
              <a:off x="456" y="707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0 h 4"/>
                <a:gd name="T6" fmla="*/ 6 w 6"/>
                <a:gd name="T7" fmla="*/ 0 h 4"/>
                <a:gd name="T8" fmla="*/ 2 w 6"/>
                <a:gd name="T9" fmla="*/ 2 h 4"/>
                <a:gd name="T10" fmla="*/ 0 w 6"/>
                <a:gd name="T11" fmla="*/ 4 h 4"/>
                <a:gd name="T12" fmla="*/ 0 w 6"/>
                <a:gd name="T13" fmla="*/ 4 h 4"/>
                <a:gd name="T14" fmla="*/ 4 w 6"/>
                <a:gd name="T15" fmla="*/ 4 h 4"/>
                <a:gd name="T16" fmla="*/ 6 w 6"/>
                <a:gd name="T17" fmla="*/ 2 h 4"/>
                <a:gd name="T18" fmla="*/ 6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8" name="Freeform 49572"/>
            <p:cNvSpPr>
              <a:spLocks/>
            </p:cNvSpPr>
            <p:nvPr/>
          </p:nvSpPr>
          <p:spPr bwMode="auto">
            <a:xfrm>
              <a:off x="472" y="707"/>
              <a:ext cx="8" cy="10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10 h 10"/>
                <a:gd name="T4" fmla="*/ 4 w 8"/>
                <a:gd name="T5" fmla="*/ 10 h 10"/>
                <a:gd name="T6" fmla="*/ 6 w 8"/>
                <a:gd name="T7" fmla="*/ 8 h 10"/>
                <a:gd name="T8" fmla="*/ 6 w 8"/>
                <a:gd name="T9" fmla="*/ 8 h 10"/>
                <a:gd name="T10" fmla="*/ 4 w 8"/>
                <a:gd name="T11" fmla="*/ 6 h 10"/>
                <a:gd name="T12" fmla="*/ 6 w 8"/>
                <a:gd name="T13" fmla="*/ 4 h 10"/>
                <a:gd name="T14" fmla="*/ 8 w 8"/>
                <a:gd name="T15" fmla="*/ 2 h 10"/>
                <a:gd name="T16" fmla="*/ 8 w 8"/>
                <a:gd name="T17" fmla="*/ 0 h 10"/>
                <a:gd name="T18" fmla="*/ 8 w 8"/>
                <a:gd name="T19" fmla="*/ 0 h 10"/>
                <a:gd name="T20" fmla="*/ 6 w 8"/>
                <a:gd name="T21" fmla="*/ 2 h 10"/>
                <a:gd name="T22" fmla="*/ 4 w 8"/>
                <a:gd name="T23" fmla="*/ 2 h 10"/>
                <a:gd name="T24" fmla="*/ 0 w 8"/>
                <a:gd name="T25" fmla="*/ 2 h 10"/>
                <a:gd name="T26" fmla="*/ 0 w 8"/>
                <a:gd name="T27" fmla="*/ 2 h 10"/>
                <a:gd name="T28" fmla="*/ 0 w 8"/>
                <a:gd name="T29" fmla="*/ 2 h 10"/>
                <a:gd name="T30" fmla="*/ 0 w 8"/>
                <a:gd name="T31" fmla="*/ 4 h 10"/>
                <a:gd name="T32" fmla="*/ 0 w 8"/>
                <a:gd name="T33" fmla="*/ 10 h 10"/>
                <a:gd name="T34" fmla="*/ 0 w 8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29" name="Freeform 49573"/>
            <p:cNvSpPr>
              <a:spLocks/>
            </p:cNvSpPr>
            <p:nvPr/>
          </p:nvSpPr>
          <p:spPr bwMode="auto">
            <a:xfrm>
              <a:off x="641" y="709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2 w 6"/>
                <a:gd name="T7" fmla="*/ 0 h 2"/>
                <a:gd name="T8" fmla="*/ 0 w 6"/>
                <a:gd name="T9" fmla="*/ 0 h 2"/>
                <a:gd name="T10" fmla="*/ 0 w 6"/>
                <a:gd name="T11" fmla="*/ 0 h 2"/>
                <a:gd name="T12" fmla="*/ 4 w 6"/>
                <a:gd name="T13" fmla="*/ 2 h 2"/>
                <a:gd name="T14" fmla="*/ 6 w 6"/>
                <a:gd name="T15" fmla="*/ 2 h 2"/>
                <a:gd name="T16" fmla="*/ 6 w 6"/>
                <a:gd name="T17" fmla="*/ 0 h 2"/>
                <a:gd name="T18" fmla="*/ 6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0" name="Freeform 49574"/>
            <p:cNvSpPr>
              <a:spLocks/>
            </p:cNvSpPr>
            <p:nvPr/>
          </p:nvSpPr>
          <p:spPr bwMode="auto">
            <a:xfrm>
              <a:off x="719" y="709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4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4 w 6"/>
                <a:gd name="T13" fmla="*/ 0 h 2"/>
                <a:gd name="T14" fmla="*/ 2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1" name="Freeform 49575"/>
            <p:cNvSpPr>
              <a:spLocks/>
            </p:cNvSpPr>
            <p:nvPr/>
          </p:nvSpPr>
          <p:spPr bwMode="auto">
            <a:xfrm>
              <a:off x="368" y="709"/>
              <a:ext cx="8" cy="8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4 w 8"/>
                <a:gd name="T5" fmla="*/ 4 h 8"/>
                <a:gd name="T6" fmla="*/ 0 w 8"/>
                <a:gd name="T7" fmla="*/ 8 h 8"/>
                <a:gd name="T8" fmla="*/ 0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6 h 8"/>
                <a:gd name="T16" fmla="*/ 6 w 8"/>
                <a:gd name="T17" fmla="*/ 2 h 8"/>
                <a:gd name="T18" fmla="*/ 6 w 8"/>
                <a:gd name="T19" fmla="*/ 2 h 8"/>
                <a:gd name="T20" fmla="*/ 4 w 8"/>
                <a:gd name="T21" fmla="*/ 0 h 8"/>
                <a:gd name="T22" fmla="*/ 4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2" name="Freeform 49576"/>
            <p:cNvSpPr>
              <a:spLocks/>
            </p:cNvSpPr>
            <p:nvPr/>
          </p:nvSpPr>
          <p:spPr bwMode="auto">
            <a:xfrm>
              <a:off x="506" y="709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0 w 6"/>
                <a:gd name="T7" fmla="*/ 2 h 4"/>
                <a:gd name="T8" fmla="*/ 0 w 6"/>
                <a:gd name="T9" fmla="*/ 4 h 4"/>
                <a:gd name="T10" fmla="*/ 0 w 6"/>
                <a:gd name="T11" fmla="*/ 4 h 4"/>
                <a:gd name="T12" fmla="*/ 2 w 6"/>
                <a:gd name="T13" fmla="*/ 4 h 4"/>
                <a:gd name="T14" fmla="*/ 4 w 6"/>
                <a:gd name="T15" fmla="*/ 4 h 4"/>
                <a:gd name="T16" fmla="*/ 6 w 6"/>
                <a:gd name="T17" fmla="*/ 2 h 4"/>
                <a:gd name="T18" fmla="*/ 6 w 6"/>
                <a:gd name="T19" fmla="*/ 0 h 4"/>
                <a:gd name="T20" fmla="*/ 6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3" name="Freeform 49577"/>
            <p:cNvSpPr>
              <a:spLocks/>
            </p:cNvSpPr>
            <p:nvPr/>
          </p:nvSpPr>
          <p:spPr bwMode="auto">
            <a:xfrm>
              <a:off x="619" y="709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2 h 4"/>
                <a:gd name="T10" fmla="*/ 4 w 6"/>
                <a:gd name="T11" fmla="*/ 0 h 4"/>
                <a:gd name="T12" fmla="*/ 2 w 6"/>
                <a:gd name="T13" fmla="*/ 0 h 4"/>
                <a:gd name="T14" fmla="*/ 2 w 6"/>
                <a:gd name="T15" fmla="*/ 2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4" name="Freeform 49578"/>
            <p:cNvSpPr>
              <a:spLocks/>
            </p:cNvSpPr>
            <p:nvPr/>
          </p:nvSpPr>
          <p:spPr bwMode="auto">
            <a:xfrm>
              <a:off x="625" y="711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4 h 6"/>
                <a:gd name="T6" fmla="*/ 4 w 4"/>
                <a:gd name="T7" fmla="*/ 2 h 6"/>
                <a:gd name="T8" fmla="*/ 4 w 4"/>
                <a:gd name="T9" fmla="*/ 0 h 6"/>
                <a:gd name="T10" fmla="*/ 2 w 4"/>
                <a:gd name="T11" fmla="*/ 0 h 6"/>
                <a:gd name="T12" fmla="*/ 2 w 4"/>
                <a:gd name="T13" fmla="*/ 0 h 6"/>
                <a:gd name="T14" fmla="*/ 2 w 4"/>
                <a:gd name="T15" fmla="*/ 4 h 6"/>
                <a:gd name="T16" fmla="*/ 0 w 4"/>
                <a:gd name="T17" fmla="*/ 4 h 6"/>
                <a:gd name="T18" fmla="*/ 2 w 4"/>
                <a:gd name="T19" fmla="*/ 6 h 6"/>
                <a:gd name="T20" fmla="*/ 2 w 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5" name="Freeform 49579"/>
            <p:cNvSpPr>
              <a:spLocks/>
            </p:cNvSpPr>
            <p:nvPr/>
          </p:nvSpPr>
          <p:spPr bwMode="auto">
            <a:xfrm>
              <a:off x="649" y="711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2 w 4"/>
                <a:gd name="T5" fmla="*/ 0 h 4"/>
                <a:gd name="T6" fmla="*/ 2 w 4"/>
                <a:gd name="T7" fmla="*/ 0 h 4"/>
                <a:gd name="T8" fmla="*/ 0 w 4"/>
                <a:gd name="T9" fmla="*/ 0 h 4"/>
                <a:gd name="T10" fmla="*/ 0 w 4"/>
                <a:gd name="T11" fmla="*/ 2 h 4"/>
                <a:gd name="T12" fmla="*/ 0 w 4"/>
                <a:gd name="T13" fmla="*/ 2 h 4"/>
                <a:gd name="T14" fmla="*/ 0 w 4"/>
                <a:gd name="T15" fmla="*/ 4 h 4"/>
                <a:gd name="T16" fmla="*/ 4 w 4"/>
                <a:gd name="T17" fmla="*/ 2 h 4"/>
                <a:gd name="T18" fmla="*/ 4 w 4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6" name="Freeform 49580"/>
            <p:cNvSpPr>
              <a:spLocks/>
            </p:cNvSpPr>
            <p:nvPr/>
          </p:nvSpPr>
          <p:spPr bwMode="auto">
            <a:xfrm>
              <a:off x="693" y="711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0 w 8"/>
                <a:gd name="T5" fmla="*/ 4 h 8"/>
                <a:gd name="T6" fmla="*/ 0 w 8"/>
                <a:gd name="T7" fmla="*/ 6 h 8"/>
                <a:gd name="T8" fmla="*/ 0 w 8"/>
                <a:gd name="T9" fmla="*/ 6 h 8"/>
                <a:gd name="T10" fmla="*/ 0 w 8"/>
                <a:gd name="T11" fmla="*/ 8 h 8"/>
                <a:gd name="T12" fmla="*/ 0 w 8"/>
                <a:gd name="T13" fmla="*/ 8 h 8"/>
                <a:gd name="T14" fmla="*/ 4 w 8"/>
                <a:gd name="T15" fmla="*/ 8 h 8"/>
                <a:gd name="T16" fmla="*/ 6 w 8"/>
                <a:gd name="T17" fmla="*/ 6 h 8"/>
                <a:gd name="T18" fmla="*/ 8 w 8"/>
                <a:gd name="T19" fmla="*/ 2 h 8"/>
                <a:gd name="T20" fmla="*/ 8 w 8"/>
                <a:gd name="T21" fmla="*/ 2 h 8"/>
                <a:gd name="T22" fmla="*/ 4 w 8"/>
                <a:gd name="T23" fmla="*/ 0 h 8"/>
                <a:gd name="T24" fmla="*/ 0 w 8"/>
                <a:gd name="T25" fmla="*/ 4 h 8"/>
                <a:gd name="T26" fmla="*/ 0 w 8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7" name="Freeform 49581"/>
            <p:cNvSpPr>
              <a:spLocks/>
            </p:cNvSpPr>
            <p:nvPr/>
          </p:nvSpPr>
          <p:spPr bwMode="auto">
            <a:xfrm>
              <a:off x="430" y="713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0 w 8"/>
                <a:gd name="T5" fmla="*/ 2 h 6"/>
                <a:gd name="T6" fmla="*/ 0 w 8"/>
                <a:gd name="T7" fmla="*/ 2 h 6"/>
                <a:gd name="T8" fmla="*/ 0 w 8"/>
                <a:gd name="T9" fmla="*/ 6 h 6"/>
                <a:gd name="T10" fmla="*/ 4 w 8"/>
                <a:gd name="T11" fmla="*/ 6 h 6"/>
                <a:gd name="T12" fmla="*/ 6 w 8"/>
                <a:gd name="T13" fmla="*/ 4 h 6"/>
                <a:gd name="T14" fmla="*/ 8 w 8"/>
                <a:gd name="T15" fmla="*/ 0 h 6"/>
                <a:gd name="T16" fmla="*/ 8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8" name="Freeform 49582"/>
            <p:cNvSpPr>
              <a:spLocks/>
            </p:cNvSpPr>
            <p:nvPr/>
          </p:nvSpPr>
          <p:spPr bwMode="auto">
            <a:xfrm>
              <a:off x="655" y="713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4 w 10"/>
                <a:gd name="T5" fmla="*/ 2 h 4"/>
                <a:gd name="T6" fmla="*/ 2 w 10"/>
                <a:gd name="T7" fmla="*/ 2 h 4"/>
                <a:gd name="T8" fmla="*/ 0 w 10"/>
                <a:gd name="T9" fmla="*/ 4 h 4"/>
                <a:gd name="T10" fmla="*/ 0 w 10"/>
                <a:gd name="T11" fmla="*/ 4 h 4"/>
                <a:gd name="T12" fmla="*/ 6 w 10"/>
                <a:gd name="T13" fmla="*/ 4 h 4"/>
                <a:gd name="T14" fmla="*/ 8 w 10"/>
                <a:gd name="T15" fmla="*/ 2 h 4"/>
                <a:gd name="T16" fmla="*/ 10 w 10"/>
                <a:gd name="T17" fmla="*/ 0 h 4"/>
                <a:gd name="T18" fmla="*/ 10 w 1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39" name="Freeform 49583"/>
            <p:cNvSpPr>
              <a:spLocks/>
            </p:cNvSpPr>
            <p:nvPr/>
          </p:nvSpPr>
          <p:spPr bwMode="auto">
            <a:xfrm>
              <a:off x="386" y="715"/>
              <a:ext cx="10" cy="8"/>
            </a:xfrm>
            <a:custGeom>
              <a:avLst/>
              <a:gdLst>
                <a:gd name="T0" fmla="*/ 4 w 10"/>
                <a:gd name="T1" fmla="*/ 4 h 8"/>
                <a:gd name="T2" fmla="*/ 4 w 10"/>
                <a:gd name="T3" fmla="*/ 4 h 8"/>
                <a:gd name="T4" fmla="*/ 4 w 10"/>
                <a:gd name="T5" fmla="*/ 2 h 8"/>
                <a:gd name="T6" fmla="*/ 4 w 10"/>
                <a:gd name="T7" fmla="*/ 0 h 8"/>
                <a:gd name="T8" fmla="*/ 2 w 10"/>
                <a:gd name="T9" fmla="*/ 0 h 8"/>
                <a:gd name="T10" fmla="*/ 2 w 10"/>
                <a:gd name="T11" fmla="*/ 0 h 8"/>
                <a:gd name="T12" fmla="*/ 0 w 10"/>
                <a:gd name="T13" fmla="*/ 2 h 8"/>
                <a:gd name="T14" fmla="*/ 0 w 10"/>
                <a:gd name="T15" fmla="*/ 6 h 8"/>
                <a:gd name="T16" fmla="*/ 0 w 10"/>
                <a:gd name="T17" fmla="*/ 6 h 8"/>
                <a:gd name="T18" fmla="*/ 4 w 10"/>
                <a:gd name="T19" fmla="*/ 8 h 8"/>
                <a:gd name="T20" fmla="*/ 10 w 10"/>
                <a:gd name="T21" fmla="*/ 6 h 8"/>
                <a:gd name="T22" fmla="*/ 10 w 10"/>
                <a:gd name="T23" fmla="*/ 6 h 8"/>
                <a:gd name="T24" fmla="*/ 10 w 10"/>
                <a:gd name="T25" fmla="*/ 2 h 8"/>
                <a:gd name="T26" fmla="*/ 10 w 10"/>
                <a:gd name="T27" fmla="*/ 2 h 8"/>
                <a:gd name="T28" fmla="*/ 8 w 10"/>
                <a:gd name="T29" fmla="*/ 2 h 8"/>
                <a:gd name="T30" fmla="*/ 6 w 10"/>
                <a:gd name="T31" fmla="*/ 4 h 8"/>
                <a:gd name="T32" fmla="*/ 6 w 10"/>
                <a:gd name="T33" fmla="*/ 4 h 8"/>
                <a:gd name="T34" fmla="*/ 4 w 10"/>
                <a:gd name="T35" fmla="*/ 4 h 8"/>
                <a:gd name="T36" fmla="*/ 4 w 10"/>
                <a:gd name="T3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8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0" name="Freeform 49584"/>
            <p:cNvSpPr>
              <a:spLocks/>
            </p:cNvSpPr>
            <p:nvPr/>
          </p:nvSpPr>
          <p:spPr bwMode="auto">
            <a:xfrm>
              <a:off x="444" y="715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2 w 4"/>
                <a:gd name="T7" fmla="*/ 2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6 h 6"/>
                <a:gd name="T14" fmla="*/ 2 w 4"/>
                <a:gd name="T15" fmla="*/ 4 h 6"/>
                <a:gd name="T16" fmla="*/ 4 w 4"/>
                <a:gd name="T17" fmla="*/ 0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1" name="Freeform 49585"/>
            <p:cNvSpPr>
              <a:spLocks/>
            </p:cNvSpPr>
            <p:nvPr/>
          </p:nvSpPr>
          <p:spPr bwMode="auto">
            <a:xfrm>
              <a:off x="564" y="715"/>
              <a:ext cx="12" cy="8"/>
            </a:xfrm>
            <a:custGeom>
              <a:avLst/>
              <a:gdLst>
                <a:gd name="T0" fmla="*/ 2 w 12"/>
                <a:gd name="T1" fmla="*/ 0 h 8"/>
                <a:gd name="T2" fmla="*/ 2 w 12"/>
                <a:gd name="T3" fmla="*/ 0 h 8"/>
                <a:gd name="T4" fmla="*/ 2 w 12"/>
                <a:gd name="T5" fmla="*/ 4 h 8"/>
                <a:gd name="T6" fmla="*/ 0 w 12"/>
                <a:gd name="T7" fmla="*/ 6 h 8"/>
                <a:gd name="T8" fmla="*/ 0 w 12"/>
                <a:gd name="T9" fmla="*/ 6 h 8"/>
                <a:gd name="T10" fmla="*/ 2 w 12"/>
                <a:gd name="T11" fmla="*/ 8 h 8"/>
                <a:gd name="T12" fmla="*/ 2 w 12"/>
                <a:gd name="T13" fmla="*/ 8 h 8"/>
                <a:gd name="T14" fmla="*/ 4 w 12"/>
                <a:gd name="T15" fmla="*/ 4 h 8"/>
                <a:gd name="T16" fmla="*/ 6 w 12"/>
                <a:gd name="T17" fmla="*/ 4 h 8"/>
                <a:gd name="T18" fmla="*/ 10 w 12"/>
                <a:gd name="T19" fmla="*/ 2 h 8"/>
                <a:gd name="T20" fmla="*/ 12 w 12"/>
                <a:gd name="T21" fmla="*/ 0 h 8"/>
                <a:gd name="T22" fmla="*/ 12 w 12"/>
                <a:gd name="T23" fmla="*/ 0 h 8"/>
                <a:gd name="T24" fmla="*/ 2 w 12"/>
                <a:gd name="T25" fmla="*/ 0 h 8"/>
                <a:gd name="T26" fmla="*/ 2 w 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8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2" name="Freeform 49586"/>
            <p:cNvSpPr>
              <a:spLocks/>
            </p:cNvSpPr>
            <p:nvPr/>
          </p:nvSpPr>
          <p:spPr bwMode="auto">
            <a:xfrm>
              <a:off x="677" y="715"/>
              <a:ext cx="10" cy="8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0 h 8"/>
                <a:gd name="T4" fmla="*/ 6 w 10"/>
                <a:gd name="T5" fmla="*/ 2 h 8"/>
                <a:gd name="T6" fmla="*/ 2 w 10"/>
                <a:gd name="T7" fmla="*/ 2 h 8"/>
                <a:gd name="T8" fmla="*/ 2 w 10"/>
                <a:gd name="T9" fmla="*/ 2 h 8"/>
                <a:gd name="T10" fmla="*/ 2 w 10"/>
                <a:gd name="T11" fmla="*/ 4 h 8"/>
                <a:gd name="T12" fmla="*/ 0 w 10"/>
                <a:gd name="T13" fmla="*/ 6 h 8"/>
                <a:gd name="T14" fmla="*/ 2 w 10"/>
                <a:gd name="T15" fmla="*/ 8 h 8"/>
                <a:gd name="T16" fmla="*/ 2 w 10"/>
                <a:gd name="T17" fmla="*/ 8 h 8"/>
                <a:gd name="T18" fmla="*/ 6 w 10"/>
                <a:gd name="T19" fmla="*/ 2 h 8"/>
                <a:gd name="T20" fmla="*/ 6 w 10"/>
                <a:gd name="T21" fmla="*/ 2 h 8"/>
                <a:gd name="T22" fmla="*/ 6 w 10"/>
                <a:gd name="T23" fmla="*/ 6 h 8"/>
                <a:gd name="T24" fmla="*/ 8 w 10"/>
                <a:gd name="T25" fmla="*/ 8 h 8"/>
                <a:gd name="T26" fmla="*/ 8 w 10"/>
                <a:gd name="T27" fmla="*/ 8 h 8"/>
                <a:gd name="T28" fmla="*/ 8 w 10"/>
                <a:gd name="T29" fmla="*/ 6 h 8"/>
                <a:gd name="T30" fmla="*/ 10 w 10"/>
                <a:gd name="T31" fmla="*/ 4 h 8"/>
                <a:gd name="T32" fmla="*/ 10 w 10"/>
                <a:gd name="T33" fmla="*/ 2 h 8"/>
                <a:gd name="T34" fmla="*/ 10 w 10"/>
                <a:gd name="T35" fmla="*/ 0 h 8"/>
                <a:gd name="T36" fmla="*/ 10 w 10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3" name="Freeform 49587"/>
            <p:cNvSpPr>
              <a:spLocks/>
            </p:cNvSpPr>
            <p:nvPr/>
          </p:nvSpPr>
          <p:spPr bwMode="auto">
            <a:xfrm>
              <a:off x="330" y="715"/>
              <a:ext cx="8" cy="10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10 h 10"/>
                <a:gd name="T4" fmla="*/ 2 w 8"/>
                <a:gd name="T5" fmla="*/ 10 h 10"/>
                <a:gd name="T6" fmla="*/ 4 w 8"/>
                <a:gd name="T7" fmla="*/ 8 h 10"/>
                <a:gd name="T8" fmla="*/ 8 w 8"/>
                <a:gd name="T9" fmla="*/ 6 h 10"/>
                <a:gd name="T10" fmla="*/ 8 w 8"/>
                <a:gd name="T11" fmla="*/ 6 h 10"/>
                <a:gd name="T12" fmla="*/ 8 w 8"/>
                <a:gd name="T13" fmla="*/ 0 h 10"/>
                <a:gd name="T14" fmla="*/ 8 w 8"/>
                <a:gd name="T15" fmla="*/ 0 h 10"/>
                <a:gd name="T16" fmla="*/ 6 w 8"/>
                <a:gd name="T17" fmla="*/ 2 h 10"/>
                <a:gd name="T18" fmla="*/ 4 w 8"/>
                <a:gd name="T19" fmla="*/ 4 h 10"/>
                <a:gd name="T20" fmla="*/ 2 w 8"/>
                <a:gd name="T21" fmla="*/ 8 h 10"/>
                <a:gd name="T22" fmla="*/ 0 w 8"/>
                <a:gd name="T23" fmla="*/ 10 h 10"/>
                <a:gd name="T24" fmla="*/ 0 w 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4" name="Freeform 49588"/>
            <p:cNvSpPr>
              <a:spLocks/>
            </p:cNvSpPr>
            <p:nvPr/>
          </p:nvSpPr>
          <p:spPr bwMode="auto">
            <a:xfrm>
              <a:off x="348" y="715"/>
              <a:ext cx="4" cy="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2 w 4"/>
                <a:gd name="T5" fmla="*/ 4 h 8"/>
                <a:gd name="T6" fmla="*/ 0 w 4"/>
                <a:gd name="T7" fmla="*/ 8 h 8"/>
                <a:gd name="T8" fmla="*/ 0 w 4"/>
                <a:gd name="T9" fmla="*/ 8 h 8"/>
                <a:gd name="T10" fmla="*/ 4 w 4"/>
                <a:gd name="T11" fmla="*/ 8 h 8"/>
                <a:gd name="T12" fmla="*/ 4 w 4"/>
                <a:gd name="T13" fmla="*/ 6 h 8"/>
                <a:gd name="T14" fmla="*/ 4 w 4"/>
                <a:gd name="T15" fmla="*/ 2 h 8"/>
                <a:gd name="T16" fmla="*/ 2 w 4"/>
                <a:gd name="T17" fmla="*/ 0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5" name="Freeform 49589"/>
            <p:cNvSpPr>
              <a:spLocks/>
            </p:cNvSpPr>
            <p:nvPr/>
          </p:nvSpPr>
          <p:spPr bwMode="auto">
            <a:xfrm>
              <a:off x="558" y="715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2 h 8"/>
                <a:gd name="T6" fmla="*/ 0 w 4"/>
                <a:gd name="T7" fmla="*/ 4 h 8"/>
                <a:gd name="T8" fmla="*/ 0 w 4"/>
                <a:gd name="T9" fmla="*/ 6 h 8"/>
                <a:gd name="T10" fmla="*/ 0 w 4"/>
                <a:gd name="T11" fmla="*/ 8 h 8"/>
                <a:gd name="T12" fmla="*/ 0 w 4"/>
                <a:gd name="T13" fmla="*/ 8 h 8"/>
                <a:gd name="T14" fmla="*/ 2 w 4"/>
                <a:gd name="T15" fmla="*/ 4 h 8"/>
                <a:gd name="T16" fmla="*/ 4 w 4"/>
                <a:gd name="T17" fmla="*/ 0 h 8"/>
                <a:gd name="T18" fmla="*/ 4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6" name="Freeform 49590"/>
            <p:cNvSpPr>
              <a:spLocks/>
            </p:cNvSpPr>
            <p:nvPr/>
          </p:nvSpPr>
          <p:spPr bwMode="auto">
            <a:xfrm>
              <a:off x="619" y="715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4 w 4"/>
                <a:gd name="T7" fmla="*/ 2 h 8"/>
                <a:gd name="T8" fmla="*/ 2 w 4"/>
                <a:gd name="T9" fmla="*/ 0 h 8"/>
                <a:gd name="T10" fmla="*/ 2 w 4"/>
                <a:gd name="T11" fmla="*/ 0 h 8"/>
                <a:gd name="T12" fmla="*/ 0 w 4"/>
                <a:gd name="T13" fmla="*/ 4 h 8"/>
                <a:gd name="T14" fmla="*/ 0 w 4"/>
                <a:gd name="T15" fmla="*/ 6 h 8"/>
                <a:gd name="T16" fmla="*/ 0 w 4"/>
                <a:gd name="T17" fmla="*/ 8 h 8"/>
                <a:gd name="T18" fmla="*/ 0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7" name="Freeform 49591"/>
            <p:cNvSpPr>
              <a:spLocks/>
            </p:cNvSpPr>
            <p:nvPr/>
          </p:nvSpPr>
          <p:spPr bwMode="auto">
            <a:xfrm>
              <a:off x="881" y="715"/>
              <a:ext cx="10" cy="8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0 h 8"/>
                <a:gd name="T4" fmla="*/ 6 w 10"/>
                <a:gd name="T5" fmla="*/ 2 h 8"/>
                <a:gd name="T6" fmla="*/ 2 w 10"/>
                <a:gd name="T7" fmla="*/ 0 h 8"/>
                <a:gd name="T8" fmla="*/ 2 w 10"/>
                <a:gd name="T9" fmla="*/ 0 h 8"/>
                <a:gd name="T10" fmla="*/ 0 w 10"/>
                <a:gd name="T11" fmla="*/ 2 h 8"/>
                <a:gd name="T12" fmla="*/ 0 w 10"/>
                <a:gd name="T13" fmla="*/ 6 h 8"/>
                <a:gd name="T14" fmla="*/ 0 w 10"/>
                <a:gd name="T15" fmla="*/ 6 h 8"/>
                <a:gd name="T16" fmla="*/ 6 w 10"/>
                <a:gd name="T17" fmla="*/ 8 h 8"/>
                <a:gd name="T18" fmla="*/ 6 w 10"/>
                <a:gd name="T19" fmla="*/ 8 h 8"/>
                <a:gd name="T20" fmla="*/ 6 w 10"/>
                <a:gd name="T21" fmla="*/ 4 h 8"/>
                <a:gd name="T22" fmla="*/ 6 w 10"/>
                <a:gd name="T23" fmla="*/ 4 h 8"/>
                <a:gd name="T24" fmla="*/ 10 w 10"/>
                <a:gd name="T25" fmla="*/ 0 h 8"/>
                <a:gd name="T26" fmla="*/ 10 w 1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8" name="Freeform 49592"/>
            <p:cNvSpPr>
              <a:spLocks/>
            </p:cNvSpPr>
            <p:nvPr/>
          </p:nvSpPr>
          <p:spPr bwMode="auto">
            <a:xfrm>
              <a:off x="400" y="717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2 w 6"/>
                <a:gd name="T5" fmla="*/ 6 h 6"/>
                <a:gd name="T6" fmla="*/ 4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6 w 6"/>
                <a:gd name="T13" fmla="*/ 0 h 6"/>
                <a:gd name="T14" fmla="*/ 4 w 6"/>
                <a:gd name="T15" fmla="*/ 0 h 6"/>
                <a:gd name="T16" fmla="*/ 2 w 6"/>
                <a:gd name="T17" fmla="*/ 2 h 6"/>
                <a:gd name="T18" fmla="*/ 0 w 6"/>
                <a:gd name="T19" fmla="*/ 6 h 6"/>
                <a:gd name="T20" fmla="*/ 0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49" name="Freeform 49593"/>
            <p:cNvSpPr>
              <a:spLocks/>
            </p:cNvSpPr>
            <p:nvPr/>
          </p:nvSpPr>
          <p:spPr bwMode="auto">
            <a:xfrm>
              <a:off x="444" y="717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2 w 8"/>
                <a:gd name="T5" fmla="*/ 8 h 8"/>
                <a:gd name="T6" fmla="*/ 4 w 8"/>
                <a:gd name="T7" fmla="*/ 6 h 8"/>
                <a:gd name="T8" fmla="*/ 8 w 8"/>
                <a:gd name="T9" fmla="*/ 0 h 8"/>
                <a:gd name="T10" fmla="*/ 8 w 8"/>
                <a:gd name="T11" fmla="*/ 0 h 8"/>
                <a:gd name="T12" fmla="*/ 4 w 8"/>
                <a:gd name="T13" fmla="*/ 4 h 8"/>
                <a:gd name="T14" fmla="*/ 0 w 8"/>
                <a:gd name="T15" fmla="*/ 8 h 8"/>
                <a:gd name="T16" fmla="*/ 0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0" name="Freeform 49594"/>
            <p:cNvSpPr>
              <a:spLocks/>
            </p:cNvSpPr>
            <p:nvPr/>
          </p:nvSpPr>
          <p:spPr bwMode="auto">
            <a:xfrm>
              <a:off x="458" y="717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4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2 h 6"/>
                <a:gd name="T12" fmla="*/ 0 w 6"/>
                <a:gd name="T13" fmla="*/ 6 h 6"/>
                <a:gd name="T14" fmla="*/ 0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1" name="Freeform 49595"/>
            <p:cNvSpPr>
              <a:spLocks/>
            </p:cNvSpPr>
            <p:nvPr/>
          </p:nvSpPr>
          <p:spPr bwMode="auto">
            <a:xfrm>
              <a:off x="574" y="717"/>
              <a:ext cx="6" cy="10"/>
            </a:xfrm>
            <a:custGeom>
              <a:avLst/>
              <a:gdLst>
                <a:gd name="T0" fmla="*/ 4 w 6"/>
                <a:gd name="T1" fmla="*/ 10 h 10"/>
                <a:gd name="T2" fmla="*/ 4 w 6"/>
                <a:gd name="T3" fmla="*/ 10 h 10"/>
                <a:gd name="T4" fmla="*/ 6 w 6"/>
                <a:gd name="T5" fmla="*/ 4 h 10"/>
                <a:gd name="T6" fmla="*/ 6 w 6"/>
                <a:gd name="T7" fmla="*/ 2 h 10"/>
                <a:gd name="T8" fmla="*/ 4 w 6"/>
                <a:gd name="T9" fmla="*/ 0 h 10"/>
                <a:gd name="T10" fmla="*/ 4 w 6"/>
                <a:gd name="T11" fmla="*/ 0 h 10"/>
                <a:gd name="T12" fmla="*/ 2 w 6"/>
                <a:gd name="T13" fmla="*/ 4 h 10"/>
                <a:gd name="T14" fmla="*/ 0 w 6"/>
                <a:gd name="T15" fmla="*/ 6 h 10"/>
                <a:gd name="T16" fmla="*/ 0 w 6"/>
                <a:gd name="T17" fmla="*/ 6 h 10"/>
                <a:gd name="T18" fmla="*/ 2 w 6"/>
                <a:gd name="T19" fmla="*/ 6 h 10"/>
                <a:gd name="T20" fmla="*/ 2 w 6"/>
                <a:gd name="T21" fmla="*/ 8 h 10"/>
                <a:gd name="T22" fmla="*/ 2 w 6"/>
                <a:gd name="T23" fmla="*/ 10 h 10"/>
                <a:gd name="T24" fmla="*/ 4 w 6"/>
                <a:gd name="T25" fmla="*/ 10 h 10"/>
                <a:gd name="T26" fmla="*/ 4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4" y="10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2" name="Freeform 49596"/>
            <p:cNvSpPr>
              <a:spLocks/>
            </p:cNvSpPr>
            <p:nvPr/>
          </p:nvSpPr>
          <p:spPr bwMode="auto">
            <a:xfrm>
              <a:off x="631" y="717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2 w 4"/>
                <a:gd name="T7" fmla="*/ 2 h 6"/>
                <a:gd name="T8" fmla="*/ 0 w 4"/>
                <a:gd name="T9" fmla="*/ 6 h 6"/>
                <a:gd name="T10" fmla="*/ 0 w 4"/>
                <a:gd name="T11" fmla="*/ 6 h 6"/>
                <a:gd name="T12" fmla="*/ 4 w 4"/>
                <a:gd name="T13" fmla="*/ 6 h 6"/>
                <a:gd name="T14" fmla="*/ 4 w 4"/>
                <a:gd name="T15" fmla="*/ 6 h 6"/>
                <a:gd name="T16" fmla="*/ 4 w 4"/>
                <a:gd name="T17" fmla="*/ 4 h 6"/>
                <a:gd name="T18" fmla="*/ 4 w 4"/>
                <a:gd name="T19" fmla="*/ 0 h 6"/>
                <a:gd name="T20" fmla="*/ 4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3" name="Freeform 49597"/>
            <p:cNvSpPr>
              <a:spLocks/>
            </p:cNvSpPr>
            <p:nvPr/>
          </p:nvSpPr>
          <p:spPr bwMode="auto">
            <a:xfrm>
              <a:off x="647" y="717"/>
              <a:ext cx="8" cy="8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8 w 8"/>
                <a:gd name="T5" fmla="*/ 0 h 8"/>
                <a:gd name="T6" fmla="*/ 8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4 w 8"/>
                <a:gd name="T13" fmla="*/ 0 h 8"/>
                <a:gd name="T14" fmla="*/ 4 w 8"/>
                <a:gd name="T15" fmla="*/ 2 h 8"/>
                <a:gd name="T16" fmla="*/ 4 w 8"/>
                <a:gd name="T17" fmla="*/ 4 h 8"/>
                <a:gd name="T18" fmla="*/ 2 w 8"/>
                <a:gd name="T19" fmla="*/ 4 h 8"/>
                <a:gd name="T20" fmla="*/ 0 w 8"/>
                <a:gd name="T21" fmla="*/ 6 h 8"/>
                <a:gd name="T22" fmla="*/ 0 w 8"/>
                <a:gd name="T23" fmla="*/ 6 h 8"/>
                <a:gd name="T24" fmla="*/ 2 w 8"/>
                <a:gd name="T25" fmla="*/ 6 h 8"/>
                <a:gd name="T26" fmla="*/ 4 w 8"/>
                <a:gd name="T27" fmla="*/ 8 h 8"/>
                <a:gd name="T28" fmla="*/ 4 w 8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4" name="Freeform 49598"/>
            <p:cNvSpPr>
              <a:spLocks/>
            </p:cNvSpPr>
            <p:nvPr/>
          </p:nvSpPr>
          <p:spPr bwMode="auto">
            <a:xfrm>
              <a:off x="801" y="717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0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5" name="Freeform 49599"/>
            <p:cNvSpPr>
              <a:spLocks/>
            </p:cNvSpPr>
            <p:nvPr/>
          </p:nvSpPr>
          <p:spPr bwMode="auto">
            <a:xfrm>
              <a:off x="867" y="71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4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0 w 4"/>
                <a:gd name="T13" fmla="*/ 2 h 4"/>
                <a:gd name="T14" fmla="*/ 0 w 4"/>
                <a:gd name="T15" fmla="*/ 2 h 4"/>
                <a:gd name="T16" fmla="*/ 2 w 4"/>
                <a:gd name="T17" fmla="*/ 4 h 4"/>
                <a:gd name="T18" fmla="*/ 2 w 4"/>
                <a:gd name="T19" fmla="*/ 4 h 4"/>
                <a:gd name="T20" fmla="*/ 4 w 4"/>
                <a:gd name="T21" fmla="*/ 2 h 4"/>
                <a:gd name="T22" fmla="*/ 4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6" name="Freeform 49600"/>
            <p:cNvSpPr>
              <a:spLocks/>
            </p:cNvSpPr>
            <p:nvPr/>
          </p:nvSpPr>
          <p:spPr bwMode="auto">
            <a:xfrm>
              <a:off x="338" y="719"/>
              <a:ext cx="6" cy="6"/>
            </a:xfrm>
            <a:custGeom>
              <a:avLst/>
              <a:gdLst>
                <a:gd name="T0" fmla="*/ 4 w 6"/>
                <a:gd name="T1" fmla="*/ 6 h 6"/>
                <a:gd name="T2" fmla="*/ 4 w 6"/>
                <a:gd name="T3" fmla="*/ 6 h 6"/>
                <a:gd name="T4" fmla="*/ 4 w 6"/>
                <a:gd name="T5" fmla="*/ 2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0 h 6"/>
                <a:gd name="T12" fmla="*/ 0 w 6"/>
                <a:gd name="T13" fmla="*/ 2 h 6"/>
                <a:gd name="T14" fmla="*/ 2 w 6"/>
                <a:gd name="T15" fmla="*/ 4 h 6"/>
                <a:gd name="T16" fmla="*/ 4 w 6"/>
                <a:gd name="T17" fmla="*/ 6 h 6"/>
                <a:gd name="T18" fmla="*/ 4 w 6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7" name="Freeform 49601"/>
            <p:cNvSpPr>
              <a:spLocks/>
            </p:cNvSpPr>
            <p:nvPr/>
          </p:nvSpPr>
          <p:spPr bwMode="auto">
            <a:xfrm>
              <a:off x="374" y="719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4 w 6"/>
                <a:gd name="T11" fmla="*/ 2 h 2"/>
                <a:gd name="T12" fmla="*/ 4 w 6"/>
                <a:gd name="T13" fmla="*/ 2 h 2"/>
                <a:gd name="T14" fmla="*/ 6 w 6"/>
                <a:gd name="T15" fmla="*/ 0 h 2"/>
                <a:gd name="T16" fmla="*/ 6 w 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8" name="Freeform 49602"/>
            <p:cNvSpPr>
              <a:spLocks/>
            </p:cNvSpPr>
            <p:nvPr/>
          </p:nvSpPr>
          <p:spPr bwMode="auto">
            <a:xfrm>
              <a:off x="689" y="719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6 w 6"/>
                <a:gd name="T13" fmla="*/ 2 h 4"/>
                <a:gd name="T14" fmla="*/ 4 w 6"/>
                <a:gd name="T15" fmla="*/ 0 h 4"/>
                <a:gd name="T16" fmla="*/ 2 w 6"/>
                <a:gd name="T17" fmla="*/ 0 h 4"/>
                <a:gd name="T18" fmla="*/ 0 w 6"/>
                <a:gd name="T19" fmla="*/ 0 h 4"/>
                <a:gd name="T20" fmla="*/ 0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59" name="Freeform 49603"/>
            <p:cNvSpPr>
              <a:spLocks/>
            </p:cNvSpPr>
            <p:nvPr/>
          </p:nvSpPr>
          <p:spPr bwMode="auto">
            <a:xfrm>
              <a:off x="518" y="719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2 w 4"/>
                <a:gd name="T9" fmla="*/ 6 h 6"/>
                <a:gd name="T10" fmla="*/ 2 w 4"/>
                <a:gd name="T11" fmla="*/ 6 h 6"/>
                <a:gd name="T12" fmla="*/ 4 w 4"/>
                <a:gd name="T13" fmla="*/ 2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0" name="Freeform 49604"/>
            <p:cNvSpPr>
              <a:spLocks/>
            </p:cNvSpPr>
            <p:nvPr/>
          </p:nvSpPr>
          <p:spPr bwMode="auto">
            <a:xfrm>
              <a:off x="586" y="719"/>
              <a:ext cx="8" cy="6"/>
            </a:xfrm>
            <a:custGeom>
              <a:avLst/>
              <a:gdLst>
                <a:gd name="T0" fmla="*/ 8 w 8"/>
                <a:gd name="T1" fmla="*/ 4 h 6"/>
                <a:gd name="T2" fmla="*/ 8 w 8"/>
                <a:gd name="T3" fmla="*/ 4 h 6"/>
                <a:gd name="T4" fmla="*/ 2 w 8"/>
                <a:gd name="T5" fmla="*/ 0 h 6"/>
                <a:gd name="T6" fmla="*/ 2 w 8"/>
                <a:gd name="T7" fmla="*/ 0 h 6"/>
                <a:gd name="T8" fmla="*/ 0 w 8"/>
                <a:gd name="T9" fmla="*/ 4 h 6"/>
                <a:gd name="T10" fmla="*/ 0 w 8"/>
                <a:gd name="T11" fmla="*/ 4 h 6"/>
                <a:gd name="T12" fmla="*/ 4 w 8"/>
                <a:gd name="T13" fmla="*/ 6 h 6"/>
                <a:gd name="T14" fmla="*/ 6 w 8"/>
                <a:gd name="T15" fmla="*/ 6 h 6"/>
                <a:gd name="T16" fmla="*/ 8 w 8"/>
                <a:gd name="T17" fmla="*/ 4 h 6"/>
                <a:gd name="T18" fmla="*/ 8 w 8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1" name="Freeform 49605"/>
            <p:cNvSpPr>
              <a:spLocks/>
            </p:cNvSpPr>
            <p:nvPr/>
          </p:nvSpPr>
          <p:spPr bwMode="auto">
            <a:xfrm>
              <a:off x="360" y="721"/>
              <a:ext cx="8" cy="4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4 h 4"/>
                <a:gd name="T6" fmla="*/ 4 w 8"/>
                <a:gd name="T7" fmla="*/ 4 h 4"/>
                <a:gd name="T8" fmla="*/ 8 w 8"/>
                <a:gd name="T9" fmla="*/ 4 h 4"/>
                <a:gd name="T10" fmla="*/ 8 w 8"/>
                <a:gd name="T11" fmla="*/ 0 h 4"/>
                <a:gd name="T12" fmla="*/ 8 w 8"/>
                <a:gd name="T13" fmla="*/ 0 h 4"/>
                <a:gd name="T14" fmla="*/ 6 w 8"/>
                <a:gd name="T15" fmla="*/ 2 h 4"/>
                <a:gd name="T16" fmla="*/ 4 w 8"/>
                <a:gd name="T17" fmla="*/ 0 h 4"/>
                <a:gd name="T18" fmla="*/ 0 w 8"/>
                <a:gd name="T19" fmla="*/ 0 h 4"/>
                <a:gd name="T20" fmla="*/ 0 w 8"/>
                <a:gd name="T21" fmla="*/ 2 h 4"/>
                <a:gd name="T22" fmla="*/ 0 w 8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2" name="Freeform 49606"/>
            <p:cNvSpPr>
              <a:spLocks/>
            </p:cNvSpPr>
            <p:nvPr/>
          </p:nvSpPr>
          <p:spPr bwMode="auto">
            <a:xfrm>
              <a:off x="532" y="721"/>
              <a:ext cx="10" cy="12"/>
            </a:xfrm>
            <a:custGeom>
              <a:avLst/>
              <a:gdLst>
                <a:gd name="T0" fmla="*/ 8 w 10"/>
                <a:gd name="T1" fmla="*/ 0 h 12"/>
                <a:gd name="T2" fmla="*/ 8 w 10"/>
                <a:gd name="T3" fmla="*/ 0 h 12"/>
                <a:gd name="T4" fmla="*/ 8 w 10"/>
                <a:gd name="T5" fmla="*/ 2 h 12"/>
                <a:gd name="T6" fmla="*/ 6 w 10"/>
                <a:gd name="T7" fmla="*/ 4 h 12"/>
                <a:gd name="T8" fmla="*/ 0 w 10"/>
                <a:gd name="T9" fmla="*/ 6 h 12"/>
                <a:gd name="T10" fmla="*/ 0 w 10"/>
                <a:gd name="T11" fmla="*/ 6 h 12"/>
                <a:gd name="T12" fmla="*/ 2 w 10"/>
                <a:gd name="T13" fmla="*/ 10 h 12"/>
                <a:gd name="T14" fmla="*/ 0 w 10"/>
                <a:gd name="T15" fmla="*/ 12 h 12"/>
                <a:gd name="T16" fmla="*/ 0 w 10"/>
                <a:gd name="T17" fmla="*/ 12 h 12"/>
                <a:gd name="T18" fmla="*/ 8 w 10"/>
                <a:gd name="T19" fmla="*/ 6 h 12"/>
                <a:gd name="T20" fmla="*/ 10 w 10"/>
                <a:gd name="T21" fmla="*/ 4 h 12"/>
                <a:gd name="T22" fmla="*/ 10 w 10"/>
                <a:gd name="T23" fmla="*/ 2 h 12"/>
                <a:gd name="T24" fmla="*/ 8 w 10"/>
                <a:gd name="T25" fmla="*/ 0 h 12"/>
                <a:gd name="T26" fmla="*/ 8 w 10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3" name="Freeform 49607"/>
            <p:cNvSpPr>
              <a:spLocks/>
            </p:cNvSpPr>
            <p:nvPr/>
          </p:nvSpPr>
          <p:spPr bwMode="auto">
            <a:xfrm>
              <a:off x="747" y="723"/>
              <a:ext cx="6" cy="4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0 w 6"/>
                <a:gd name="T7" fmla="*/ 2 h 4"/>
                <a:gd name="T8" fmla="*/ 4 w 6"/>
                <a:gd name="T9" fmla="*/ 4 h 4"/>
                <a:gd name="T10" fmla="*/ 4 w 6"/>
                <a:gd name="T11" fmla="*/ 2 h 4"/>
                <a:gd name="T12" fmla="*/ 6 w 6"/>
                <a:gd name="T13" fmla="*/ 0 h 4"/>
                <a:gd name="T14" fmla="*/ 6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4" name="Freeform 49608"/>
            <p:cNvSpPr>
              <a:spLocks/>
            </p:cNvSpPr>
            <p:nvPr/>
          </p:nvSpPr>
          <p:spPr bwMode="auto">
            <a:xfrm>
              <a:off x="472" y="723"/>
              <a:ext cx="26" cy="12"/>
            </a:xfrm>
            <a:custGeom>
              <a:avLst/>
              <a:gdLst>
                <a:gd name="T0" fmla="*/ 26 w 26"/>
                <a:gd name="T1" fmla="*/ 0 h 12"/>
                <a:gd name="T2" fmla="*/ 26 w 26"/>
                <a:gd name="T3" fmla="*/ 0 h 12"/>
                <a:gd name="T4" fmla="*/ 20 w 26"/>
                <a:gd name="T5" fmla="*/ 2 h 12"/>
                <a:gd name="T6" fmla="*/ 14 w 26"/>
                <a:gd name="T7" fmla="*/ 2 h 12"/>
                <a:gd name="T8" fmla="*/ 0 w 26"/>
                <a:gd name="T9" fmla="*/ 2 h 12"/>
                <a:gd name="T10" fmla="*/ 0 w 26"/>
                <a:gd name="T11" fmla="*/ 2 h 12"/>
                <a:gd name="T12" fmla="*/ 0 w 26"/>
                <a:gd name="T13" fmla="*/ 4 h 12"/>
                <a:gd name="T14" fmla="*/ 0 w 26"/>
                <a:gd name="T15" fmla="*/ 6 h 12"/>
                <a:gd name="T16" fmla="*/ 0 w 26"/>
                <a:gd name="T17" fmla="*/ 8 h 12"/>
                <a:gd name="T18" fmla="*/ 0 w 26"/>
                <a:gd name="T19" fmla="*/ 10 h 12"/>
                <a:gd name="T20" fmla="*/ 0 w 26"/>
                <a:gd name="T21" fmla="*/ 10 h 12"/>
                <a:gd name="T22" fmla="*/ 2 w 26"/>
                <a:gd name="T23" fmla="*/ 10 h 12"/>
                <a:gd name="T24" fmla="*/ 6 w 26"/>
                <a:gd name="T25" fmla="*/ 10 h 12"/>
                <a:gd name="T26" fmla="*/ 8 w 26"/>
                <a:gd name="T27" fmla="*/ 12 h 12"/>
                <a:gd name="T28" fmla="*/ 12 w 26"/>
                <a:gd name="T29" fmla="*/ 12 h 12"/>
                <a:gd name="T30" fmla="*/ 12 w 26"/>
                <a:gd name="T31" fmla="*/ 12 h 12"/>
                <a:gd name="T32" fmla="*/ 10 w 26"/>
                <a:gd name="T33" fmla="*/ 8 h 12"/>
                <a:gd name="T34" fmla="*/ 14 w 26"/>
                <a:gd name="T35" fmla="*/ 6 h 12"/>
                <a:gd name="T36" fmla="*/ 14 w 26"/>
                <a:gd name="T37" fmla="*/ 6 h 12"/>
                <a:gd name="T38" fmla="*/ 18 w 26"/>
                <a:gd name="T39" fmla="*/ 6 h 12"/>
                <a:gd name="T40" fmla="*/ 22 w 26"/>
                <a:gd name="T41" fmla="*/ 6 h 12"/>
                <a:gd name="T42" fmla="*/ 26 w 26"/>
                <a:gd name="T43" fmla="*/ 4 h 12"/>
                <a:gd name="T44" fmla="*/ 26 w 26"/>
                <a:gd name="T45" fmla="*/ 2 h 12"/>
                <a:gd name="T46" fmla="*/ 26 w 26"/>
                <a:gd name="T47" fmla="*/ 0 h 12"/>
                <a:gd name="T48" fmla="*/ 26 w 26"/>
                <a:gd name="T4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2">
                  <a:moveTo>
                    <a:pt x="26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5" name="Freeform 49609"/>
            <p:cNvSpPr>
              <a:spLocks/>
            </p:cNvSpPr>
            <p:nvPr/>
          </p:nvSpPr>
          <p:spPr bwMode="auto">
            <a:xfrm>
              <a:off x="635" y="723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6" name="Freeform 49610"/>
            <p:cNvSpPr>
              <a:spLocks/>
            </p:cNvSpPr>
            <p:nvPr/>
          </p:nvSpPr>
          <p:spPr bwMode="auto">
            <a:xfrm>
              <a:off x="677" y="723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4 h 4"/>
                <a:gd name="T8" fmla="*/ 0 w 6"/>
                <a:gd name="T9" fmla="*/ 4 h 4"/>
                <a:gd name="T10" fmla="*/ 2 w 6"/>
                <a:gd name="T11" fmla="*/ 4 h 4"/>
                <a:gd name="T12" fmla="*/ 4 w 6"/>
                <a:gd name="T13" fmla="*/ 4 h 4"/>
                <a:gd name="T14" fmla="*/ 6 w 6"/>
                <a:gd name="T15" fmla="*/ 2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7" name="Freeform 49611"/>
            <p:cNvSpPr>
              <a:spLocks/>
            </p:cNvSpPr>
            <p:nvPr/>
          </p:nvSpPr>
          <p:spPr bwMode="auto">
            <a:xfrm>
              <a:off x="871" y="723"/>
              <a:ext cx="2" cy="14"/>
            </a:xfrm>
            <a:custGeom>
              <a:avLst/>
              <a:gdLst>
                <a:gd name="T0" fmla="*/ 0 w 2"/>
                <a:gd name="T1" fmla="*/ 0 h 14"/>
                <a:gd name="T2" fmla="*/ 0 w 2"/>
                <a:gd name="T3" fmla="*/ 0 h 14"/>
                <a:gd name="T4" fmla="*/ 0 w 2"/>
                <a:gd name="T5" fmla="*/ 14 h 14"/>
                <a:gd name="T6" fmla="*/ 0 w 2"/>
                <a:gd name="T7" fmla="*/ 14 h 14"/>
                <a:gd name="T8" fmla="*/ 2 w 2"/>
                <a:gd name="T9" fmla="*/ 12 h 14"/>
                <a:gd name="T10" fmla="*/ 2 w 2"/>
                <a:gd name="T11" fmla="*/ 8 h 14"/>
                <a:gd name="T12" fmla="*/ 2 w 2"/>
                <a:gd name="T13" fmla="*/ 2 h 14"/>
                <a:gd name="T14" fmla="*/ 0 w 2"/>
                <a:gd name="T15" fmla="*/ 0 h 14"/>
                <a:gd name="T16" fmla="*/ 0 w 2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8" name="Freeform 49612"/>
            <p:cNvSpPr>
              <a:spLocks/>
            </p:cNvSpPr>
            <p:nvPr/>
          </p:nvSpPr>
          <p:spPr bwMode="auto">
            <a:xfrm>
              <a:off x="350" y="725"/>
              <a:ext cx="42" cy="8"/>
            </a:xfrm>
            <a:custGeom>
              <a:avLst/>
              <a:gdLst>
                <a:gd name="T0" fmla="*/ 38 w 42"/>
                <a:gd name="T1" fmla="*/ 6 h 8"/>
                <a:gd name="T2" fmla="*/ 38 w 42"/>
                <a:gd name="T3" fmla="*/ 6 h 8"/>
                <a:gd name="T4" fmla="*/ 38 w 42"/>
                <a:gd name="T5" fmla="*/ 6 h 8"/>
                <a:gd name="T6" fmla="*/ 40 w 42"/>
                <a:gd name="T7" fmla="*/ 6 h 8"/>
                <a:gd name="T8" fmla="*/ 40 w 42"/>
                <a:gd name="T9" fmla="*/ 6 h 8"/>
                <a:gd name="T10" fmla="*/ 42 w 42"/>
                <a:gd name="T11" fmla="*/ 4 h 8"/>
                <a:gd name="T12" fmla="*/ 42 w 42"/>
                <a:gd name="T13" fmla="*/ 4 h 8"/>
                <a:gd name="T14" fmla="*/ 38 w 42"/>
                <a:gd name="T15" fmla="*/ 4 h 8"/>
                <a:gd name="T16" fmla="*/ 36 w 42"/>
                <a:gd name="T17" fmla="*/ 4 h 8"/>
                <a:gd name="T18" fmla="*/ 32 w 42"/>
                <a:gd name="T19" fmla="*/ 0 h 8"/>
                <a:gd name="T20" fmla="*/ 32 w 42"/>
                <a:gd name="T21" fmla="*/ 0 h 8"/>
                <a:gd name="T22" fmla="*/ 32 w 42"/>
                <a:gd name="T23" fmla="*/ 2 h 8"/>
                <a:gd name="T24" fmla="*/ 30 w 42"/>
                <a:gd name="T25" fmla="*/ 4 h 8"/>
                <a:gd name="T26" fmla="*/ 30 w 42"/>
                <a:gd name="T27" fmla="*/ 4 h 8"/>
                <a:gd name="T28" fmla="*/ 16 w 42"/>
                <a:gd name="T29" fmla="*/ 4 h 8"/>
                <a:gd name="T30" fmla="*/ 12 w 42"/>
                <a:gd name="T31" fmla="*/ 2 h 8"/>
                <a:gd name="T32" fmla="*/ 6 w 42"/>
                <a:gd name="T33" fmla="*/ 0 h 8"/>
                <a:gd name="T34" fmla="*/ 6 w 42"/>
                <a:gd name="T35" fmla="*/ 0 h 8"/>
                <a:gd name="T36" fmla="*/ 2 w 42"/>
                <a:gd name="T37" fmla="*/ 2 h 8"/>
                <a:gd name="T38" fmla="*/ 0 w 42"/>
                <a:gd name="T39" fmla="*/ 4 h 8"/>
                <a:gd name="T40" fmla="*/ 0 w 42"/>
                <a:gd name="T41" fmla="*/ 6 h 8"/>
                <a:gd name="T42" fmla="*/ 0 w 42"/>
                <a:gd name="T43" fmla="*/ 6 h 8"/>
                <a:gd name="T44" fmla="*/ 2 w 42"/>
                <a:gd name="T45" fmla="*/ 6 h 8"/>
                <a:gd name="T46" fmla="*/ 4 w 42"/>
                <a:gd name="T47" fmla="*/ 4 h 8"/>
                <a:gd name="T48" fmla="*/ 4 w 42"/>
                <a:gd name="T49" fmla="*/ 4 h 8"/>
                <a:gd name="T50" fmla="*/ 8 w 42"/>
                <a:gd name="T51" fmla="*/ 4 h 8"/>
                <a:gd name="T52" fmla="*/ 8 w 42"/>
                <a:gd name="T53" fmla="*/ 4 h 8"/>
                <a:gd name="T54" fmla="*/ 10 w 42"/>
                <a:gd name="T55" fmla="*/ 4 h 8"/>
                <a:gd name="T56" fmla="*/ 10 w 42"/>
                <a:gd name="T57" fmla="*/ 6 h 8"/>
                <a:gd name="T58" fmla="*/ 12 w 42"/>
                <a:gd name="T59" fmla="*/ 6 h 8"/>
                <a:gd name="T60" fmla="*/ 12 w 42"/>
                <a:gd name="T61" fmla="*/ 6 h 8"/>
                <a:gd name="T62" fmla="*/ 12 w 42"/>
                <a:gd name="T63" fmla="*/ 6 h 8"/>
                <a:gd name="T64" fmla="*/ 14 w 42"/>
                <a:gd name="T65" fmla="*/ 6 h 8"/>
                <a:gd name="T66" fmla="*/ 14 w 42"/>
                <a:gd name="T67" fmla="*/ 6 h 8"/>
                <a:gd name="T68" fmla="*/ 14 w 42"/>
                <a:gd name="T69" fmla="*/ 6 h 8"/>
                <a:gd name="T70" fmla="*/ 18 w 42"/>
                <a:gd name="T71" fmla="*/ 6 h 8"/>
                <a:gd name="T72" fmla="*/ 18 w 42"/>
                <a:gd name="T73" fmla="*/ 6 h 8"/>
                <a:gd name="T74" fmla="*/ 18 w 42"/>
                <a:gd name="T75" fmla="*/ 6 h 8"/>
                <a:gd name="T76" fmla="*/ 20 w 42"/>
                <a:gd name="T77" fmla="*/ 8 h 8"/>
                <a:gd name="T78" fmla="*/ 20 w 42"/>
                <a:gd name="T79" fmla="*/ 8 h 8"/>
                <a:gd name="T80" fmla="*/ 20 w 42"/>
                <a:gd name="T81" fmla="*/ 8 h 8"/>
                <a:gd name="T82" fmla="*/ 22 w 42"/>
                <a:gd name="T83" fmla="*/ 8 h 8"/>
                <a:gd name="T84" fmla="*/ 22 w 42"/>
                <a:gd name="T85" fmla="*/ 8 h 8"/>
                <a:gd name="T86" fmla="*/ 24 w 42"/>
                <a:gd name="T87" fmla="*/ 8 h 8"/>
                <a:gd name="T88" fmla="*/ 26 w 42"/>
                <a:gd name="T89" fmla="*/ 8 h 8"/>
                <a:gd name="T90" fmla="*/ 26 w 42"/>
                <a:gd name="T91" fmla="*/ 8 h 8"/>
                <a:gd name="T92" fmla="*/ 26 w 42"/>
                <a:gd name="T93" fmla="*/ 8 h 8"/>
                <a:gd name="T94" fmla="*/ 30 w 42"/>
                <a:gd name="T95" fmla="*/ 8 h 8"/>
                <a:gd name="T96" fmla="*/ 30 w 42"/>
                <a:gd name="T97" fmla="*/ 8 h 8"/>
                <a:gd name="T98" fmla="*/ 30 w 42"/>
                <a:gd name="T99" fmla="*/ 8 h 8"/>
                <a:gd name="T100" fmla="*/ 34 w 42"/>
                <a:gd name="T101" fmla="*/ 8 h 8"/>
                <a:gd name="T102" fmla="*/ 34 w 42"/>
                <a:gd name="T103" fmla="*/ 8 h 8"/>
                <a:gd name="T104" fmla="*/ 34 w 42"/>
                <a:gd name="T105" fmla="*/ 8 h 8"/>
                <a:gd name="T106" fmla="*/ 38 w 42"/>
                <a:gd name="T107" fmla="*/ 6 h 8"/>
                <a:gd name="T108" fmla="*/ 38 w 42"/>
                <a:gd name="T10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" h="8">
                  <a:moveTo>
                    <a:pt x="38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69" name="Freeform 49613"/>
            <p:cNvSpPr>
              <a:spLocks/>
            </p:cNvSpPr>
            <p:nvPr/>
          </p:nvSpPr>
          <p:spPr bwMode="auto">
            <a:xfrm>
              <a:off x="801" y="725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4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2 h 6"/>
                <a:gd name="T12" fmla="*/ 0 w 6"/>
                <a:gd name="T13" fmla="*/ 6 h 6"/>
                <a:gd name="T14" fmla="*/ 0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0" name="Freeform 49614"/>
            <p:cNvSpPr>
              <a:spLocks/>
            </p:cNvSpPr>
            <p:nvPr/>
          </p:nvSpPr>
          <p:spPr bwMode="auto">
            <a:xfrm>
              <a:off x="817" y="725"/>
              <a:ext cx="28" cy="4"/>
            </a:xfrm>
            <a:custGeom>
              <a:avLst/>
              <a:gdLst>
                <a:gd name="T0" fmla="*/ 0 w 28"/>
                <a:gd name="T1" fmla="*/ 4 h 4"/>
                <a:gd name="T2" fmla="*/ 0 w 28"/>
                <a:gd name="T3" fmla="*/ 4 h 4"/>
                <a:gd name="T4" fmla="*/ 16 w 28"/>
                <a:gd name="T5" fmla="*/ 4 h 4"/>
                <a:gd name="T6" fmla="*/ 22 w 28"/>
                <a:gd name="T7" fmla="*/ 4 h 4"/>
                <a:gd name="T8" fmla="*/ 28 w 28"/>
                <a:gd name="T9" fmla="*/ 2 h 4"/>
                <a:gd name="T10" fmla="*/ 28 w 28"/>
                <a:gd name="T11" fmla="*/ 2 h 4"/>
                <a:gd name="T12" fmla="*/ 22 w 28"/>
                <a:gd name="T13" fmla="*/ 0 h 4"/>
                <a:gd name="T14" fmla="*/ 14 w 28"/>
                <a:gd name="T15" fmla="*/ 0 h 4"/>
                <a:gd name="T16" fmla="*/ 0 w 28"/>
                <a:gd name="T17" fmla="*/ 4 h 4"/>
                <a:gd name="T18" fmla="*/ 0 w 28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">
                  <a:moveTo>
                    <a:pt x="0" y="4"/>
                  </a:moveTo>
                  <a:lnTo>
                    <a:pt x="0" y="4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1" name="Freeform 49615"/>
            <p:cNvSpPr>
              <a:spLocks/>
            </p:cNvSpPr>
            <p:nvPr/>
          </p:nvSpPr>
          <p:spPr bwMode="auto">
            <a:xfrm>
              <a:off x="765" y="727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2 h 4"/>
                <a:gd name="T12" fmla="*/ 4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2" name="Freeform 49616"/>
            <p:cNvSpPr>
              <a:spLocks/>
            </p:cNvSpPr>
            <p:nvPr/>
          </p:nvSpPr>
          <p:spPr bwMode="auto">
            <a:xfrm>
              <a:off x="775" y="72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3" name="Freeform 49617"/>
            <p:cNvSpPr>
              <a:spLocks/>
            </p:cNvSpPr>
            <p:nvPr/>
          </p:nvSpPr>
          <p:spPr bwMode="auto">
            <a:xfrm>
              <a:off x="464" y="727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2 w 4"/>
                <a:gd name="T5" fmla="*/ 4 h 6"/>
                <a:gd name="T6" fmla="*/ 4 w 4"/>
                <a:gd name="T7" fmla="*/ 0 h 6"/>
                <a:gd name="T8" fmla="*/ 4 w 4"/>
                <a:gd name="T9" fmla="*/ 0 h 6"/>
                <a:gd name="T10" fmla="*/ 2 w 4"/>
                <a:gd name="T11" fmla="*/ 0 h 6"/>
                <a:gd name="T12" fmla="*/ 0 w 4"/>
                <a:gd name="T13" fmla="*/ 2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4" name="Freeform 49618"/>
            <p:cNvSpPr>
              <a:spLocks/>
            </p:cNvSpPr>
            <p:nvPr/>
          </p:nvSpPr>
          <p:spPr bwMode="auto">
            <a:xfrm>
              <a:off x="550" y="727"/>
              <a:ext cx="18" cy="6"/>
            </a:xfrm>
            <a:custGeom>
              <a:avLst/>
              <a:gdLst>
                <a:gd name="T0" fmla="*/ 0 w 18"/>
                <a:gd name="T1" fmla="*/ 2 h 6"/>
                <a:gd name="T2" fmla="*/ 0 w 18"/>
                <a:gd name="T3" fmla="*/ 2 h 6"/>
                <a:gd name="T4" fmla="*/ 0 w 18"/>
                <a:gd name="T5" fmla="*/ 4 h 6"/>
                <a:gd name="T6" fmla="*/ 0 w 18"/>
                <a:gd name="T7" fmla="*/ 4 h 6"/>
                <a:gd name="T8" fmla="*/ 6 w 18"/>
                <a:gd name="T9" fmla="*/ 4 h 6"/>
                <a:gd name="T10" fmla="*/ 10 w 18"/>
                <a:gd name="T11" fmla="*/ 6 h 6"/>
                <a:gd name="T12" fmla="*/ 14 w 18"/>
                <a:gd name="T13" fmla="*/ 6 h 6"/>
                <a:gd name="T14" fmla="*/ 18 w 18"/>
                <a:gd name="T15" fmla="*/ 4 h 6"/>
                <a:gd name="T16" fmla="*/ 18 w 18"/>
                <a:gd name="T17" fmla="*/ 4 h 6"/>
                <a:gd name="T18" fmla="*/ 10 w 18"/>
                <a:gd name="T19" fmla="*/ 0 h 6"/>
                <a:gd name="T20" fmla="*/ 0 w 18"/>
                <a:gd name="T21" fmla="*/ 2 h 6"/>
                <a:gd name="T22" fmla="*/ 0 w 18"/>
                <a:gd name="T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6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5" name="Freeform 49619"/>
            <p:cNvSpPr>
              <a:spLocks/>
            </p:cNvSpPr>
            <p:nvPr/>
          </p:nvSpPr>
          <p:spPr bwMode="auto">
            <a:xfrm>
              <a:off x="691" y="72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4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6" name="Freeform 49620"/>
            <p:cNvSpPr>
              <a:spLocks/>
            </p:cNvSpPr>
            <p:nvPr/>
          </p:nvSpPr>
          <p:spPr bwMode="auto">
            <a:xfrm>
              <a:off x="398" y="729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2 w 6"/>
                <a:gd name="T11" fmla="*/ 0 h 2"/>
                <a:gd name="T12" fmla="*/ 0 w 6"/>
                <a:gd name="T13" fmla="*/ 0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7" name="Freeform 49621"/>
            <p:cNvSpPr>
              <a:spLocks/>
            </p:cNvSpPr>
            <p:nvPr/>
          </p:nvSpPr>
          <p:spPr bwMode="auto">
            <a:xfrm>
              <a:off x="496" y="729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0 w 10"/>
                <a:gd name="T3" fmla="*/ 2 h 2"/>
                <a:gd name="T4" fmla="*/ 2 w 10"/>
                <a:gd name="T5" fmla="*/ 2 h 2"/>
                <a:gd name="T6" fmla="*/ 6 w 10"/>
                <a:gd name="T7" fmla="*/ 2 h 2"/>
                <a:gd name="T8" fmla="*/ 8 w 10"/>
                <a:gd name="T9" fmla="*/ 2 h 2"/>
                <a:gd name="T10" fmla="*/ 10 w 10"/>
                <a:gd name="T11" fmla="*/ 0 h 2"/>
                <a:gd name="T12" fmla="*/ 10 w 10"/>
                <a:gd name="T13" fmla="*/ 0 h 2"/>
                <a:gd name="T14" fmla="*/ 4 w 10"/>
                <a:gd name="T15" fmla="*/ 0 h 2"/>
                <a:gd name="T16" fmla="*/ 0 w 10"/>
                <a:gd name="T17" fmla="*/ 0 h 2"/>
                <a:gd name="T18" fmla="*/ 0 w 10"/>
                <a:gd name="T19" fmla="*/ 2 h 2"/>
                <a:gd name="T20" fmla="*/ 0 w 10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8" name="Freeform 49622"/>
            <p:cNvSpPr>
              <a:spLocks/>
            </p:cNvSpPr>
            <p:nvPr/>
          </p:nvSpPr>
          <p:spPr bwMode="auto">
            <a:xfrm>
              <a:off x="647" y="729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6 h 6"/>
                <a:gd name="T6" fmla="*/ 4 w 8"/>
                <a:gd name="T7" fmla="*/ 4 h 6"/>
                <a:gd name="T8" fmla="*/ 8 w 8"/>
                <a:gd name="T9" fmla="*/ 0 h 6"/>
                <a:gd name="T10" fmla="*/ 8 w 8"/>
                <a:gd name="T11" fmla="*/ 0 h 6"/>
                <a:gd name="T12" fmla="*/ 2 w 8"/>
                <a:gd name="T13" fmla="*/ 2 h 6"/>
                <a:gd name="T14" fmla="*/ 0 w 8"/>
                <a:gd name="T15" fmla="*/ 4 h 6"/>
                <a:gd name="T16" fmla="*/ 0 w 8"/>
                <a:gd name="T17" fmla="*/ 6 h 6"/>
                <a:gd name="T18" fmla="*/ 0 w 8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79" name="Freeform 49623"/>
            <p:cNvSpPr>
              <a:spLocks/>
            </p:cNvSpPr>
            <p:nvPr/>
          </p:nvSpPr>
          <p:spPr bwMode="auto">
            <a:xfrm>
              <a:off x="807" y="729"/>
              <a:ext cx="8" cy="6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0 h 6"/>
                <a:gd name="T4" fmla="*/ 0 w 8"/>
                <a:gd name="T5" fmla="*/ 2 h 6"/>
                <a:gd name="T6" fmla="*/ 0 w 8"/>
                <a:gd name="T7" fmla="*/ 4 h 6"/>
                <a:gd name="T8" fmla="*/ 0 w 8"/>
                <a:gd name="T9" fmla="*/ 4 h 6"/>
                <a:gd name="T10" fmla="*/ 4 w 8"/>
                <a:gd name="T11" fmla="*/ 6 h 6"/>
                <a:gd name="T12" fmla="*/ 6 w 8"/>
                <a:gd name="T13" fmla="*/ 6 h 6"/>
                <a:gd name="T14" fmla="*/ 8 w 8"/>
                <a:gd name="T15" fmla="*/ 4 h 6"/>
                <a:gd name="T16" fmla="*/ 8 w 8"/>
                <a:gd name="T17" fmla="*/ 4 h 6"/>
                <a:gd name="T18" fmla="*/ 6 w 8"/>
                <a:gd name="T19" fmla="*/ 4 h 6"/>
                <a:gd name="T20" fmla="*/ 4 w 8"/>
                <a:gd name="T21" fmla="*/ 4 h 6"/>
                <a:gd name="T22" fmla="*/ 4 w 8"/>
                <a:gd name="T23" fmla="*/ 4 h 6"/>
                <a:gd name="T24" fmla="*/ 4 w 8"/>
                <a:gd name="T25" fmla="*/ 0 h 6"/>
                <a:gd name="T26" fmla="*/ 4 w 8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0" name="Freeform 49624"/>
            <p:cNvSpPr>
              <a:spLocks/>
            </p:cNvSpPr>
            <p:nvPr/>
          </p:nvSpPr>
          <p:spPr bwMode="auto">
            <a:xfrm>
              <a:off x="875" y="729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2 w 6"/>
                <a:gd name="T5" fmla="*/ 6 h 6"/>
                <a:gd name="T6" fmla="*/ 4 w 6"/>
                <a:gd name="T7" fmla="*/ 4 h 6"/>
                <a:gd name="T8" fmla="*/ 6 w 6"/>
                <a:gd name="T9" fmla="*/ 0 h 6"/>
                <a:gd name="T10" fmla="*/ 6 w 6"/>
                <a:gd name="T11" fmla="*/ 0 h 6"/>
                <a:gd name="T12" fmla="*/ 2 w 6"/>
                <a:gd name="T13" fmla="*/ 0 h 6"/>
                <a:gd name="T14" fmla="*/ 2 w 6"/>
                <a:gd name="T15" fmla="*/ 2 h 6"/>
                <a:gd name="T16" fmla="*/ 0 w 6"/>
                <a:gd name="T17" fmla="*/ 6 h 6"/>
                <a:gd name="T18" fmla="*/ 0 w 6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1" name="Freeform 49625"/>
            <p:cNvSpPr>
              <a:spLocks/>
            </p:cNvSpPr>
            <p:nvPr/>
          </p:nvSpPr>
          <p:spPr bwMode="auto">
            <a:xfrm>
              <a:off x="665" y="731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4 w 8"/>
                <a:gd name="T7" fmla="*/ 4 h 4"/>
                <a:gd name="T8" fmla="*/ 8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4 w 8"/>
                <a:gd name="T15" fmla="*/ 0 h 4"/>
                <a:gd name="T16" fmla="*/ 4 w 8"/>
                <a:gd name="T17" fmla="*/ 0 h 4"/>
                <a:gd name="T18" fmla="*/ 2 w 8"/>
                <a:gd name="T19" fmla="*/ 2 h 4"/>
                <a:gd name="T20" fmla="*/ 0 w 8"/>
                <a:gd name="T21" fmla="*/ 0 h 4"/>
                <a:gd name="T22" fmla="*/ 0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2" name="Freeform 49626"/>
            <p:cNvSpPr>
              <a:spLocks/>
            </p:cNvSpPr>
            <p:nvPr/>
          </p:nvSpPr>
          <p:spPr bwMode="auto">
            <a:xfrm>
              <a:off x="729" y="731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6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4 w 6"/>
                <a:gd name="T11" fmla="*/ 0 h 2"/>
                <a:gd name="T12" fmla="*/ 2 w 6"/>
                <a:gd name="T13" fmla="*/ 0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3" name="Freeform 49627"/>
            <p:cNvSpPr>
              <a:spLocks/>
            </p:cNvSpPr>
            <p:nvPr/>
          </p:nvSpPr>
          <p:spPr bwMode="auto">
            <a:xfrm>
              <a:off x="765" y="731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2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4" name="Freeform 49628"/>
            <p:cNvSpPr>
              <a:spLocks/>
            </p:cNvSpPr>
            <p:nvPr/>
          </p:nvSpPr>
          <p:spPr bwMode="auto">
            <a:xfrm>
              <a:off x="773" y="731"/>
              <a:ext cx="14" cy="8"/>
            </a:xfrm>
            <a:custGeom>
              <a:avLst/>
              <a:gdLst>
                <a:gd name="T0" fmla="*/ 12 w 14"/>
                <a:gd name="T1" fmla="*/ 0 h 8"/>
                <a:gd name="T2" fmla="*/ 12 w 14"/>
                <a:gd name="T3" fmla="*/ 0 h 8"/>
                <a:gd name="T4" fmla="*/ 10 w 14"/>
                <a:gd name="T5" fmla="*/ 0 h 8"/>
                <a:gd name="T6" fmla="*/ 6 w 14"/>
                <a:gd name="T7" fmla="*/ 2 h 8"/>
                <a:gd name="T8" fmla="*/ 0 w 14"/>
                <a:gd name="T9" fmla="*/ 0 h 8"/>
                <a:gd name="T10" fmla="*/ 0 w 14"/>
                <a:gd name="T11" fmla="*/ 0 h 8"/>
                <a:gd name="T12" fmla="*/ 0 w 14"/>
                <a:gd name="T13" fmla="*/ 4 h 8"/>
                <a:gd name="T14" fmla="*/ 0 w 14"/>
                <a:gd name="T15" fmla="*/ 8 h 8"/>
                <a:gd name="T16" fmla="*/ 0 w 14"/>
                <a:gd name="T17" fmla="*/ 8 h 8"/>
                <a:gd name="T18" fmla="*/ 2 w 14"/>
                <a:gd name="T19" fmla="*/ 8 h 8"/>
                <a:gd name="T20" fmla="*/ 2 w 14"/>
                <a:gd name="T21" fmla="*/ 6 h 8"/>
                <a:gd name="T22" fmla="*/ 2 w 14"/>
                <a:gd name="T23" fmla="*/ 4 h 8"/>
                <a:gd name="T24" fmla="*/ 4 w 14"/>
                <a:gd name="T25" fmla="*/ 2 h 8"/>
                <a:gd name="T26" fmla="*/ 4 w 14"/>
                <a:gd name="T27" fmla="*/ 2 h 8"/>
                <a:gd name="T28" fmla="*/ 6 w 14"/>
                <a:gd name="T29" fmla="*/ 8 h 8"/>
                <a:gd name="T30" fmla="*/ 6 w 14"/>
                <a:gd name="T31" fmla="*/ 8 h 8"/>
                <a:gd name="T32" fmla="*/ 10 w 14"/>
                <a:gd name="T33" fmla="*/ 8 h 8"/>
                <a:gd name="T34" fmla="*/ 14 w 14"/>
                <a:gd name="T35" fmla="*/ 8 h 8"/>
                <a:gd name="T36" fmla="*/ 14 w 14"/>
                <a:gd name="T37" fmla="*/ 8 h 8"/>
                <a:gd name="T38" fmla="*/ 14 w 14"/>
                <a:gd name="T39" fmla="*/ 4 h 8"/>
                <a:gd name="T40" fmla="*/ 12 w 14"/>
                <a:gd name="T41" fmla="*/ 0 h 8"/>
                <a:gd name="T42" fmla="*/ 12 w 14"/>
                <a:gd name="T4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5" name="Freeform 49629"/>
            <p:cNvSpPr>
              <a:spLocks/>
            </p:cNvSpPr>
            <p:nvPr/>
          </p:nvSpPr>
          <p:spPr bwMode="auto">
            <a:xfrm>
              <a:off x="849" y="731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2 h 4"/>
                <a:gd name="T12" fmla="*/ 4 w 4"/>
                <a:gd name="T13" fmla="*/ 0 h 4"/>
                <a:gd name="T14" fmla="*/ 2 w 4"/>
                <a:gd name="T15" fmla="*/ 0 h 4"/>
                <a:gd name="T16" fmla="*/ 2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6" name="Freeform 49630"/>
            <p:cNvSpPr>
              <a:spLocks/>
            </p:cNvSpPr>
            <p:nvPr/>
          </p:nvSpPr>
          <p:spPr bwMode="auto">
            <a:xfrm>
              <a:off x="488" y="731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6 w 6"/>
                <a:gd name="T7" fmla="*/ 2 h 4"/>
                <a:gd name="T8" fmla="*/ 6 w 6"/>
                <a:gd name="T9" fmla="*/ 2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2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7" name="Freeform 49631"/>
            <p:cNvSpPr>
              <a:spLocks/>
            </p:cNvSpPr>
            <p:nvPr/>
          </p:nvSpPr>
          <p:spPr bwMode="auto">
            <a:xfrm>
              <a:off x="538" y="731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2 w 4"/>
                <a:gd name="T7" fmla="*/ 0 h 4"/>
                <a:gd name="T8" fmla="*/ 0 w 4"/>
                <a:gd name="T9" fmla="*/ 2 h 4"/>
                <a:gd name="T10" fmla="*/ 0 w 4"/>
                <a:gd name="T11" fmla="*/ 2 h 4"/>
                <a:gd name="T12" fmla="*/ 0 w 4"/>
                <a:gd name="T13" fmla="*/ 4 h 4"/>
                <a:gd name="T14" fmla="*/ 2 w 4"/>
                <a:gd name="T15" fmla="*/ 4 h 4"/>
                <a:gd name="T16" fmla="*/ 4 w 4"/>
                <a:gd name="T17" fmla="*/ 4 h 4"/>
                <a:gd name="T18" fmla="*/ 4 w 4"/>
                <a:gd name="T19" fmla="*/ 2 h 4"/>
                <a:gd name="T20" fmla="*/ 4 w 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8" name="Freeform 49632"/>
            <p:cNvSpPr>
              <a:spLocks/>
            </p:cNvSpPr>
            <p:nvPr/>
          </p:nvSpPr>
          <p:spPr bwMode="auto">
            <a:xfrm>
              <a:off x="346" y="733"/>
              <a:ext cx="18" cy="16"/>
            </a:xfrm>
            <a:custGeom>
              <a:avLst/>
              <a:gdLst>
                <a:gd name="T0" fmla="*/ 14 w 18"/>
                <a:gd name="T1" fmla="*/ 0 h 16"/>
                <a:gd name="T2" fmla="*/ 14 w 18"/>
                <a:gd name="T3" fmla="*/ 0 h 16"/>
                <a:gd name="T4" fmla="*/ 10 w 18"/>
                <a:gd name="T5" fmla="*/ 0 h 16"/>
                <a:gd name="T6" fmla="*/ 8 w 18"/>
                <a:gd name="T7" fmla="*/ 0 h 16"/>
                <a:gd name="T8" fmla="*/ 8 w 18"/>
                <a:gd name="T9" fmla="*/ 0 h 16"/>
                <a:gd name="T10" fmla="*/ 8 w 18"/>
                <a:gd name="T11" fmla="*/ 0 h 16"/>
                <a:gd name="T12" fmla="*/ 10 w 18"/>
                <a:gd name="T13" fmla="*/ 2 h 16"/>
                <a:gd name="T14" fmla="*/ 10 w 18"/>
                <a:gd name="T15" fmla="*/ 4 h 16"/>
                <a:gd name="T16" fmla="*/ 8 w 18"/>
                <a:gd name="T17" fmla="*/ 8 h 16"/>
                <a:gd name="T18" fmla="*/ 2 w 18"/>
                <a:gd name="T19" fmla="*/ 10 h 16"/>
                <a:gd name="T20" fmla="*/ 0 w 18"/>
                <a:gd name="T21" fmla="*/ 10 h 16"/>
                <a:gd name="T22" fmla="*/ 0 w 18"/>
                <a:gd name="T23" fmla="*/ 10 h 16"/>
                <a:gd name="T24" fmla="*/ 0 w 18"/>
                <a:gd name="T25" fmla="*/ 16 h 16"/>
                <a:gd name="T26" fmla="*/ 0 w 18"/>
                <a:gd name="T27" fmla="*/ 16 h 16"/>
                <a:gd name="T28" fmla="*/ 18 w 18"/>
                <a:gd name="T29" fmla="*/ 4 h 16"/>
                <a:gd name="T30" fmla="*/ 18 w 18"/>
                <a:gd name="T31" fmla="*/ 4 h 16"/>
                <a:gd name="T32" fmla="*/ 14 w 18"/>
                <a:gd name="T33" fmla="*/ 4 h 16"/>
                <a:gd name="T34" fmla="*/ 14 w 18"/>
                <a:gd name="T35" fmla="*/ 0 h 16"/>
                <a:gd name="T36" fmla="*/ 14 w 18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89" name="Freeform 49633"/>
            <p:cNvSpPr>
              <a:spLocks/>
            </p:cNvSpPr>
            <p:nvPr/>
          </p:nvSpPr>
          <p:spPr bwMode="auto">
            <a:xfrm>
              <a:off x="376" y="733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0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2 h 2"/>
                <a:gd name="T12" fmla="*/ 4 w 4"/>
                <a:gd name="T13" fmla="*/ 0 h 2"/>
                <a:gd name="T14" fmla="*/ 4 w 4"/>
                <a:gd name="T15" fmla="*/ 0 h 2"/>
                <a:gd name="T16" fmla="*/ 4 w 4"/>
                <a:gd name="T17" fmla="*/ 0 h 2"/>
                <a:gd name="T18" fmla="*/ 0 w 4"/>
                <a:gd name="T19" fmla="*/ 0 h 2"/>
                <a:gd name="T20" fmla="*/ 0 w 4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0" name="Freeform 49634"/>
            <p:cNvSpPr>
              <a:spLocks/>
            </p:cNvSpPr>
            <p:nvPr/>
          </p:nvSpPr>
          <p:spPr bwMode="auto">
            <a:xfrm>
              <a:off x="653" y="733"/>
              <a:ext cx="6" cy="6"/>
            </a:xfrm>
            <a:custGeom>
              <a:avLst/>
              <a:gdLst>
                <a:gd name="T0" fmla="*/ 4 w 6"/>
                <a:gd name="T1" fmla="*/ 4 h 6"/>
                <a:gd name="T2" fmla="*/ 4 w 6"/>
                <a:gd name="T3" fmla="*/ 4 h 6"/>
                <a:gd name="T4" fmla="*/ 4 w 6"/>
                <a:gd name="T5" fmla="*/ 2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2 h 6"/>
                <a:gd name="T12" fmla="*/ 0 w 6"/>
                <a:gd name="T13" fmla="*/ 4 h 6"/>
                <a:gd name="T14" fmla="*/ 0 w 6"/>
                <a:gd name="T15" fmla="*/ 4 h 6"/>
                <a:gd name="T16" fmla="*/ 2 w 6"/>
                <a:gd name="T17" fmla="*/ 6 h 6"/>
                <a:gd name="T18" fmla="*/ 4 w 6"/>
                <a:gd name="T19" fmla="*/ 4 h 6"/>
                <a:gd name="T20" fmla="*/ 4 w 6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1" name="Freeform 49635"/>
            <p:cNvSpPr>
              <a:spLocks/>
            </p:cNvSpPr>
            <p:nvPr/>
          </p:nvSpPr>
          <p:spPr bwMode="auto">
            <a:xfrm>
              <a:off x="697" y="733"/>
              <a:ext cx="12" cy="8"/>
            </a:xfrm>
            <a:custGeom>
              <a:avLst/>
              <a:gdLst>
                <a:gd name="T0" fmla="*/ 4 w 12"/>
                <a:gd name="T1" fmla="*/ 8 h 8"/>
                <a:gd name="T2" fmla="*/ 4 w 12"/>
                <a:gd name="T3" fmla="*/ 8 h 8"/>
                <a:gd name="T4" fmla="*/ 6 w 12"/>
                <a:gd name="T5" fmla="*/ 6 h 8"/>
                <a:gd name="T6" fmla="*/ 4 w 12"/>
                <a:gd name="T7" fmla="*/ 4 h 8"/>
                <a:gd name="T8" fmla="*/ 4 w 12"/>
                <a:gd name="T9" fmla="*/ 4 h 8"/>
                <a:gd name="T10" fmla="*/ 6 w 12"/>
                <a:gd name="T11" fmla="*/ 2 h 8"/>
                <a:gd name="T12" fmla="*/ 6 w 12"/>
                <a:gd name="T13" fmla="*/ 2 h 8"/>
                <a:gd name="T14" fmla="*/ 8 w 12"/>
                <a:gd name="T15" fmla="*/ 2 h 8"/>
                <a:gd name="T16" fmla="*/ 10 w 12"/>
                <a:gd name="T17" fmla="*/ 2 h 8"/>
                <a:gd name="T18" fmla="*/ 12 w 12"/>
                <a:gd name="T19" fmla="*/ 2 h 8"/>
                <a:gd name="T20" fmla="*/ 12 w 12"/>
                <a:gd name="T21" fmla="*/ 0 h 8"/>
                <a:gd name="T22" fmla="*/ 12 w 12"/>
                <a:gd name="T23" fmla="*/ 0 h 8"/>
                <a:gd name="T24" fmla="*/ 0 w 12"/>
                <a:gd name="T25" fmla="*/ 0 h 8"/>
                <a:gd name="T26" fmla="*/ 0 w 12"/>
                <a:gd name="T27" fmla="*/ 0 h 8"/>
                <a:gd name="T28" fmla="*/ 0 w 12"/>
                <a:gd name="T29" fmla="*/ 6 h 8"/>
                <a:gd name="T30" fmla="*/ 2 w 12"/>
                <a:gd name="T31" fmla="*/ 6 h 8"/>
                <a:gd name="T32" fmla="*/ 4 w 12"/>
                <a:gd name="T33" fmla="*/ 8 h 8"/>
                <a:gd name="T34" fmla="*/ 4 w 12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2" name="Freeform 49636"/>
            <p:cNvSpPr>
              <a:spLocks/>
            </p:cNvSpPr>
            <p:nvPr/>
          </p:nvSpPr>
          <p:spPr bwMode="auto">
            <a:xfrm>
              <a:off x="713" y="733"/>
              <a:ext cx="8" cy="2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8 w 8"/>
                <a:gd name="T5" fmla="*/ 0 h 2"/>
                <a:gd name="T6" fmla="*/ 4 w 8"/>
                <a:gd name="T7" fmla="*/ 0 h 2"/>
                <a:gd name="T8" fmla="*/ 0 w 8"/>
                <a:gd name="T9" fmla="*/ 0 h 2"/>
                <a:gd name="T10" fmla="*/ 0 w 8"/>
                <a:gd name="T11" fmla="*/ 0 h 2"/>
                <a:gd name="T12" fmla="*/ 4 w 8"/>
                <a:gd name="T13" fmla="*/ 2 h 2"/>
                <a:gd name="T14" fmla="*/ 8 w 8"/>
                <a:gd name="T15" fmla="*/ 2 h 2"/>
                <a:gd name="T16" fmla="*/ 8 w 8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3" name="Freeform 49637"/>
            <p:cNvSpPr>
              <a:spLocks/>
            </p:cNvSpPr>
            <p:nvPr/>
          </p:nvSpPr>
          <p:spPr bwMode="auto">
            <a:xfrm>
              <a:off x="388" y="733"/>
              <a:ext cx="8" cy="4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4 h 4"/>
                <a:gd name="T6" fmla="*/ 4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8 w 8"/>
                <a:gd name="T13" fmla="*/ 2 h 4"/>
                <a:gd name="T14" fmla="*/ 4 w 8"/>
                <a:gd name="T15" fmla="*/ 0 h 4"/>
                <a:gd name="T16" fmla="*/ 0 w 8"/>
                <a:gd name="T17" fmla="*/ 2 h 4"/>
                <a:gd name="T18" fmla="*/ 0 w 8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4" name="Freeform 49638"/>
            <p:cNvSpPr>
              <a:spLocks/>
            </p:cNvSpPr>
            <p:nvPr/>
          </p:nvSpPr>
          <p:spPr bwMode="auto">
            <a:xfrm>
              <a:off x="426" y="733"/>
              <a:ext cx="6" cy="6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4 h 6"/>
                <a:gd name="T4" fmla="*/ 6 w 6"/>
                <a:gd name="T5" fmla="*/ 0 h 6"/>
                <a:gd name="T6" fmla="*/ 6 w 6"/>
                <a:gd name="T7" fmla="*/ 0 h 6"/>
                <a:gd name="T8" fmla="*/ 2 w 6"/>
                <a:gd name="T9" fmla="*/ 2 h 6"/>
                <a:gd name="T10" fmla="*/ 0 w 6"/>
                <a:gd name="T11" fmla="*/ 4 h 6"/>
                <a:gd name="T12" fmla="*/ 0 w 6"/>
                <a:gd name="T13" fmla="*/ 4 h 6"/>
                <a:gd name="T14" fmla="*/ 0 w 6"/>
                <a:gd name="T15" fmla="*/ 4 h 6"/>
                <a:gd name="T16" fmla="*/ 2 w 6"/>
                <a:gd name="T17" fmla="*/ 6 h 6"/>
                <a:gd name="T18" fmla="*/ 6 w 6"/>
                <a:gd name="T19" fmla="*/ 4 h 6"/>
                <a:gd name="T20" fmla="*/ 6 w 6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5" name="Freeform 49639"/>
            <p:cNvSpPr>
              <a:spLocks/>
            </p:cNvSpPr>
            <p:nvPr/>
          </p:nvSpPr>
          <p:spPr bwMode="auto">
            <a:xfrm>
              <a:off x="546" y="733"/>
              <a:ext cx="2" cy="8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0 w 2"/>
                <a:gd name="T5" fmla="*/ 6 h 8"/>
                <a:gd name="T6" fmla="*/ 0 w 2"/>
                <a:gd name="T7" fmla="*/ 8 h 8"/>
                <a:gd name="T8" fmla="*/ 2 w 2"/>
                <a:gd name="T9" fmla="*/ 8 h 8"/>
                <a:gd name="T10" fmla="*/ 2 w 2"/>
                <a:gd name="T11" fmla="*/ 8 h 8"/>
                <a:gd name="T12" fmla="*/ 2 w 2"/>
                <a:gd name="T13" fmla="*/ 4 h 8"/>
                <a:gd name="T14" fmla="*/ 2 w 2"/>
                <a:gd name="T15" fmla="*/ 2 h 8"/>
                <a:gd name="T16" fmla="*/ 2 w 2"/>
                <a:gd name="T17" fmla="*/ 0 h 8"/>
                <a:gd name="T18" fmla="*/ 2 w 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6" name="Freeform 49640"/>
            <p:cNvSpPr>
              <a:spLocks/>
            </p:cNvSpPr>
            <p:nvPr/>
          </p:nvSpPr>
          <p:spPr bwMode="auto">
            <a:xfrm>
              <a:off x="659" y="733"/>
              <a:ext cx="2" cy="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6 h 6"/>
                <a:gd name="T6" fmla="*/ 2 w 2"/>
                <a:gd name="T7" fmla="*/ 4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4 h 6"/>
                <a:gd name="T14" fmla="*/ 0 w 2"/>
                <a:gd name="T15" fmla="*/ 6 h 6"/>
                <a:gd name="T16" fmla="*/ 0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7" name="Freeform 49641"/>
            <p:cNvSpPr>
              <a:spLocks/>
            </p:cNvSpPr>
            <p:nvPr/>
          </p:nvSpPr>
          <p:spPr bwMode="auto">
            <a:xfrm>
              <a:off x="332" y="735"/>
              <a:ext cx="8" cy="14"/>
            </a:xfrm>
            <a:custGeom>
              <a:avLst/>
              <a:gdLst>
                <a:gd name="T0" fmla="*/ 8 w 8"/>
                <a:gd name="T1" fmla="*/ 12 h 14"/>
                <a:gd name="T2" fmla="*/ 8 w 8"/>
                <a:gd name="T3" fmla="*/ 12 h 14"/>
                <a:gd name="T4" fmla="*/ 6 w 8"/>
                <a:gd name="T5" fmla="*/ 12 h 14"/>
                <a:gd name="T6" fmla="*/ 4 w 8"/>
                <a:gd name="T7" fmla="*/ 10 h 14"/>
                <a:gd name="T8" fmla="*/ 4 w 8"/>
                <a:gd name="T9" fmla="*/ 10 h 14"/>
                <a:gd name="T10" fmla="*/ 6 w 8"/>
                <a:gd name="T11" fmla="*/ 6 h 14"/>
                <a:gd name="T12" fmla="*/ 6 w 8"/>
                <a:gd name="T13" fmla="*/ 2 h 14"/>
                <a:gd name="T14" fmla="*/ 6 w 8"/>
                <a:gd name="T15" fmla="*/ 2 h 14"/>
                <a:gd name="T16" fmla="*/ 6 w 8"/>
                <a:gd name="T17" fmla="*/ 2 h 14"/>
                <a:gd name="T18" fmla="*/ 4 w 8"/>
                <a:gd name="T19" fmla="*/ 0 h 14"/>
                <a:gd name="T20" fmla="*/ 4 w 8"/>
                <a:gd name="T21" fmla="*/ 0 h 14"/>
                <a:gd name="T22" fmla="*/ 2 w 8"/>
                <a:gd name="T23" fmla="*/ 0 h 14"/>
                <a:gd name="T24" fmla="*/ 0 w 8"/>
                <a:gd name="T25" fmla="*/ 2 h 14"/>
                <a:gd name="T26" fmla="*/ 0 w 8"/>
                <a:gd name="T27" fmla="*/ 2 h 14"/>
                <a:gd name="T28" fmla="*/ 2 w 8"/>
                <a:gd name="T29" fmla="*/ 8 h 14"/>
                <a:gd name="T30" fmla="*/ 2 w 8"/>
                <a:gd name="T31" fmla="*/ 10 h 14"/>
                <a:gd name="T32" fmla="*/ 2 w 8"/>
                <a:gd name="T33" fmla="*/ 10 h 14"/>
                <a:gd name="T34" fmla="*/ 2 w 8"/>
                <a:gd name="T35" fmla="*/ 10 h 14"/>
                <a:gd name="T36" fmla="*/ 4 w 8"/>
                <a:gd name="T37" fmla="*/ 14 h 14"/>
                <a:gd name="T38" fmla="*/ 4 w 8"/>
                <a:gd name="T39" fmla="*/ 14 h 14"/>
                <a:gd name="T40" fmla="*/ 6 w 8"/>
                <a:gd name="T41" fmla="*/ 14 h 14"/>
                <a:gd name="T42" fmla="*/ 8 w 8"/>
                <a:gd name="T43" fmla="*/ 12 h 14"/>
                <a:gd name="T44" fmla="*/ 8 w 8"/>
                <a:gd name="T4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14">
                  <a:moveTo>
                    <a:pt x="8" y="12"/>
                  </a:moveTo>
                  <a:lnTo>
                    <a:pt x="8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8" name="Freeform 49642"/>
            <p:cNvSpPr>
              <a:spLocks/>
            </p:cNvSpPr>
            <p:nvPr/>
          </p:nvSpPr>
          <p:spPr bwMode="auto">
            <a:xfrm>
              <a:off x="725" y="735"/>
              <a:ext cx="10" cy="8"/>
            </a:xfrm>
            <a:custGeom>
              <a:avLst/>
              <a:gdLst>
                <a:gd name="T0" fmla="*/ 0 w 10"/>
                <a:gd name="T1" fmla="*/ 8 h 8"/>
                <a:gd name="T2" fmla="*/ 0 w 10"/>
                <a:gd name="T3" fmla="*/ 8 h 8"/>
                <a:gd name="T4" fmla="*/ 4 w 10"/>
                <a:gd name="T5" fmla="*/ 6 h 8"/>
                <a:gd name="T6" fmla="*/ 6 w 10"/>
                <a:gd name="T7" fmla="*/ 4 h 8"/>
                <a:gd name="T8" fmla="*/ 10 w 10"/>
                <a:gd name="T9" fmla="*/ 0 h 8"/>
                <a:gd name="T10" fmla="*/ 10 w 10"/>
                <a:gd name="T11" fmla="*/ 0 h 8"/>
                <a:gd name="T12" fmla="*/ 2 w 10"/>
                <a:gd name="T13" fmla="*/ 0 h 8"/>
                <a:gd name="T14" fmla="*/ 0 w 10"/>
                <a:gd name="T15" fmla="*/ 2 h 8"/>
                <a:gd name="T16" fmla="*/ 0 w 10"/>
                <a:gd name="T17" fmla="*/ 8 h 8"/>
                <a:gd name="T18" fmla="*/ 0 w 1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99" name="Freeform 49643"/>
            <p:cNvSpPr>
              <a:spLocks/>
            </p:cNvSpPr>
            <p:nvPr/>
          </p:nvSpPr>
          <p:spPr bwMode="auto">
            <a:xfrm>
              <a:off x="576" y="735"/>
              <a:ext cx="10" cy="10"/>
            </a:xfrm>
            <a:custGeom>
              <a:avLst/>
              <a:gdLst>
                <a:gd name="T0" fmla="*/ 10 w 10"/>
                <a:gd name="T1" fmla="*/ 2 h 10"/>
                <a:gd name="T2" fmla="*/ 10 w 10"/>
                <a:gd name="T3" fmla="*/ 2 h 10"/>
                <a:gd name="T4" fmla="*/ 8 w 10"/>
                <a:gd name="T5" fmla="*/ 2 h 10"/>
                <a:gd name="T6" fmla="*/ 8 w 10"/>
                <a:gd name="T7" fmla="*/ 0 h 10"/>
                <a:gd name="T8" fmla="*/ 8 w 10"/>
                <a:gd name="T9" fmla="*/ 0 h 10"/>
                <a:gd name="T10" fmla="*/ 6 w 10"/>
                <a:gd name="T11" fmla="*/ 4 h 10"/>
                <a:gd name="T12" fmla="*/ 4 w 10"/>
                <a:gd name="T13" fmla="*/ 6 h 10"/>
                <a:gd name="T14" fmla="*/ 0 w 10"/>
                <a:gd name="T15" fmla="*/ 8 h 10"/>
                <a:gd name="T16" fmla="*/ 0 w 10"/>
                <a:gd name="T17" fmla="*/ 8 h 10"/>
                <a:gd name="T18" fmla="*/ 2 w 10"/>
                <a:gd name="T19" fmla="*/ 10 h 10"/>
                <a:gd name="T20" fmla="*/ 4 w 10"/>
                <a:gd name="T21" fmla="*/ 10 h 10"/>
                <a:gd name="T22" fmla="*/ 8 w 10"/>
                <a:gd name="T23" fmla="*/ 8 h 10"/>
                <a:gd name="T24" fmla="*/ 8 w 10"/>
                <a:gd name="T25" fmla="*/ 8 h 10"/>
                <a:gd name="T26" fmla="*/ 8 w 10"/>
                <a:gd name="T27" fmla="*/ 6 h 10"/>
                <a:gd name="T28" fmla="*/ 10 w 10"/>
                <a:gd name="T29" fmla="*/ 4 h 10"/>
                <a:gd name="T30" fmla="*/ 10 w 10"/>
                <a:gd name="T31" fmla="*/ 4 h 10"/>
                <a:gd name="T32" fmla="*/ 10 w 10"/>
                <a:gd name="T33" fmla="*/ 2 h 10"/>
                <a:gd name="T34" fmla="*/ 10 w 10"/>
                <a:gd name="T3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0" name="Freeform 49644"/>
            <p:cNvSpPr>
              <a:spLocks/>
            </p:cNvSpPr>
            <p:nvPr/>
          </p:nvSpPr>
          <p:spPr bwMode="auto">
            <a:xfrm>
              <a:off x="681" y="735"/>
              <a:ext cx="4" cy="6"/>
            </a:xfrm>
            <a:custGeom>
              <a:avLst/>
              <a:gdLst>
                <a:gd name="T0" fmla="*/ 4 w 4"/>
                <a:gd name="T1" fmla="*/ 2 h 6"/>
                <a:gd name="T2" fmla="*/ 4 w 4"/>
                <a:gd name="T3" fmla="*/ 2 h 6"/>
                <a:gd name="T4" fmla="*/ 2 w 4"/>
                <a:gd name="T5" fmla="*/ 0 h 6"/>
                <a:gd name="T6" fmla="*/ 2 w 4"/>
                <a:gd name="T7" fmla="*/ 0 h 6"/>
                <a:gd name="T8" fmla="*/ 0 w 4"/>
                <a:gd name="T9" fmla="*/ 4 h 6"/>
                <a:gd name="T10" fmla="*/ 0 w 4"/>
                <a:gd name="T11" fmla="*/ 6 h 6"/>
                <a:gd name="T12" fmla="*/ 0 w 4"/>
                <a:gd name="T13" fmla="*/ 6 h 6"/>
                <a:gd name="T14" fmla="*/ 0 w 4"/>
                <a:gd name="T15" fmla="*/ 6 h 6"/>
                <a:gd name="T16" fmla="*/ 0 w 4"/>
                <a:gd name="T17" fmla="*/ 4 h 6"/>
                <a:gd name="T18" fmla="*/ 2 w 4"/>
                <a:gd name="T19" fmla="*/ 4 h 6"/>
                <a:gd name="T20" fmla="*/ 4 w 4"/>
                <a:gd name="T21" fmla="*/ 4 h 6"/>
                <a:gd name="T22" fmla="*/ 4 w 4"/>
                <a:gd name="T23" fmla="*/ 2 h 6"/>
                <a:gd name="T24" fmla="*/ 4 w 4"/>
                <a:gd name="T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1" name="Freeform 49645"/>
            <p:cNvSpPr>
              <a:spLocks/>
            </p:cNvSpPr>
            <p:nvPr/>
          </p:nvSpPr>
          <p:spPr bwMode="auto">
            <a:xfrm>
              <a:off x="703" y="735"/>
              <a:ext cx="12" cy="10"/>
            </a:xfrm>
            <a:custGeom>
              <a:avLst/>
              <a:gdLst>
                <a:gd name="T0" fmla="*/ 8 w 12"/>
                <a:gd name="T1" fmla="*/ 6 h 10"/>
                <a:gd name="T2" fmla="*/ 8 w 12"/>
                <a:gd name="T3" fmla="*/ 6 h 10"/>
                <a:gd name="T4" fmla="*/ 6 w 12"/>
                <a:gd name="T5" fmla="*/ 4 h 10"/>
                <a:gd name="T6" fmla="*/ 4 w 12"/>
                <a:gd name="T7" fmla="*/ 6 h 10"/>
                <a:gd name="T8" fmla="*/ 2 w 12"/>
                <a:gd name="T9" fmla="*/ 6 h 10"/>
                <a:gd name="T10" fmla="*/ 0 w 12"/>
                <a:gd name="T11" fmla="*/ 6 h 10"/>
                <a:gd name="T12" fmla="*/ 0 w 12"/>
                <a:gd name="T13" fmla="*/ 6 h 10"/>
                <a:gd name="T14" fmla="*/ 2 w 12"/>
                <a:gd name="T15" fmla="*/ 8 h 10"/>
                <a:gd name="T16" fmla="*/ 4 w 12"/>
                <a:gd name="T17" fmla="*/ 8 h 10"/>
                <a:gd name="T18" fmla="*/ 10 w 12"/>
                <a:gd name="T19" fmla="*/ 10 h 10"/>
                <a:gd name="T20" fmla="*/ 10 w 12"/>
                <a:gd name="T21" fmla="*/ 10 h 10"/>
                <a:gd name="T22" fmla="*/ 12 w 12"/>
                <a:gd name="T23" fmla="*/ 8 h 10"/>
                <a:gd name="T24" fmla="*/ 12 w 12"/>
                <a:gd name="T25" fmla="*/ 4 h 10"/>
                <a:gd name="T26" fmla="*/ 12 w 12"/>
                <a:gd name="T27" fmla="*/ 2 h 10"/>
                <a:gd name="T28" fmla="*/ 10 w 12"/>
                <a:gd name="T29" fmla="*/ 0 h 10"/>
                <a:gd name="T30" fmla="*/ 10 w 12"/>
                <a:gd name="T31" fmla="*/ 0 h 10"/>
                <a:gd name="T32" fmla="*/ 10 w 12"/>
                <a:gd name="T33" fmla="*/ 4 h 10"/>
                <a:gd name="T34" fmla="*/ 8 w 12"/>
                <a:gd name="T35" fmla="*/ 6 h 10"/>
                <a:gd name="T36" fmla="*/ 8 w 12"/>
                <a:gd name="T3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8" y="6"/>
                  </a:moveTo>
                  <a:lnTo>
                    <a:pt x="8" y="6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2" name="Freeform 49646"/>
            <p:cNvSpPr>
              <a:spLocks/>
            </p:cNvSpPr>
            <p:nvPr/>
          </p:nvSpPr>
          <p:spPr bwMode="auto">
            <a:xfrm>
              <a:off x="791" y="735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2 w 10"/>
                <a:gd name="T5" fmla="*/ 4 h 4"/>
                <a:gd name="T6" fmla="*/ 4 w 10"/>
                <a:gd name="T7" fmla="*/ 4 h 4"/>
                <a:gd name="T8" fmla="*/ 8 w 10"/>
                <a:gd name="T9" fmla="*/ 4 h 4"/>
                <a:gd name="T10" fmla="*/ 10 w 10"/>
                <a:gd name="T11" fmla="*/ 0 h 4"/>
                <a:gd name="T12" fmla="*/ 10 w 10"/>
                <a:gd name="T13" fmla="*/ 0 h 4"/>
                <a:gd name="T14" fmla="*/ 4 w 10"/>
                <a:gd name="T15" fmla="*/ 2 h 4"/>
                <a:gd name="T16" fmla="*/ 2 w 10"/>
                <a:gd name="T17" fmla="*/ 2 h 4"/>
                <a:gd name="T18" fmla="*/ 0 w 10"/>
                <a:gd name="T19" fmla="*/ 0 h 4"/>
                <a:gd name="T20" fmla="*/ 0 w 10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3" name="Freeform 49647"/>
            <p:cNvSpPr>
              <a:spLocks/>
            </p:cNvSpPr>
            <p:nvPr/>
          </p:nvSpPr>
          <p:spPr bwMode="auto">
            <a:xfrm>
              <a:off x="372" y="737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4 h 6"/>
                <a:gd name="T6" fmla="*/ 0 w 2"/>
                <a:gd name="T7" fmla="*/ 6 h 6"/>
                <a:gd name="T8" fmla="*/ 0 w 2"/>
                <a:gd name="T9" fmla="*/ 6 h 6"/>
                <a:gd name="T10" fmla="*/ 2 w 2"/>
                <a:gd name="T11" fmla="*/ 6 h 6"/>
                <a:gd name="T12" fmla="*/ 2 w 2"/>
                <a:gd name="T13" fmla="*/ 4 h 6"/>
                <a:gd name="T14" fmla="*/ 0 w 2"/>
                <a:gd name="T15" fmla="*/ 0 h 6"/>
                <a:gd name="T16" fmla="*/ 0 w 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4" name="Freeform 49648"/>
            <p:cNvSpPr>
              <a:spLocks/>
            </p:cNvSpPr>
            <p:nvPr/>
          </p:nvSpPr>
          <p:spPr bwMode="auto">
            <a:xfrm>
              <a:off x="560" y="739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4 w 6"/>
                <a:gd name="T5" fmla="*/ 2 h 4"/>
                <a:gd name="T6" fmla="*/ 4 w 6"/>
                <a:gd name="T7" fmla="*/ 2 h 4"/>
                <a:gd name="T8" fmla="*/ 4 w 6"/>
                <a:gd name="T9" fmla="*/ 4 h 4"/>
                <a:gd name="T10" fmla="*/ 4 w 6"/>
                <a:gd name="T11" fmla="*/ 4 h 4"/>
                <a:gd name="T12" fmla="*/ 6 w 6"/>
                <a:gd name="T13" fmla="*/ 2 h 4"/>
                <a:gd name="T14" fmla="*/ 4 w 6"/>
                <a:gd name="T15" fmla="*/ 0 h 4"/>
                <a:gd name="T16" fmla="*/ 2 w 6"/>
                <a:gd name="T17" fmla="*/ 0 h 4"/>
                <a:gd name="T18" fmla="*/ 0 w 6"/>
                <a:gd name="T19" fmla="*/ 0 h 4"/>
                <a:gd name="T20" fmla="*/ 0 w 6"/>
                <a:gd name="T21" fmla="*/ 2 h 4"/>
                <a:gd name="T22" fmla="*/ 0 w 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5" name="Freeform 49649"/>
            <p:cNvSpPr>
              <a:spLocks/>
            </p:cNvSpPr>
            <p:nvPr/>
          </p:nvSpPr>
          <p:spPr bwMode="auto">
            <a:xfrm>
              <a:off x="689" y="737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2 w 4"/>
                <a:gd name="T5" fmla="*/ 4 h 6"/>
                <a:gd name="T6" fmla="*/ 4 w 4"/>
                <a:gd name="T7" fmla="*/ 4 h 6"/>
                <a:gd name="T8" fmla="*/ 4 w 4"/>
                <a:gd name="T9" fmla="*/ 2 h 6"/>
                <a:gd name="T10" fmla="*/ 4 w 4"/>
                <a:gd name="T11" fmla="*/ 0 h 6"/>
                <a:gd name="T12" fmla="*/ 4 w 4"/>
                <a:gd name="T13" fmla="*/ 0 h 6"/>
                <a:gd name="T14" fmla="*/ 0 w 4"/>
                <a:gd name="T15" fmla="*/ 4 h 6"/>
                <a:gd name="T16" fmla="*/ 0 w 4"/>
                <a:gd name="T17" fmla="*/ 4 h 6"/>
                <a:gd name="T18" fmla="*/ 0 w 4"/>
                <a:gd name="T19" fmla="*/ 6 h 6"/>
                <a:gd name="T20" fmla="*/ 0 w 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6" name="Freeform 49650"/>
            <p:cNvSpPr>
              <a:spLocks/>
            </p:cNvSpPr>
            <p:nvPr/>
          </p:nvSpPr>
          <p:spPr bwMode="auto">
            <a:xfrm>
              <a:off x="747" y="737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  <a:gd name="T12" fmla="*/ 6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7" name="Freeform 49651"/>
            <p:cNvSpPr>
              <a:spLocks/>
            </p:cNvSpPr>
            <p:nvPr/>
          </p:nvSpPr>
          <p:spPr bwMode="auto">
            <a:xfrm>
              <a:off x="570" y="739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0 h 6"/>
                <a:gd name="T6" fmla="*/ 0 w 4"/>
                <a:gd name="T7" fmla="*/ 2 h 6"/>
                <a:gd name="T8" fmla="*/ 0 w 4"/>
                <a:gd name="T9" fmla="*/ 4 h 6"/>
                <a:gd name="T10" fmla="*/ 2 w 4"/>
                <a:gd name="T11" fmla="*/ 6 h 6"/>
                <a:gd name="T12" fmla="*/ 2 w 4"/>
                <a:gd name="T13" fmla="*/ 6 h 6"/>
                <a:gd name="T14" fmla="*/ 4 w 4"/>
                <a:gd name="T15" fmla="*/ 2 h 6"/>
                <a:gd name="T16" fmla="*/ 4 w 4"/>
                <a:gd name="T17" fmla="*/ 0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8" name="Freeform 49652"/>
            <p:cNvSpPr>
              <a:spLocks/>
            </p:cNvSpPr>
            <p:nvPr/>
          </p:nvSpPr>
          <p:spPr bwMode="auto">
            <a:xfrm>
              <a:off x="717" y="73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2 h 4"/>
                <a:gd name="T12" fmla="*/ 4 w 4"/>
                <a:gd name="T13" fmla="*/ 0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09" name="Freeform 49653"/>
            <p:cNvSpPr>
              <a:spLocks/>
            </p:cNvSpPr>
            <p:nvPr/>
          </p:nvSpPr>
          <p:spPr bwMode="auto">
            <a:xfrm>
              <a:off x="775" y="74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0 h 4"/>
                <a:gd name="T6" fmla="*/ 2 w 6"/>
                <a:gd name="T7" fmla="*/ 2 h 4"/>
                <a:gd name="T8" fmla="*/ 2 w 6"/>
                <a:gd name="T9" fmla="*/ 4 h 4"/>
                <a:gd name="T10" fmla="*/ 2 w 6"/>
                <a:gd name="T11" fmla="*/ 4 h 4"/>
                <a:gd name="T12" fmla="*/ 6 w 6"/>
                <a:gd name="T13" fmla="*/ 2 h 4"/>
                <a:gd name="T14" fmla="*/ 6 w 6"/>
                <a:gd name="T15" fmla="*/ 0 h 4"/>
                <a:gd name="T16" fmla="*/ 6 w 6"/>
                <a:gd name="T17" fmla="*/ 0 h 4"/>
                <a:gd name="T18" fmla="*/ 4 w 6"/>
                <a:gd name="T19" fmla="*/ 0 h 4"/>
                <a:gd name="T20" fmla="*/ 0 w 6"/>
                <a:gd name="T21" fmla="*/ 0 h 4"/>
                <a:gd name="T22" fmla="*/ 0 w 6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0" name="Freeform 49654"/>
            <p:cNvSpPr>
              <a:spLocks/>
            </p:cNvSpPr>
            <p:nvPr/>
          </p:nvSpPr>
          <p:spPr bwMode="auto">
            <a:xfrm>
              <a:off x="805" y="741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4 h 4"/>
                <a:gd name="T10" fmla="*/ 4 w 4"/>
                <a:gd name="T11" fmla="*/ 0 h 4"/>
                <a:gd name="T12" fmla="*/ 4 w 4"/>
                <a:gd name="T13" fmla="*/ 0 h 4"/>
                <a:gd name="T14" fmla="*/ 4 w 4"/>
                <a:gd name="T15" fmla="*/ 0 h 4"/>
                <a:gd name="T16" fmla="*/ 2 w 4"/>
                <a:gd name="T17" fmla="*/ 0 h 4"/>
                <a:gd name="T18" fmla="*/ 0 w 4"/>
                <a:gd name="T19" fmla="*/ 2 h 4"/>
                <a:gd name="T20" fmla="*/ 0 w 4"/>
                <a:gd name="T21" fmla="*/ 2 h 4"/>
                <a:gd name="T22" fmla="*/ 0 w 4"/>
                <a:gd name="T23" fmla="*/ 4 h 4"/>
                <a:gd name="T24" fmla="*/ 0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1" name="Freeform 49655"/>
            <p:cNvSpPr>
              <a:spLocks/>
            </p:cNvSpPr>
            <p:nvPr/>
          </p:nvSpPr>
          <p:spPr bwMode="auto">
            <a:xfrm>
              <a:off x="464" y="74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2 w 4"/>
                <a:gd name="T11" fmla="*/ 2 h 4"/>
                <a:gd name="T12" fmla="*/ 0 w 4"/>
                <a:gd name="T13" fmla="*/ 2 h 4"/>
                <a:gd name="T14" fmla="*/ 0 w 4"/>
                <a:gd name="T15" fmla="*/ 2 h 4"/>
                <a:gd name="T16" fmla="*/ 0 w 4"/>
                <a:gd name="T17" fmla="*/ 4 h 4"/>
                <a:gd name="T18" fmla="*/ 0 w 4"/>
                <a:gd name="T19" fmla="*/ 4 h 4"/>
                <a:gd name="T20" fmla="*/ 2 w 4"/>
                <a:gd name="T21" fmla="*/ 4 h 4"/>
                <a:gd name="T22" fmla="*/ 4 w 4"/>
                <a:gd name="T23" fmla="*/ 4 h 4"/>
                <a:gd name="T24" fmla="*/ 4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2" name="Freeform 49656"/>
            <p:cNvSpPr>
              <a:spLocks/>
            </p:cNvSpPr>
            <p:nvPr/>
          </p:nvSpPr>
          <p:spPr bwMode="auto">
            <a:xfrm>
              <a:off x="657" y="741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3" name="Freeform 49657"/>
            <p:cNvSpPr>
              <a:spLocks/>
            </p:cNvSpPr>
            <p:nvPr/>
          </p:nvSpPr>
          <p:spPr bwMode="auto">
            <a:xfrm>
              <a:off x="586" y="743"/>
              <a:ext cx="8" cy="4"/>
            </a:xfrm>
            <a:custGeom>
              <a:avLst/>
              <a:gdLst>
                <a:gd name="T0" fmla="*/ 8 w 8"/>
                <a:gd name="T1" fmla="*/ 2 h 4"/>
                <a:gd name="T2" fmla="*/ 8 w 8"/>
                <a:gd name="T3" fmla="*/ 2 h 4"/>
                <a:gd name="T4" fmla="*/ 2 w 8"/>
                <a:gd name="T5" fmla="*/ 0 h 4"/>
                <a:gd name="T6" fmla="*/ 0 w 8"/>
                <a:gd name="T7" fmla="*/ 0 h 4"/>
                <a:gd name="T8" fmla="*/ 0 w 8"/>
                <a:gd name="T9" fmla="*/ 2 h 4"/>
                <a:gd name="T10" fmla="*/ 0 w 8"/>
                <a:gd name="T11" fmla="*/ 2 h 4"/>
                <a:gd name="T12" fmla="*/ 4 w 8"/>
                <a:gd name="T13" fmla="*/ 4 h 4"/>
                <a:gd name="T14" fmla="*/ 6 w 8"/>
                <a:gd name="T15" fmla="*/ 4 h 4"/>
                <a:gd name="T16" fmla="*/ 8 w 8"/>
                <a:gd name="T17" fmla="*/ 2 h 4"/>
                <a:gd name="T18" fmla="*/ 8 w 8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4" name="Freeform 49658"/>
            <p:cNvSpPr>
              <a:spLocks/>
            </p:cNvSpPr>
            <p:nvPr/>
          </p:nvSpPr>
          <p:spPr bwMode="auto">
            <a:xfrm>
              <a:off x="643" y="743"/>
              <a:ext cx="40" cy="14"/>
            </a:xfrm>
            <a:custGeom>
              <a:avLst/>
              <a:gdLst>
                <a:gd name="T0" fmla="*/ 36 w 40"/>
                <a:gd name="T1" fmla="*/ 0 h 14"/>
                <a:gd name="T2" fmla="*/ 36 w 40"/>
                <a:gd name="T3" fmla="*/ 0 h 14"/>
                <a:gd name="T4" fmla="*/ 36 w 40"/>
                <a:gd name="T5" fmla="*/ 2 h 14"/>
                <a:gd name="T6" fmla="*/ 38 w 40"/>
                <a:gd name="T7" fmla="*/ 4 h 14"/>
                <a:gd name="T8" fmla="*/ 38 w 40"/>
                <a:gd name="T9" fmla="*/ 4 h 14"/>
                <a:gd name="T10" fmla="*/ 32 w 40"/>
                <a:gd name="T11" fmla="*/ 6 h 14"/>
                <a:gd name="T12" fmla="*/ 26 w 40"/>
                <a:gd name="T13" fmla="*/ 4 h 14"/>
                <a:gd name="T14" fmla="*/ 26 w 40"/>
                <a:gd name="T15" fmla="*/ 4 h 14"/>
                <a:gd name="T16" fmla="*/ 26 w 40"/>
                <a:gd name="T17" fmla="*/ 4 h 14"/>
                <a:gd name="T18" fmla="*/ 28 w 40"/>
                <a:gd name="T19" fmla="*/ 4 h 14"/>
                <a:gd name="T20" fmla="*/ 30 w 40"/>
                <a:gd name="T21" fmla="*/ 4 h 14"/>
                <a:gd name="T22" fmla="*/ 32 w 40"/>
                <a:gd name="T23" fmla="*/ 2 h 14"/>
                <a:gd name="T24" fmla="*/ 32 w 40"/>
                <a:gd name="T25" fmla="*/ 2 h 14"/>
                <a:gd name="T26" fmla="*/ 28 w 40"/>
                <a:gd name="T27" fmla="*/ 2 h 14"/>
                <a:gd name="T28" fmla="*/ 26 w 40"/>
                <a:gd name="T29" fmla="*/ 0 h 14"/>
                <a:gd name="T30" fmla="*/ 26 w 40"/>
                <a:gd name="T31" fmla="*/ 0 h 14"/>
                <a:gd name="T32" fmla="*/ 20 w 40"/>
                <a:gd name="T33" fmla="*/ 4 h 14"/>
                <a:gd name="T34" fmla="*/ 12 w 40"/>
                <a:gd name="T35" fmla="*/ 6 h 14"/>
                <a:gd name="T36" fmla="*/ 4 w 40"/>
                <a:gd name="T37" fmla="*/ 8 h 14"/>
                <a:gd name="T38" fmla="*/ 2 w 40"/>
                <a:gd name="T39" fmla="*/ 10 h 14"/>
                <a:gd name="T40" fmla="*/ 0 w 40"/>
                <a:gd name="T41" fmla="*/ 14 h 14"/>
                <a:gd name="T42" fmla="*/ 0 w 40"/>
                <a:gd name="T43" fmla="*/ 14 h 14"/>
                <a:gd name="T44" fmla="*/ 4 w 40"/>
                <a:gd name="T45" fmla="*/ 14 h 14"/>
                <a:gd name="T46" fmla="*/ 6 w 40"/>
                <a:gd name="T47" fmla="*/ 12 h 14"/>
                <a:gd name="T48" fmla="*/ 10 w 40"/>
                <a:gd name="T49" fmla="*/ 12 h 14"/>
                <a:gd name="T50" fmla="*/ 12 w 40"/>
                <a:gd name="T51" fmla="*/ 12 h 14"/>
                <a:gd name="T52" fmla="*/ 12 w 40"/>
                <a:gd name="T53" fmla="*/ 12 h 14"/>
                <a:gd name="T54" fmla="*/ 14 w 40"/>
                <a:gd name="T55" fmla="*/ 10 h 14"/>
                <a:gd name="T56" fmla="*/ 12 w 40"/>
                <a:gd name="T57" fmla="*/ 10 h 14"/>
                <a:gd name="T58" fmla="*/ 12 w 40"/>
                <a:gd name="T59" fmla="*/ 8 h 14"/>
                <a:gd name="T60" fmla="*/ 14 w 40"/>
                <a:gd name="T61" fmla="*/ 8 h 14"/>
                <a:gd name="T62" fmla="*/ 14 w 40"/>
                <a:gd name="T63" fmla="*/ 8 h 14"/>
                <a:gd name="T64" fmla="*/ 16 w 40"/>
                <a:gd name="T65" fmla="*/ 8 h 14"/>
                <a:gd name="T66" fmla="*/ 18 w 40"/>
                <a:gd name="T67" fmla="*/ 10 h 14"/>
                <a:gd name="T68" fmla="*/ 18 w 40"/>
                <a:gd name="T69" fmla="*/ 12 h 14"/>
                <a:gd name="T70" fmla="*/ 20 w 40"/>
                <a:gd name="T71" fmla="*/ 14 h 14"/>
                <a:gd name="T72" fmla="*/ 20 w 40"/>
                <a:gd name="T73" fmla="*/ 14 h 14"/>
                <a:gd name="T74" fmla="*/ 22 w 40"/>
                <a:gd name="T75" fmla="*/ 12 h 14"/>
                <a:gd name="T76" fmla="*/ 24 w 40"/>
                <a:gd name="T77" fmla="*/ 10 h 14"/>
                <a:gd name="T78" fmla="*/ 24 w 40"/>
                <a:gd name="T79" fmla="*/ 10 h 14"/>
                <a:gd name="T80" fmla="*/ 22 w 40"/>
                <a:gd name="T81" fmla="*/ 10 h 14"/>
                <a:gd name="T82" fmla="*/ 20 w 40"/>
                <a:gd name="T83" fmla="*/ 10 h 14"/>
                <a:gd name="T84" fmla="*/ 20 w 40"/>
                <a:gd name="T85" fmla="*/ 8 h 14"/>
                <a:gd name="T86" fmla="*/ 20 w 40"/>
                <a:gd name="T87" fmla="*/ 8 h 14"/>
                <a:gd name="T88" fmla="*/ 26 w 40"/>
                <a:gd name="T89" fmla="*/ 8 h 14"/>
                <a:gd name="T90" fmla="*/ 32 w 40"/>
                <a:gd name="T91" fmla="*/ 8 h 14"/>
                <a:gd name="T92" fmla="*/ 36 w 40"/>
                <a:gd name="T93" fmla="*/ 10 h 14"/>
                <a:gd name="T94" fmla="*/ 40 w 40"/>
                <a:gd name="T95" fmla="*/ 10 h 14"/>
                <a:gd name="T96" fmla="*/ 40 w 40"/>
                <a:gd name="T97" fmla="*/ 10 h 14"/>
                <a:gd name="T98" fmla="*/ 40 w 40"/>
                <a:gd name="T99" fmla="*/ 4 h 14"/>
                <a:gd name="T100" fmla="*/ 40 w 40"/>
                <a:gd name="T101" fmla="*/ 0 h 14"/>
                <a:gd name="T102" fmla="*/ 36 w 40"/>
                <a:gd name="T103" fmla="*/ 0 h 14"/>
                <a:gd name="T104" fmla="*/ 36 w 40"/>
                <a:gd name="T10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" h="14">
                  <a:moveTo>
                    <a:pt x="36" y="0"/>
                  </a:moveTo>
                  <a:lnTo>
                    <a:pt x="36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4"/>
                  </a:lnTo>
                  <a:lnTo>
                    <a:pt x="12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8"/>
                  </a:lnTo>
                  <a:lnTo>
                    <a:pt x="32" y="8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5" name="Freeform 49659"/>
            <p:cNvSpPr>
              <a:spLocks/>
            </p:cNvSpPr>
            <p:nvPr/>
          </p:nvSpPr>
          <p:spPr bwMode="auto">
            <a:xfrm>
              <a:off x="701" y="743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0 w 4"/>
                <a:gd name="T5" fmla="*/ 4 h 4"/>
                <a:gd name="T6" fmla="*/ 0 w 4"/>
                <a:gd name="T7" fmla="*/ 4 h 4"/>
                <a:gd name="T8" fmla="*/ 4 w 4"/>
                <a:gd name="T9" fmla="*/ 2 h 4"/>
                <a:gd name="T10" fmla="*/ 4 w 4"/>
                <a:gd name="T11" fmla="*/ 0 h 4"/>
                <a:gd name="T12" fmla="*/ 4 w 4"/>
                <a:gd name="T13" fmla="*/ 0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2 h 4"/>
                <a:gd name="T20" fmla="*/ 0 w 4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6" name="Freeform 49660"/>
            <p:cNvSpPr>
              <a:spLocks/>
            </p:cNvSpPr>
            <p:nvPr/>
          </p:nvSpPr>
          <p:spPr bwMode="auto">
            <a:xfrm>
              <a:off x="602" y="745"/>
              <a:ext cx="29" cy="14"/>
            </a:xfrm>
            <a:custGeom>
              <a:avLst/>
              <a:gdLst>
                <a:gd name="T0" fmla="*/ 25 w 29"/>
                <a:gd name="T1" fmla="*/ 14 h 14"/>
                <a:gd name="T2" fmla="*/ 25 w 29"/>
                <a:gd name="T3" fmla="*/ 14 h 14"/>
                <a:gd name="T4" fmla="*/ 27 w 29"/>
                <a:gd name="T5" fmla="*/ 6 h 14"/>
                <a:gd name="T6" fmla="*/ 29 w 29"/>
                <a:gd name="T7" fmla="*/ 2 h 14"/>
                <a:gd name="T8" fmla="*/ 27 w 29"/>
                <a:gd name="T9" fmla="*/ 0 h 14"/>
                <a:gd name="T10" fmla="*/ 27 w 29"/>
                <a:gd name="T11" fmla="*/ 0 h 14"/>
                <a:gd name="T12" fmla="*/ 25 w 29"/>
                <a:gd name="T13" fmla="*/ 4 h 14"/>
                <a:gd name="T14" fmla="*/ 25 w 29"/>
                <a:gd name="T15" fmla="*/ 6 h 14"/>
                <a:gd name="T16" fmla="*/ 23 w 29"/>
                <a:gd name="T17" fmla="*/ 8 h 14"/>
                <a:gd name="T18" fmla="*/ 23 w 29"/>
                <a:gd name="T19" fmla="*/ 8 h 14"/>
                <a:gd name="T20" fmla="*/ 10 w 29"/>
                <a:gd name="T21" fmla="*/ 10 h 14"/>
                <a:gd name="T22" fmla="*/ 4 w 29"/>
                <a:gd name="T23" fmla="*/ 8 h 14"/>
                <a:gd name="T24" fmla="*/ 0 w 29"/>
                <a:gd name="T25" fmla="*/ 4 h 14"/>
                <a:gd name="T26" fmla="*/ 0 w 29"/>
                <a:gd name="T27" fmla="*/ 4 h 14"/>
                <a:gd name="T28" fmla="*/ 2 w 29"/>
                <a:gd name="T29" fmla="*/ 8 h 14"/>
                <a:gd name="T30" fmla="*/ 4 w 29"/>
                <a:gd name="T31" fmla="*/ 10 h 14"/>
                <a:gd name="T32" fmla="*/ 11 w 29"/>
                <a:gd name="T33" fmla="*/ 12 h 14"/>
                <a:gd name="T34" fmla="*/ 19 w 29"/>
                <a:gd name="T35" fmla="*/ 12 h 14"/>
                <a:gd name="T36" fmla="*/ 25 w 29"/>
                <a:gd name="T37" fmla="*/ 14 h 14"/>
                <a:gd name="T38" fmla="*/ 25 w 29"/>
                <a:gd name="T3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4">
                  <a:moveTo>
                    <a:pt x="25" y="14"/>
                  </a:moveTo>
                  <a:lnTo>
                    <a:pt x="25" y="14"/>
                  </a:lnTo>
                  <a:lnTo>
                    <a:pt x="27" y="6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11" y="12"/>
                  </a:lnTo>
                  <a:lnTo>
                    <a:pt x="19" y="12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7" name="Freeform 49661"/>
            <p:cNvSpPr>
              <a:spLocks/>
            </p:cNvSpPr>
            <p:nvPr/>
          </p:nvSpPr>
          <p:spPr bwMode="auto">
            <a:xfrm>
              <a:off x="691" y="745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2 h 2"/>
                <a:gd name="T6" fmla="*/ 8 w 8"/>
                <a:gd name="T7" fmla="*/ 2 h 2"/>
                <a:gd name="T8" fmla="*/ 8 w 8"/>
                <a:gd name="T9" fmla="*/ 2 h 2"/>
                <a:gd name="T10" fmla="*/ 6 w 8"/>
                <a:gd name="T11" fmla="*/ 0 h 2"/>
                <a:gd name="T12" fmla="*/ 4 w 8"/>
                <a:gd name="T13" fmla="*/ 0 h 2"/>
                <a:gd name="T14" fmla="*/ 2 w 8"/>
                <a:gd name="T15" fmla="*/ 0 h 2"/>
                <a:gd name="T16" fmla="*/ 0 w 8"/>
                <a:gd name="T17" fmla="*/ 2 h 2"/>
                <a:gd name="T18" fmla="*/ 0 w 8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8" name="Freeform 49662"/>
            <p:cNvSpPr>
              <a:spLocks/>
            </p:cNvSpPr>
            <p:nvPr/>
          </p:nvSpPr>
          <p:spPr bwMode="auto">
            <a:xfrm>
              <a:off x="546" y="745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0 w 6"/>
                <a:gd name="T11" fmla="*/ 2 h 2"/>
                <a:gd name="T12" fmla="*/ 4 w 6"/>
                <a:gd name="T13" fmla="*/ 2 h 2"/>
                <a:gd name="T14" fmla="*/ 6 w 6"/>
                <a:gd name="T15" fmla="*/ 2 h 2"/>
                <a:gd name="T16" fmla="*/ 6 w 6"/>
                <a:gd name="T17" fmla="*/ 0 h 2"/>
                <a:gd name="T18" fmla="*/ 6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19" name="Freeform 49663"/>
            <p:cNvSpPr>
              <a:spLocks/>
            </p:cNvSpPr>
            <p:nvPr/>
          </p:nvSpPr>
          <p:spPr bwMode="auto">
            <a:xfrm>
              <a:off x="574" y="745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0 w 10"/>
                <a:gd name="T3" fmla="*/ 2 h 2"/>
                <a:gd name="T4" fmla="*/ 6 w 10"/>
                <a:gd name="T5" fmla="*/ 2 h 2"/>
                <a:gd name="T6" fmla="*/ 8 w 10"/>
                <a:gd name="T7" fmla="*/ 2 h 2"/>
                <a:gd name="T8" fmla="*/ 10 w 10"/>
                <a:gd name="T9" fmla="*/ 0 h 2"/>
                <a:gd name="T10" fmla="*/ 10 w 10"/>
                <a:gd name="T11" fmla="*/ 0 h 2"/>
                <a:gd name="T12" fmla="*/ 4 w 10"/>
                <a:gd name="T13" fmla="*/ 0 h 2"/>
                <a:gd name="T14" fmla="*/ 2 w 10"/>
                <a:gd name="T15" fmla="*/ 0 h 2"/>
                <a:gd name="T16" fmla="*/ 0 w 10"/>
                <a:gd name="T17" fmla="*/ 2 h 2"/>
                <a:gd name="T18" fmla="*/ 0 w 10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0" name="Freeform 49664"/>
            <p:cNvSpPr>
              <a:spLocks/>
            </p:cNvSpPr>
            <p:nvPr/>
          </p:nvSpPr>
          <p:spPr bwMode="auto">
            <a:xfrm>
              <a:off x="719" y="745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2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1" name="Freeform 49665"/>
            <p:cNvSpPr>
              <a:spLocks/>
            </p:cNvSpPr>
            <p:nvPr/>
          </p:nvSpPr>
          <p:spPr bwMode="auto">
            <a:xfrm>
              <a:off x="739" y="745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2 w 6"/>
                <a:gd name="T9" fmla="*/ 6 h 6"/>
                <a:gd name="T10" fmla="*/ 4 w 6"/>
                <a:gd name="T11" fmla="*/ 6 h 6"/>
                <a:gd name="T12" fmla="*/ 6 w 6"/>
                <a:gd name="T13" fmla="*/ 4 h 6"/>
                <a:gd name="T14" fmla="*/ 6 w 6"/>
                <a:gd name="T15" fmla="*/ 2 h 6"/>
                <a:gd name="T16" fmla="*/ 6 w 6"/>
                <a:gd name="T17" fmla="*/ 2 h 6"/>
                <a:gd name="T18" fmla="*/ 4 w 6"/>
                <a:gd name="T19" fmla="*/ 0 h 6"/>
                <a:gd name="T20" fmla="*/ 2 w 6"/>
                <a:gd name="T21" fmla="*/ 0 h 6"/>
                <a:gd name="T22" fmla="*/ 2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2" name="Freeform 49666"/>
            <p:cNvSpPr>
              <a:spLocks/>
            </p:cNvSpPr>
            <p:nvPr/>
          </p:nvSpPr>
          <p:spPr bwMode="auto">
            <a:xfrm>
              <a:off x="707" y="747"/>
              <a:ext cx="10" cy="4"/>
            </a:xfrm>
            <a:custGeom>
              <a:avLst/>
              <a:gdLst>
                <a:gd name="T0" fmla="*/ 0 w 10"/>
                <a:gd name="T1" fmla="*/ 2 h 4"/>
                <a:gd name="T2" fmla="*/ 0 w 10"/>
                <a:gd name="T3" fmla="*/ 2 h 4"/>
                <a:gd name="T4" fmla="*/ 4 w 10"/>
                <a:gd name="T5" fmla="*/ 4 h 4"/>
                <a:gd name="T6" fmla="*/ 6 w 10"/>
                <a:gd name="T7" fmla="*/ 4 h 4"/>
                <a:gd name="T8" fmla="*/ 10 w 10"/>
                <a:gd name="T9" fmla="*/ 0 h 4"/>
                <a:gd name="T10" fmla="*/ 10 w 10"/>
                <a:gd name="T11" fmla="*/ 0 h 4"/>
                <a:gd name="T12" fmla="*/ 4 w 10"/>
                <a:gd name="T13" fmla="*/ 0 h 4"/>
                <a:gd name="T14" fmla="*/ 0 w 10"/>
                <a:gd name="T15" fmla="*/ 2 h 4"/>
                <a:gd name="T16" fmla="*/ 0 w 10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3" name="Freeform 49667"/>
            <p:cNvSpPr>
              <a:spLocks/>
            </p:cNvSpPr>
            <p:nvPr/>
          </p:nvSpPr>
          <p:spPr bwMode="auto">
            <a:xfrm>
              <a:off x="464" y="749"/>
              <a:ext cx="16" cy="8"/>
            </a:xfrm>
            <a:custGeom>
              <a:avLst/>
              <a:gdLst>
                <a:gd name="T0" fmla="*/ 0 w 16"/>
                <a:gd name="T1" fmla="*/ 8 h 8"/>
                <a:gd name="T2" fmla="*/ 0 w 16"/>
                <a:gd name="T3" fmla="*/ 8 h 8"/>
                <a:gd name="T4" fmla="*/ 8 w 16"/>
                <a:gd name="T5" fmla="*/ 6 h 8"/>
                <a:gd name="T6" fmla="*/ 14 w 16"/>
                <a:gd name="T7" fmla="*/ 8 h 8"/>
                <a:gd name="T8" fmla="*/ 14 w 16"/>
                <a:gd name="T9" fmla="*/ 8 h 8"/>
                <a:gd name="T10" fmla="*/ 16 w 16"/>
                <a:gd name="T11" fmla="*/ 4 h 8"/>
                <a:gd name="T12" fmla="*/ 16 w 16"/>
                <a:gd name="T13" fmla="*/ 0 h 8"/>
                <a:gd name="T14" fmla="*/ 16 w 16"/>
                <a:gd name="T15" fmla="*/ 0 h 8"/>
                <a:gd name="T16" fmla="*/ 8 w 16"/>
                <a:gd name="T17" fmla="*/ 0 h 8"/>
                <a:gd name="T18" fmla="*/ 2 w 16"/>
                <a:gd name="T19" fmla="*/ 0 h 8"/>
                <a:gd name="T20" fmla="*/ 2 w 16"/>
                <a:gd name="T21" fmla="*/ 0 h 8"/>
                <a:gd name="T22" fmla="*/ 0 w 16"/>
                <a:gd name="T23" fmla="*/ 2 h 8"/>
                <a:gd name="T24" fmla="*/ 0 w 16"/>
                <a:gd name="T25" fmla="*/ 8 h 8"/>
                <a:gd name="T26" fmla="*/ 0 w 16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0" y="8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4" name="Freeform 49668"/>
            <p:cNvSpPr>
              <a:spLocks/>
            </p:cNvSpPr>
            <p:nvPr/>
          </p:nvSpPr>
          <p:spPr bwMode="auto">
            <a:xfrm>
              <a:off x="831" y="74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2 h 4"/>
                <a:gd name="T6" fmla="*/ 4 w 6"/>
                <a:gd name="T7" fmla="*/ 0 h 4"/>
                <a:gd name="T8" fmla="*/ 4 w 6"/>
                <a:gd name="T9" fmla="*/ 0 h 4"/>
                <a:gd name="T10" fmla="*/ 2 w 6"/>
                <a:gd name="T11" fmla="*/ 0 h 4"/>
                <a:gd name="T12" fmla="*/ 0 w 6"/>
                <a:gd name="T13" fmla="*/ 0 h 4"/>
                <a:gd name="T14" fmla="*/ 0 w 6"/>
                <a:gd name="T15" fmla="*/ 0 h 4"/>
                <a:gd name="T16" fmla="*/ 2 w 6"/>
                <a:gd name="T17" fmla="*/ 4 h 4"/>
                <a:gd name="T18" fmla="*/ 6 w 6"/>
                <a:gd name="T19" fmla="*/ 4 h 4"/>
                <a:gd name="T20" fmla="*/ 6 w 6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5" name="Freeform 49669"/>
            <p:cNvSpPr>
              <a:spLocks/>
            </p:cNvSpPr>
            <p:nvPr/>
          </p:nvSpPr>
          <p:spPr bwMode="auto">
            <a:xfrm>
              <a:off x="384" y="749"/>
              <a:ext cx="10" cy="6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2 h 6"/>
                <a:gd name="T4" fmla="*/ 4 w 10"/>
                <a:gd name="T5" fmla="*/ 0 h 6"/>
                <a:gd name="T6" fmla="*/ 2 w 10"/>
                <a:gd name="T7" fmla="*/ 2 h 6"/>
                <a:gd name="T8" fmla="*/ 0 w 10"/>
                <a:gd name="T9" fmla="*/ 4 h 6"/>
                <a:gd name="T10" fmla="*/ 0 w 10"/>
                <a:gd name="T11" fmla="*/ 4 h 6"/>
                <a:gd name="T12" fmla="*/ 6 w 10"/>
                <a:gd name="T13" fmla="*/ 6 h 6"/>
                <a:gd name="T14" fmla="*/ 10 w 10"/>
                <a:gd name="T15" fmla="*/ 6 h 6"/>
                <a:gd name="T16" fmla="*/ 10 w 10"/>
                <a:gd name="T17" fmla="*/ 2 h 6"/>
                <a:gd name="T18" fmla="*/ 10 w 10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6" name="Freeform 49670"/>
            <p:cNvSpPr>
              <a:spLocks/>
            </p:cNvSpPr>
            <p:nvPr/>
          </p:nvSpPr>
          <p:spPr bwMode="auto">
            <a:xfrm>
              <a:off x="536" y="749"/>
              <a:ext cx="12" cy="8"/>
            </a:xfrm>
            <a:custGeom>
              <a:avLst/>
              <a:gdLst>
                <a:gd name="T0" fmla="*/ 6 w 12"/>
                <a:gd name="T1" fmla="*/ 4 h 8"/>
                <a:gd name="T2" fmla="*/ 6 w 12"/>
                <a:gd name="T3" fmla="*/ 4 h 8"/>
                <a:gd name="T4" fmla="*/ 8 w 12"/>
                <a:gd name="T5" fmla="*/ 8 h 8"/>
                <a:gd name="T6" fmla="*/ 10 w 12"/>
                <a:gd name="T7" fmla="*/ 8 h 8"/>
                <a:gd name="T8" fmla="*/ 10 w 12"/>
                <a:gd name="T9" fmla="*/ 8 h 8"/>
                <a:gd name="T10" fmla="*/ 10 w 12"/>
                <a:gd name="T11" fmla="*/ 6 h 8"/>
                <a:gd name="T12" fmla="*/ 12 w 12"/>
                <a:gd name="T13" fmla="*/ 4 h 8"/>
                <a:gd name="T14" fmla="*/ 10 w 12"/>
                <a:gd name="T15" fmla="*/ 2 h 8"/>
                <a:gd name="T16" fmla="*/ 6 w 12"/>
                <a:gd name="T17" fmla="*/ 0 h 8"/>
                <a:gd name="T18" fmla="*/ 6 w 12"/>
                <a:gd name="T19" fmla="*/ 0 h 8"/>
                <a:gd name="T20" fmla="*/ 0 w 12"/>
                <a:gd name="T21" fmla="*/ 8 h 8"/>
                <a:gd name="T22" fmla="*/ 0 w 12"/>
                <a:gd name="T23" fmla="*/ 8 h 8"/>
                <a:gd name="T24" fmla="*/ 4 w 12"/>
                <a:gd name="T25" fmla="*/ 8 h 8"/>
                <a:gd name="T26" fmla="*/ 4 w 12"/>
                <a:gd name="T27" fmla="*/ 8 h 8"/>
                <a:gd name="T28" fmla="*/ 6 w 12"/>
                <a:gd name="T29" fmla="*/ 4 h 8"/>
                <a:gd name="T30" fmla="*/ 6 w 12"/>
                <a:gd name="T3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8">
                  <a:moveTo>
                    <a:pt x="6" y="4"/>
                  </a:moveTo>
                  <a:lnTo>
                    <a:pt x="6" y="4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7" name="Freeform 49671"/>
            <p:cNvSpPr>
              <a:spLocks/>
            </p:cNvSpPr>
            <p:nvPr/>
          </p:nvSpPr>
          <p:spPr bwMode="auto">
            <a:xfrm>
              <a:off x="338" y="75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8" name="Freeform 49672"/>
            <p:cNvSpPr>
              <a:spLocks/>
            </p:cNvSpPr>
            <p:nvPr/>
          </p:nvSpPr>
          <p:spPr bwMode="auto">
            <a:xfrm>
              <a:off x="354" y="751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2 h 4"/>
                <a:gd name="T16" fmla="*/ 0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29" name="Freeform 49673"/>
            <p:cNvSpPr>
              <a:spLocks/>
            </p:cNvSpPr>
            <p:nvPr/>
          </p:nvSpPr>
          <p:spPr bwMode="auto">
            <a:xfrm>
              <a:off x="705" y="751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0 w 8"/>
                <a:gd name="T7" fmla="*/ 6 h 6"/>
                <a:gd name="T8" fmla="*/ 6 w 8"/>
                <a:gd name="T9" fmla="*/ 6 h 6"/>
                <a:gd name="T10" fmla="*/ 8 w 8"/>
                <a:gd name="T11" fmla="*/ 2 h 6"/>
                <a:gd name="T12" fmla="*/ 8 w 8"/>
                <a:gd name="T13" fmla="*/ 2 h 6"/>
                <a:gd name="T14" fmla="*/ 4 w 8"/>
                <a:gd name="T15" fmla="*/ 2 h 6"/>
                <a:gd name="T16" fmla="*/ 0 w 8"/>
                <a:gd name="T17" fmla="*/ 0 h 6"/>
                <a:gd name="T18" fmla="*/ 0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0" name="Freeform 49674"/>
            <p:cNvSpPr>
              <a:spLocks/>
            </p:cNvSpPr>
            <p:nvPr/>
          </p:nvSpPr>
          <p:spPr bwMode="auto">
            <a:xfrm>
              <a:off x="346" y="753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0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1" name="Freeform 49675"/>
            <p:cNvSpPr>
              <a:spLocks/>
            </p:cNvSpPr>
            <p:nvPr/>
          </p:nvSpPr>
          <p:spPr bwMode="auto">
            <a:xfrm>
              <a:off x="358" y="753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2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4 w 6"/>
                <a:gd name="T11" fmla="*/ 0 h 4"/>
                <a:gd name="T12" fmla="*/ 2 w 6"/>
                <a:gd name="T13" fmla="*/ 0 h 4"/>
                <a:gd name="T14" fmla="*/ 0 w 6"/>
                <a:gd name="T15" fmla="*/ 2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2" name="Freeform 49676"/>
            <p:cNvSpPr>
              <a:spLocks/>
            </p:cNvSpPr>
            <p:nvPr/>
          </p:nvSpPr>
          <p:spPr bwMode="auto">
            <a:xfrm>
              <a:off x="811" y="753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0 h 4"/>
                <a:gd name="T6" fmla="*/ 4 w 6"/>
                <a:gd name="T7" fmla="*/ 0 h 4"/>
                <a:gd name="T8" fmla="*/ 2 w 6"/>
                <a:gd name="T9" fmla="*/ 2 h 4"/>
                <a:gd name="T10" fmla="*/ 0 w 6"/>
                <a:gd name="T11" fmla="*/ 4 h 4"/>
                <a:gd name="T12" fmla="*/ 0 w 6"/>
                <a:gd name="T13" fmla="*/ 4 h 4"/>
                <a:gd name="T14" fmla="*/ 6 w 6"/>
                <a:gd name="T15" fmla="*/ 4 h 4"/>
                <a:gd name="T16" fmla="*/ 6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3" name="Freeform 49677"/>
            <p:cNvSpPr>
              <a:spLocks/>
            </p:cNvSpPr>
            <p:nvPr/>
          </p:nvSpPr>
          <p:spPr bwMode="auto">
            <a:xfrm>
              <a:off x="546" y="753"/>
              <a:ext cx="16" cy="10"/>
            </a:xfrm>
            <a:custGeom>
              <a:avLst/>
              <a:gdLst>
                <a:gd name="T0" fmla="*/ 16 w 16"/>
                <a:gd name="T1" fmla="*/ 4 h 10"/>
                <a:gd name="T2" fmla="*/ 16 w 16"/>
                <a:gd name="T3" fmla="*/ 4 h 10"/>
                <a:gd name="T4" fmla="*/ 4 w 16"/>
                <a:gd name="T5" fmla="*/ 0 h 10"/>
                <a:gd name="T6" fmla="*/ 4 w 16"/>
                <a:gd name="T7" fmla="*/ 0 h 10"/>
                <a:gd name="T8" fmla="*/ 6 w 16"/>
                <a:gd name="T9" fmla="*/ 4 h 10"/>
                <a:gd name="T10" fmla="*/ 6 w 16"/>
                <a:gd name="T11" fmla="*/ 6 h 10"/>
                <a:gd name="T12" fmla="*/ 4 w 16"/>
                <a:gd name="T13" fmla="*/ 8 h 10"/>
                <a:gd name="T14" fmla="*/ 4 w 16"/>
                <a:gd name="T15" fmla="*/ 8 h 10"/>
                <a:gd name="T16" fmla="*/ 2 w 16"/>
                <a:gd name="T17" fmla="*/ 6 h 10"/>
                <a:gd name="T18" fmla="*/ 0 w 16"/>
                <a:gd name="T19" fmla="*/ 6 h 10"/>
                <a:gd name="T20" fmla="*/ 0 w 16"/>
                <a:gd name="T21" fmla="*/ 8 h 10"/>
                <a:gd name="T22" fmla="*/ 0 w 16"/>
                <a:gd name="T23" fmla="*/ 8 h 10"/>
                <a:gd name="T24" fmla="*/ 2 w 16"/>
                <a:gd name="T25" fmla="*/ 10 h 10"/>
                <a:gd name="T26" fmla="*/ 4 w 16"/>
                <a:gd name="T27" fmla="*/ 10 h 10"/>
                <a:gd name="T28" fmla="*/ 6 w 16"/>
                <a:gd name="T29" fmla="*/ 6 h 10"/>
                <a:gd name="T30" fmla="*/ 10 w 16"/>
                <a:gd name="T31" fmla="*/ 4 h 10"/>
                <a:gd name="T32" fmla="*/ 12 w 16"/>
                <a:gd name="T33" fmla="*/ 4 h 10"/>
                <a:gd name="T34" fmla="*/ 12 w 16"/>
                <a:gd name="T35" fmla="*/ 8 h 10"/>
                <a:gd name="T36" fmla="*/ 12 w 16"/>
                <a:gd name="T37" fmla="*/ 8 h 10"/>
                <a:gd name="T38" fmla="*/ 12 w 16"/>
                <a:gd name="T39" fmla="*/ 6 h 10"/>
                <a:gd name="T40" fmla="*/ 14 w 16"/>
                <a:gd name="T41" fmla="*/ 4 h 10"/>
                <a:gd name="T42" fmla="*/ 16 w 16"/>
                <a:gd name="T43" fmla="*/ 4 h 10"/>
                <a:gd name="T44" fmla="*/ 16 w 16"/>
                <a:gd name="T4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0">
                  <a:moveTo>
                    <a:pt x="16" y="4"/>
                  </a:moveTo>
                  <a:lnTo>
                    <a:pt x="1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4" name="Freeform 49678"/>
            <p:cNvSpPr>
              <a:spLocks/>
            </p:cNvSpPr>
            <p:nvPr/>
          </p:nvSpPr>
          <p:spPr bwMode="auto">
            <a:xfrm>
              <a:off x="721" y="757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0 h 6"/>
                <a:gd name="T6" fmla="*/ 2 w 6"/>
                <a:gd name="T7" fmla="*/ 0 h 6"/>
                <a:gd name="T8" fmla="*/ 2 w 6"/>
                <a:gd name="T9" fmla="*/ 0 h 6"/>
                <a:gd name="T10" fmla="*/ 0 w 6"/>
                <a:gd name="T11" fmla="*/ 6 h 6"/>
                <a:gd name="T12" fmla="*/ 0 w 6"/>
                <a:gd name="T13" fmla="*/ 6 h 6"/>
                <a:gd name="T14" fmla="*/ 4 w 6"/>
                <a:gd name="T15" fmla="*/ 6 h 6"/>
                <a:gd name="T16" fmla="*/ 4 w 6"/>
                <a:gd name="T17" fmla="*/ 6 h 6"/>
                <a:gd name="T18" fmla="*/ 6 w 6"/>
                <a:gd name="T19" fmla="*/ 2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5" name="Freeform 49679"/>
            <p:cNvSpPr>
              <a:spLocks/>
            </p:cNvSpPr>
            <p:nvPr/>
          </p:nvSpPr>
          <p:spPr bwMode="auto">
            <a:xfrm>
              <a:off x="456" y="757"/>
              <a:ext cx="10" cy="16"/>
            </a:xfrm>
            <a:custGeom>
              <a:avLst/>
              <a:gdLst>
                <a:gd name="T0" fmla="*/ 2 w 10"/>
                <a:gd name="T1" fmla="*/ 0 h 16"/>
                <a:gd name="T2" fmla="*/ 2 w 10"/>
                <a:gd name="T3" fmla="*/ 0 h 16"/>
                <a:gd name="T4" fmla="*/ 2 w 10"/>
                <a:gd name="T5" fmla="*/ 4 h 16"/>
                <a:gd name="T6" fmla="*/ 4 w 10"/>
                <a:gd name="T7" fmla="*/ 6 h 16"/>
                <a:gd name="T8" fmla="*/ 6 w 10"/>
                <a:gd name="T9" fmla="*/ 8 h 16"/>
                <a:gd name="T10" fmla="*/ 6 w 10"/>
                <a:gd name="T11" fmla="*/ 12 h 16"/>
                <a:gd name="T12" fmla="*/ 6 w 10"/>
                <a:gd name="T13" fmla="*/ 12 h 16"/>
                <a:gd name="T14" fmla="*/ 2 w 10"/>
                <a:gd name="T15" fmla="*/ 12 h 16"/>
                <a:gd name="T16" fmla="*/ 2 w 10"/>
                <a:gd name="T17" fmla="*/ 14 h 16"/>
                <a:gd name="T18" fmla="*/ 0 w 10"/>
                <a:gd name="T19" fmla="*/ 14 h 16"/>
                <a:gd name="T20" fmla="*/ 0 w 10"/>
                <a:gd name="T21" fmla="*/ 14 h 16"/>
                <a:gd name="T22" fmla="*/ 4 w 10"/>
                <a:gd name="T23" fmla="*/ 16 h 16"/>
                <a:gd name="T24" fmla="*/ 6 w 10"/>
                <a:gd name="T25" fmla="*/ 14 h 16"/>
                <a:gd name="T26" fmla="*/ 6 w 10"/>
                <a:gd name="T27" fmla="*/ 14 h 16"/>
                <a:gd name="T28" fmla="*/ 10 w 10"/>
                <a:gd name="T29" fmla="*/ 6 h 16"/>
                <a:gd name="T30" fmla="*/ 10 w 10"/>
                <a:gd name="T31" fmla="*/ 6 h 16"/>
                <a:gd name="T32" fmla="*/ 8 w 10"/>
                <a:gd name="T33" fmla="*/ 6 h 16"/>
                <a:gd name="T34" fmla="*/ 6 w 10"/>
                <a:gd name="T35" fmla="*/ 2 h 16"/>
                <a:gd name="T36" fmla="*/ 6 w 10"/>
                <a:gd name="T37" fmla="*/ 0 h 16"/>
                <a:gd name="T38" fmla="*/ 2 w 10"/>
                <a:gd name="T39" fmla="*/ 0 h 16"/>
                <a:gd name="T40" fmla="*/ 2 w 10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6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6" name="Freeform 49680"/>
            <p:cNvSpPr>
              <a:spLocks/>
            </p:cNvSpPr>
            <p:nvPr/>
          </p:nvSpPr>
          <p:spPr bwMode="auto">
            <a:xfrm>
              <a:off x="404" y="759"/>
              <a:ext cx="6" cy="8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6 h 8"/>
                <a:gd name="T4" fmla="*/ 4 w 6"/>
                <a:gd name="T5" fmla="*/ 2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8 h 8"/>
                <a:gd name="T16" fmla="*/ 0 w 6"/>
                <a:gd name="T17" fmla="*/ 8 h 8"/>
                <a:gd name="T18" fmla="*/ 4 w 6"/>
                <a:gd name="T19" fmla="*/ 6 h 8"/>
                <a:gd name="T20" fmla="*/ 6 w 6"/>
                <a:gd name="T21" fmla="*/ 6 h 8"/>
                <a:gd name="T22" fmla="*/ 6 w 6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7" name="Freeform 49681"/>
            <p:cNvSpPr>
              <a:spLocks/>
            </p:cNvSpPr>
            <p:nvPr/>
          </p:nvSpPr>
          <p:spPr bwMode="auto">
            <a:xfrm>
              <a:off x="506" y="759"/>
              <a:ext cx="14" cy="4"/>
            </a:xfrm>
            <a:custGeom>
              <a:avLst/>
              <a:gdLst>
                <a:gd name="T0" fmla="*/ 2 w 14"/>
                <a:gd name="T1" fmla="*/ 0 h 4"/>
                <a:gd name="T2" fmla="*/ 2 w 14"/>
                <a:gd name="T3" fmla="*/ 0 h 4"/>
                <a:gd name="T4" fmla="*/ 2 w 14"/>
                <a:gd name="T5" fmla="*/ 2 h 4"/>
                <a:gd name="T6" fmla="*/ 0 w 14"/>
                <a:gd name="T7" fmla="*/ 4 h 4"/>
                <a:gd name="T8" fmla="*/ 0 w 14"/>
                <a:gd name="T9" fmla="*/ 4 h 4"/>
                <a:gd name="T10" fmla="*/ 6 w 14"/>
                <a:gd name="T11" fmla="*/ 4 h 4"/>
                <a:gd name="T12" fmla="*/ 8 w 14"/>
                <a:gd name="T13" fmla="*/ 4 h 4"/>
                <a:gd name="T14" fmla="*/ 12 w 14"/>
                <a:gd name="T15" fmla="*/ 4 h 4"/>
                <a:gd name="T16" fmla="*/ 14 w 14"/>
                <a:gd name="T17" fmla="*/ 4 h 4"/>
                <a:gd name="T18" fmla="*/ 14 w 14"/>
                <a:gd name="T19" fmla="*/ 4 h 4"/>
                <a:gd name="T20" fmla="*/ 8 w 14"/>
                <a:gd name="T21" fmla="*/ 2 h 4"/>
                <a:gd name="T22" fmla="*/ 2 w 14"/>
                <a:gd name="T23" fmla="*/ 0 h 4"/>
                <a:gd name="T24" fmla="*/ 2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8" name="Freeform 49682"/>
            <p:cNvSpPr>
              <a:spLocks/>
            </p:cNvSpPr>
            <p:nvPr/>
          </p:nvSpPr>
          <p:spPr bwMode="auto">
            <a:xfrm>
              <a:off x="534" y="759"/>
              <a:ext cx="12" cy="8"/>
            </a:xfrm>
            <a:custGeom>
              <a:avLst/>
              <a:gdLst>
                <a:gd name="T0" fmla="*/ 12 w 12"/>
                <a:gd name="T1" fmla="*/ 4 h 8"/>
                <a:gd name="T2" fmla="*/ 12 w 12"/>
                <a:gd name="T3" fmla="*/ 4 h 8"/>
                <a:gd name="T4" fmla="*/ 10 w 12"/>
                <a:gd name="T5" fmla="*/ 4 h 8"/>
                <a:gd name="T6" fmla="*/ 8 w 12"/>
                <a:gd name="T7" fmla="*/ 4 h 8"/>
                <a:gd name="T8" fmla="*/ 8 w 12"/>
                <a:gd name="T9" fmla="*/ 0 h 8"/>
                <a:gd name="T10" fmla="*/ 8 w 12"/>
                <a:gd name="T11" fmla="*/ 0 h 8"/>
                <a:gd name="T12" fmla="*/ 6 w 12"/>
                <a:gd name="T13" fmla="*/ 0 h 8"/>
                <a:gd name="T14" fmla="*/ 4 w 12"/>
                <a:gd name="T15" fmla="*/ 0 h 8"/>
                <a:gd name="T16" fmla="*/ 0 w 12"/>
                <a:gd name="T17" fmla="*/ 6 h 8"/>
                <a:gd name="T18" fmla="*/ 0 w 12"/>
                <a:gd name="T19" fmla="*/ 6 h 8"/>
                <a:gd name="T20" fmla="*/ 8 w 12"/>
                <a:gd name="T21" fmla="*/ 8 h 8"/>
                <a:gd name="T22" fmla="*/ 10 w 12"/>
                <a:gd name="T23" fmla="*/ 8 h 8"/>
                <a:gd name="T24" fmla="*/ 12 w 12"/>
                <a:gd name="T25" fmla="*/ 4 h 8"/>
                <a:gd name="T26" fmla="*/ 12 w 12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8">
                  <a:moveTo>
                    <a:pt x="12" y="4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39" name="Freeform 49683"/>
            <p:cNvSpPr>
              <a:spLocks/>
            </p:cNvSpPr>
            <p:nvPr/>
          </p:nvSpPr>
          <p:spPr bwMode="auto">
            <a:xfrm>
              <a:off x="759" y="75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4 h 4"/>
                <a:gd name="T14" fmla="*/ 4 w 4"/>
                <a:gd name="T15" fmla="*/ 2 h 4"/>
                <a:gd name="T16" fmla="*/ 4 w 4"/>
                <a:gd name="T17" fmla="*/ 0 h 4"/>
                <a:gd name="T18" fmla="*/ 4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0" name="Freeform 49684"/>
            <p:cNvSpPr>
              <a:spLocks/>
            </p:cNvSpPr>
            <p:nvPr/>
          </p:nvSpPr>
          <p:spPr bwMode="auto">
            <a:xfrm>
              <a:off x="815" y="759"/>
              <a:ext cx="6" cy="6"/>
            </a:xfrm>
            <a:custGeom>
              <a:avLst/>
              <a:gdLst>
                <a:gd name="T0" fmla="*/ 4 w 6"/>
                <a:gd name="T1" fmla="*/ 6 h 6"/>
                <a:gd name="T2" fmla="*/ 4 w 6"/>
                <a:gd name="T3" fmla="*/ 6 h 6"/>
                <a:gd name="T4" fmla="*/ 4 w 6"/>
                <a:gd name="T5" fmla="*/ 4 h 6"/>
                <a:gd name="T6" fmla="*/ 6 w 6"/>
                <a:gd name="T7" fmla="*/ 2 h 6"/>
                <a:gd name="T8" fmla="*/ 6 w 6"/>
                <a:gd name="T9" fmla="*/ 2 h 6"/>
                <a:gd name="T10" fmla="*/ 4 w 6"/>
                <a:gd name="T11" fmla="*/ 2 h 6"/>
                <a:gd name="T12" fmla="*/ 4 w 6"/>
                <a:gd name="T13" fmla="*/ 0 h 6"/>
                <a:gd name="T14" fmla="*/ 2 w 6"/>
                <a:gd name="T15" fmla="*/ 0 h 6"/>
                <a:gd name="T16" fmla="*/ 2 w 6"/>
                <a:gd name="T17" fmla="*/ 0 h 6"/>
                <a:gd name="T18" fmla="*/ 0 w 6"/>
                <a:gd name="T19" fmla="*/ 4 h 6"/>
                <a:gd name="T20" fmla="*/ 2 w 6"/>
                <a:gd name="T21" fmla="*/ 6 h 6"/>
                <a:gd name="T22" fmla="*/ 4 w 6"/>
                <a:gd name="T23" fmla="*/ 6 h 6"/>
                <a:gd name="T24" fmla="*/ 4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1" name="Freeform 49685"/>
            <p:cNvSpPr>
              <a:spLocks/>
            </p:cNvSpPr>
            <p:nvPr/>
          </p:nvSpPr>
          <p:spPr bwMode="auto">
            <a:xfrm>
              <a:off x="797" y="763"/>
              <a:ext cx="8" cy="8"/>
            </a:xfrm>
            <a:custGeom>
              <a:avLst/>
              <a:gdLst>
                <a:gd name="T0" fmla="*/ 6 w 8"/>
                <a:gd name="T1" fmla="*/ 0 h 8"/>
                <a:gd name="T2" fmla="*/ 6 w 8"/>
                <a:gd name="T3" fmla="*/ 0 h 8"/>
                <a:gd name="T4" fmla="*/ 4 w 8"/>
                <a:gd name="T5" fmla="*/ 6 h 8"/>
                <a:gd name="T6" fmla="*/ 0 w 8"/>
                <a:gd name="T7" fmla="*/ 8 h 8"/>
                <a:gd name="T8" fmla="*/ 0 w 8"/>
                <a:gd name="T9" fmla="*/ 8 h 8"/>
                <a:gd name="T10" fmla="*/ 4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  <a:gd name="T18" fmla="*/ 6 w 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2" name="Freeform 49686"/>
            <p:cNvSpPr>
              <a:spLocks/>
            </p:cNvSpPr>
            <p:nvPr/>
          </p:nvSpPr>
          <p:spPr bwMode="auto">
            <a:xfrm>
              <a:off x="504" y="765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3" name="Freeform 49687"/>
            <p:cNvSpPr>
              <a:spLocks/>
            </p:cNvSpPr>
            <p:nvPr/>
          </p:nvSpPr>
          <p:spPr bwMode="auto">
            <a:xfrm>
              <a:off x="520" y="765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2 h 4"/>
                <a:gd name="T8" fmla="*/ 0 w 4"/>
                <a:gd name="T9" fmla="*/ 2 h 4"/>
                <a:gd name="T10" fmla="*/ 2 w 4"/>
                <a:gd name="T11" fmla="*/ 4 h 4"/>
                <a:gd name="T12" fmla="*/ 2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4" name="Freeform 49688"/>
            <p:cNvSpPr>
              <a:spLocks/>
            </p:cNvSpPr>
            <p:nvPr/>
          </p:nvSpPr>
          <p:spPr bwMode="auto">
            <a:xfrm>
              <a:off x="771" y="765"/>
              <a:ext cx="14" cy="4"/>
            </a:xfrm>
            <a:custGeom>
              <a:avLst/>
              <a:gdLst>
                <a:gd name="T0" fmla="*/ 0 w 14"/>
                <a:gd name="T1" fmla="*/ 2 h 4"/>
                <a:gd name="T2" fmla="*/ 0 w 14"/>
                <a:gd name="T3" fmla="*/ 2 h 4"/>
                <a:gd name="T4" fmla="*/ 4 w 14"/>
                <a:gd name="T5" fmla="*/ 2 h 4"/>
                <a:gd name="T6" fmla="*/ 6 w 14"/>
                <a:gd name="T7" fmla="*/ 2 h 4"/>
                <a:gd name="T8" fmla="*/ 6 w 14"/>
                <a:gd name="T9" fmla="*/ 4 h 4"/>
                <a:gd name="T10" fmla="*/ 6 w 14"/>
                <a:gd name="T11" fmla="*/ 4 h 4"/>
                <a:gd name="T12" fmla="*/ 10 w 14"/>
                <a:gd name="T13" fmla="*/ 4 h 4"/>
                <a:gd name="T14" fmla="*/ 12 w 14"/>
                <a:gd name="T15" fmla="*/ 4 h 4"/>
                <a:gd name="T16" fmla="*/ 14 w 14"/>
                <a:gd name="T17" fmla="*/ 4 h 4"/>
                <a:gd name="T18" fmla="*/ 14 w 14"/>
                <a:gd name="T19" fmla="*/ 4 h 4"/>
                <a:gd name="T20" fmla="*/ 12 w 14"/>
                <a:gd name="T21" fmla="*/ 0 h 4"/>
                <a:gd name="T22" fmla="*/ 8 w 14"/>
                <a:gd name="T23" fmla="*/ 0 h 4"/>
                <a:gd name="T24" fmla="*/ 2 w 14"/>
                <a:gd name="T25" fmla="*/ 0 h 4"/>
                <a:gd name="T26" fmla="*/ 0 w 14"/>
                <a:gd name="T27" fmla="*/ 2 h 4"/>
                <a:gd name="T28" fmla="*/ 0 w 14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5" name="Freeform 49689"/>
            <p:cNvSpPr>
              <a:spLocks/>
            </p:cNvSpPr>
            <p:nvPr/>
          </p:nvSpPr>
          <p:spPr bwMode="auto">
            <a:xfrm>
              <a:off x="829" y="765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4 w 8"/>
                <a:gd name="T5" fmla="*/ 0 h 2"/>
                <a:gd name="T6" fmla="*/ 0 w 8"/>
                <a:gd name="T7" fmla="*/ 2 h 2"/>
                <a:gd name="T8" fmla="*/ 0 w 8"/>
                <a:gd name="T9" fmla="*/ 2 h 2"/>
                <a:gd name="T10" fmla="*/ 6 w 8"/>
                <a:gd name="T11" fmla="*/ 2 h 2"/>
                <a:gd name="T12" fmla="*/ 6 w 8"/>
                <a:gd name="T13" fmla="*/ 2 h 2"/>
                <a:gd name="T14" fmla="*/ 8 w 8"/>
                <a:gd name="T15" fmla="*/ 0 h 2"/>
                <a:gd name="T16" fmla="*/ 8 w 8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6" name="Freeform 49690"/>
            <p:cNvSpPr>
              <a:spLocks/>
            </p:cNvSpPr>
            <p:nvPr/>
          </p:nvSpPr>
          <p:spPr bwMode="auto">
            <a:xfrm>
              <a:off x="578" y="765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2 h 4"/>
                <a:gd name="T14" fmla="*/ 0 w 4"/>
                <a:gd name="T15" fmla="*/ 0 h 4"/>
                <a:gd name="T16" fmla="*/ 0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7" name="Freeform 49691"/>
            <p:cNvSpPr>
              <a:spLocks/>
            </p:cNvSpPr>
            <p:nvPr/>
          </p:nvSpPr>
          <p:spPr bwMode="auto">
            <a:xfrm>
              <a:off x="861" y="767"/>
              <a:ext cx="8" cy="4"/>
            </a:xfrm>
            <a:custGeom>
              <a:avLst/>
              <a:gdLst>
                <a:gd name="T0" fmla="*/ 6 w 8"/>
                <a:gd name="T1" fmla="*/ 4 h 4"/>
                <a:gd name="T2" fmla="*/ 6 w 8"/>
                <a:gd name="T3" fmla="*/ 4 h 4"/>
                <a:gd name="T4" fmla="*/ 6 w 8"/>
                <a:gd name="T5" fmla="*/ 4 h 4"/>
                <a:gd name="T6" fmla="*/ 8 w 8"/>
                <a:gd name="T7" fmla="*/ 2 h 4"/>
                <a:gd name="T8" fmla="*/ 8 w 8"/>
                <a:gd name="T9" fmla="*/ 2 h 4"/>
                <a:gd name="T10" fmla="*/ 8 w 8"/>
                <a:gd name="T11" fmla="*/ 0 h 4"/>
                <a:gd name="T12" fmla="*/ 8 w 8"/>
                <a:gd name="T13" fmla="*/ 0 h 4"/>
                <a:gd name="T14" fmla="*/ 4 w 8"/>
                <a:gd name="T15" fmla="*/ 0 h 4"/>
                <a:gd name="T16" fmla="*/ 0 w 8"/>
                <a:gd name="T17" fmla="*/ 4 h 4"/>
                <a:gd name="T18" fmla="*/ 0 w 8"/>
                <a:gd name="T19" fmla="*/ 4 h 4"/>
                <a:gd name="T20" fmla="*/ 4 w 8"/>
                <a:gd name="T21" fmla="*/ 4 h 4"/>
                <a:gd name="T22" fmla="*/ 6 w 8"/>
                <a:gd name="T23" fmla="*/ 4 h 4"/>
                <a:gd name="T24" fmla="*/ 6 w 8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8" name="Freeform 49692"/>
            <p:cNvSpPr>
              <a:spLocks/>
            </p:cNvSpPr>
            <p:nvPr/>
          </p:nvSpPr>
          <p:spPr bwMode="auto">
            <a:xfrm>
              <a:off x="683" y="767"/>
              <a:ext cx="8" cy="6"/>
            </a:xfrm>
            <a:custGeom>
              <a:avLst/>
              <a:gdLst>
                <a:gd name="T0" fmla="*/ 0 w 8"/>
                <a:gd name="T1" fmla="*/ 4 h 6"/>
                <a:gd name="T2" fmla="*/ 0 w 8"/>
                <a:gd name="T3" fmla="*/ 4 h 6"/>
                <a:gd name="T4" fmla="*/ 2 w 8"/>
                <a:gd name="T5" fmla="*/ 6 h 6"/>
                <a:gd name="T6" fmla="*/ 4 w 8"/>
                <a:gd name="T7" fmla="*/ 6 h 6"/>
                <a:gd name="T8" fmla="*/ 8 w 8"/>
                <a:gd name="T9" fmla="*/ 4 h 6"/>
                <a:gd name="T10" fmla="*/ 8 w 8"/>
                <a:gd name="T11" fmla="*/ 4 h 6"/>
                <a:gd name="T12" fmla="*/ 6 w 8"/>
                <a:gd name="T13" fmla="*/ 0 h 6"/>
                <a:gd name="T14" fmla="*/ 6 w 8"/>
                <a:gd name="T15" fmla="*/ 0 h 6"/>
                <a:gd name="T16" fmla="*/ 2 w 8"/>
                <a:gd name="T17" fmla="*/ 2 h 6"/>
                <a:gd name="T18" fmla="*/ 0 w 8"/>
                <a:gd name="T19" fmla="*/ 2 h 6"/>
                <a:gd name="T20" fmla="*/ 0 w 8"/>
                <a:gd name="T21" fmla="*/ 4 h 6"/>
                <a:gd name="T22" fmla="*/ 0 w 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49" name="Freeform 49693"/>
            <p:cNvSpPr>
              <a:spLocks/>
            </p:cNvSpPr>
            <p:nvPr/>
          </p:nvSpPr>
          <p:spPr bwMode="auto">
            <a:xfrm>
              <a:off x="835" y="767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6 w 10"/>
                <a:gd name="T5" fmla="*/ 4 h 10"/>
                <a:gd name="T6" fmla="*/ 6 w 10"/>
                <a:gd name="T7" fmla="*/ 4 h 10"/>
                <a:gd name="T8" fmla="*/ 6 w 10"/>
                <a:gd name="T9" fmla="*/ 0 h 10"/>
                <a:gd name="T10" fmla="*/ 6 w 10"/>
                <a:gd name="T11" fmla="*/ 0 h 10"/>
                <a:gd name="T12" fmla="*/ 2 w 10"/>
                <a:gd name="T13" fmla="*/ 0 h 10"/>
                <a:gd name="T14" fmla="*/ 2 w 10"/>
                <a:gd name="T15" fmla="*/ 0 h 10"/>
                <a:gd name="T16" fmla="*/ 2 w 10"/>
                <a:gd name="T17" fmla="*/ 4 h 10"/>
                <a:gd name="T18" fmla="*/ 0 w 10"/>
                <a:gd name="T19" fmla="*/ 4 h 10"/>
                <a:gd name="T20" fmla="*/ 0 w 10"/>
                <a:gd name="T21" fmla="*/ 6 h 10"/>
                <a:gd name="T22" fmla="*/ 0 w 10"/>
                <a:gd name="T23" fmla="*/ 8 h 10"/>
                <a:gd name="T24" fmla="*/ 0 w 10"/>
                <a:gd name="T25" fmla="*/ 8 h 10"/>
                <a:gd name="T26" fmla="*/ 2 w 10"/>
                <a:gd name="T27" fmla="*/ 8 h 10"/>
                <a:gd name="T28" fmla="*/ 2 w 10"/>
                <a:gd name="T29" fmla="*/ 8 h 10"/>
                <a:gd name="T30" fmla="*/ 4 w 10"/>
                <a:gd name="T31" fmla="*/ 8 h 10"/>
                <a:gd name="T32" fmla="*/ 6 w 10"/>
                <a:gd name="T33" fmla="*/ 10 h 10"/>
                <a:gd name="T34" fmla="*/ 6 w 10"/>
                <a:gd name="T35" fmla="*/ 10 h 10"/>
                <a:gd name="T36" fmla="*/ 6 w 10"/>
                <a:gd name="T37" fmla="*/ 8 h 10"/>
                <a:gd name="T38" fmla="*/ 8 w 10"/>
                <a:gd name="T39" fmla="*/ 6 h 10"/>
                <a:gd name="T40" fmla="*/ 10 w 10"/>
                <a:gd name="T41" fmla="*/ 4 h 10"/>
                <a:gd name="T42" fmla="*/ 10 w 10"/>
                <a:gd name="T4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0" name="Freeform 49694"/>
            <p:cNvSpPr>
              <a:spLocks/>
            </p:cNvSpPr>
            <p:nvPr/>
          </p:nvSpPr>
          <p:spPr bwMode="auto">
            <a:xfrm>
              <a:off x="815" y="769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2 w 8"/>
                <a:gd name="T5" fmla="*/ 4 h 8"/>
                <a:gd name="T6" fmla="*/ 0 w 8"/>
                <a:gd name="T7" fmla="*/ 8 h 8"/>
                <a:gd name="T8" fmla="*/ 0 w 8"/>
                <a:gd name="T9" fmla="*/ 8 h 8"/>
                <a:gd name="T10" fmla="*/ 4 w 8"/>
                <a:gd name="T11" fmla="*/ 8 h 8"/>
                <a:gd name="T12" fmla="*/ 4 w 8"/>
                <a:gd name="T13" fmla="*/ 6 h 8"/>
                <a:gd name="T14" fmla="*/ 6 w 8"/>
                <a:gd name="T15" fmla="*/ 2 h 8"/>
                <a:gd name="T16" fmla="*/ 8 w 8"/>
                <a:gd name="T17" fmla="*/ 0 h 8"/>
                <a:gd name="T18" fmla="*/ 8 w 8"/>
                <a:gd name="T19" fmla="*/ 0 h 8"/>
                <a:gd name="T20" fmla="*/ 4 w 8"/>
                <a:gd name="T21" fmla="*/ 0 h 8"/>
                <a:gd name="T22" fmla="*/ 2 w 8"/>
                <a:gd name="T23" fmla="*/ 0 h 8"/>
                <a:gd name="T24" fmla="*/ 2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1" name="Freeform 49695"/>
            <p:cNvSpPr>
              <a:spLocks/>
            </p:cNvSpPr>
            <p:nvPr/>
          </p:nvSpPr>
          <p:spPr bwMode="auto">
            <a:xfrm>
              <a:off x="823" y="769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2 w 4"/>
                <a:gd name="T5" fmla="*/ 8 h 8"/>
                <a:gd name="T6" fmla="*/ 4 w 4"/>
                <a:gd name="T7" fmla="*/ 6 h 8"/>
                <a:gd name="T8" fmla="*/ 4 w 4"/>
                <a:gd name="T9" fmla="*/ 0 h 8"/>
                <a:gd name="T10" fmla="*/ 4 w 4"/>
                <a:gd name="T11" fmla="*/ 0 h 8"/>
                <a:gd name="T12" fmla="*/ 0 w 4"/>
                <a:gd name="T13" fmla="*/ 0 h 8"/>
                <a:gd name="T14" fmla="*/ 0 w 4"/>
                <a:gd name="T15" fmla="*/ 0 h 8"/>
                <a:gd name="T16" fmla="*/ 0 w 4"/>
                <a:gd name="T17" fmla="*/ 4 h 8"/>
                <a:gd name="T18" fmla="*/ 0 w 4"/>
                <a:gd name="T19" fmla="*/ 8 h 8"/>
                <a:gd name="T20" fmla="*/ 0 w 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2" name="Freeform 49696"/>
            <p:cNvSpPr>
              <a:spLocks/>
            </p:cNvSpPr>
            <p:nvPr/>
          </p:nvSpPr>
          <p:spPr bwMode="auto">
            <a:xfrm>
              <a:off x="542" y="771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0 w 8"/>
                <a:gd name="T5" fmla="*/ 4 h 4"/>
                <a:gd name="T6" fmla="*/ 4 w 8"/>
                <a:gd name="T7" fmla="*/ 4 h 4"/>
                <a:gd name="T8" fmla="*/ 8 w 8"/>
                <a:gd name="T9" fmla="*/ 2 h 4"/>
                <a:gd name="T10" fmla="*/ 8 w 8"/>
                <a:gd name="T11" fmla="*/ 2 h 4"/>
                <a:gd name="T12" fmla="*/ 4 w 8"/>
                <a:gd name="T13" fmla="*/ 2 h 4"/>
                <a:gd name="T14" fmla="*/ 0 w 8"/>
                <a:gd name="T15" fmla="*/ 0 h 4"/>
                <a:gd name="T16" fmla="*/ 0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3" name="Freeform 49697"/>
            <p:cNvSpPr>
              <a:spLocks/>
            </p:cNvSpPr>
            <p:nvPr/>
          </p:nvSpPr>
          <p:spPr bwMode="auto">
            <a:xfrm>
              <a:off x="394" y="775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4 h 4"/>
                <a:gd name="T10" fmla="*/ 2 w 2"/>
                <a:gd name="T11" fmla="*/ 2 h 4"/>
                <a:gd name="T12" fmla="*/ 2 w 2"/>
                <a:gd name="T13" fmla="*/ 0 h 4"/>
                <a:gd name="T14" fmla="*/ 0 w 2"/>
                <a:gd name="T15" fmla="*/ 0 h 4"/>
                <a:gd name="T16" fmla="*/ 0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4" name="Freeform 49698"/>
            <p:cNvSpPr>
              <a:spLocks/>
            </p:cNvSpPr>
            <p:nvPr/>
          </p:nvSpPr>
          <p:spPr bwMode="auto">
            <a:xfrm>
              <a:off x="474" y="775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4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2 h 4"/>
                <a:gd name="T16" fmla="*/ 0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5" name="Freeform 49699"/>
            <p:cNvSpPr>
              <a:spLocks/>
            </p:cNvSpPr>
            <p:nvPr/>
          </p:nvSpPr>
          <p:spPr bwMode="auto">
            <a:xfrm>
              <a:off x="502" y="775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2 w 6"/>
                <a:gd name="T5" fmla="*/ 2 h 4"/>
                <a:gd name="T6" fmla="*/ 0 w 6"/>
                <a:gd name="T7" fmla="*/ 2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4 h 4"/>
                <a:gd name="T14" fmla="*/ 4 w 6"/>
                <a:gd name="T15" fmla="*/ 2 h 4"/>
                <a:gd name="T16" fmla="*/ 6 w 6"/>
                <a:gd name="T17" fmla="*/ 0 h 4"/>
                <a:gd name="T18" fmla="*/ 4 w 6"/>
                <a:gd name="T19" fmla="*/ 0 h 4"/>
                <a:gd name="T20" fmla="*/ 4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6" name="Freeform 49700"/>
            <p:cNvSpPr>
              <a:spLocks/>
            </p:cNvSpPr>
            <p:nvPr/>
          </p:nvSpPr>
          <p:spPr bwMode="auto">
            <a:xfrm>
              <a:off x="619" y="775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4 h 4"/>
                <a:gd name="T10" fmla="*/ 4 w 4"/>
                <a:gd name="T11" fmla="*/ 0 h 4"/>
                <a:gd name="T12" fmla="*/ 4 w 4"/>
                <a:gd name="T13" fmla="*/ 0 h 4"/>
                <a:gd name="T14" fmla="*/ 2 w 4"/>
                <a:gd name="T15" fmla="*/ 0 h 4"/>
                <a:gd name="T16" fmla="*/ 2 w 4"/>
                <a:gd name="T17" fmla="*/ 0 h 4"/>
                <a:gd name="T18" fmla="*/ 0 w 4"/>
                <a:gd name="T19" fmla="*/ 2 h 4"/>
                <a:gd name="T20" fmla="*/ 2 w 4"/>
                <a:gd name="T21" fmla="*/ 4 h 4"/>
                <a:gd name="T22" fmla="*/ 2 w 4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7" name="Freeform 49701"/>
            <p:cNvSpPr>
              <a:spLocks/>
            </p:cNvSpPr>
            <p:nvPr/>
          </p:nvSpPr>
          <p:spPr bwMode="auto">
            <a:xfrm>
              <a:off x="683" y="775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2 w 6"/>
                <a:gd name="T7" fmla="*/ 4 h 4"/>
                <a:gd name="T8" fmla="*/ 6 w 6"/>
                <a:gd name="T9" fmla="*/ 2 h 4"/>
                <a:gd name="T10" fmla="*/ 6 w 6"/>
                <a:gd name="T11" fmla="*/ 2 h 4"/>
                <a:gd name="T12" fmla="*/ 6 w 6"/>
                <a:gd name="T13" fmla="*/ 0 h 4"/>
                <a:gd name="T14" fmla="*/ 4 w 6"/>
                <a:gd name="T15" fmla="*/ 0 h 4"/>
                <a:gd name="T16" fmla="*/ 0 w 6"/>
                <a:gd name="T17" fmla="*/ 0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8" name="Freeform 49702"/>
            <p:cNvSpPr>
              <a:spLocks/>
            </p:cNvSpPr>
            <p:nvPr/>
          </p:nvSpPr>
          <p:spPr bwMode="auto">
            <a:xfrm>
              <a:off x="663" y="775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4 h 6"/>
                <a:gd name="T6" fmla="*/ 4 w 4"/>
                <a:gd name="T7" fmla="*/ 2 h 6"/>
                <a:gd name="T8" fmla="*/ 2 w 4"/>
                <a:gd name="T9" fmla="*/ 0 h 6"/>
                <a:gd name="T10" fmla="*/ 2 w 4"/>
                <a:gd name="T11" fmla="*/ 0 h 6"/>
                <a:gd name="T12" fmla="*/ 0 w 4"/>
                <a:gd name="T13" fmla="*/ 4 h 6"/>
                <a:gd name="T14" fmla="*/ 0 w 4"/>
                <a:gd name="T15" fmla="*/ 6 h 6"/>
                <a:gd name="T16" fmla="*/ 2 w 4"/>
                <a:gd name="T17" fmla="*/ 6 h 6"/>
                <a:gd name="T18" fmla="*/ 2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59" name="Freeform 49703"/>
            <p:cNvSpPr>
              <a:spLocks/>
            </p:cNvSpPr>
            <p:nvPr/>
          </p:nvSpPr>
          <p:spPr bwMode="auto">
            <a:xfrm>
              <a:off x="843" y="775"/>
              <a:ext cx="12" cy="12"/>
            </a:xfrm>
            <a:custGeom>
              <a:avLst/>
              <a:gdLst>
                <a:gd name="T0" fmla="*/ 4 w 12"/>
                <a:gd name="T1" fmla="*/ 4 h 12"/>
                <a:gd name="T2" fmla="*/ 4 w 12"/>
                <a:gd name="T3" fmla="*/ 4 h 12"/>
                <a:gd name="T4" fmla="*/ 4 w 12"/>
                <a:gd name="T5" fmla="*/ 2 h 12"/>
                <a:gd name="T6" fmla="*/ 4 w 12"/>
                <a:gd name="T7" fmla="*/ 0 h 12"/>
                <a:gd name="T8" fmla="*/ 2 w 12"/>
                <a:gd name="T9" fmla="*/ 0 h 12"/>
                <a:gd name="T10" fmla="*/ 2 w 12"/>
                <a:gd name="T11" fmla="*/ 0 h 12"/>
                <a:gd name="T12" fmla="*/ 2 w 12"/>
                <a:gd name="T13" fmla="*/ 2 h 12"/>
                <a:gd name="T14" fmla="*/ 0 w 12"/>
                <a:gd name="T15" fmla="*/ 2 h 12"/>
                <a:gd name="T16" fmla="*/ 0 w 12"/>
                <a:gd name="T17" fmla="*/ 4 h 12"/>
                <a:gd name="T18" fmla="*/ 0 w 12"/>
                <a:gd name="T19" fmla="*/ 4 h 12"/>
                <a:gd name="T20" fmla="*/ 4 w 12"/>
                <a:gd name="T21" fmla="*/ 6 h 12"/>
                <a:gd name="T22" fmla="*/ 6 w 12"/>
                <a:gd name="T23" fmla="*/ 8 h 12"/>
                <a:gd name="T24" fmla="*/ 6 w 12"/>
                <a:gd name="T25" fmla="*/ 12 h 12"/>
                <a:gd name="T26" fmla="*/ 6 w 12"/>
                <a:gd name="T27" fmla="*/ 12 h 12"/>
                <a:gd name="T28" fmla="*/ 10 w 12"/>
                <a:gd name="T29" fmla="*/ 10 h 12"/>
                <a:gd name="T30" fmla="*/ 12 w 12"/>
                <a:gd name="T31" fmla="*/ 6 h 12"/>
                <a:gd name="T32" fmla="*/ 12 w 12"/>
                <a:gd name="T33" fmla="*/ 6 h 12"/>
                <a:gd name="T34" fmla="*/ 10 w 12"/>
                <a:gd name="T35" fmla="*/ 4 h 12"/>
                <a:gd name="T36" fmla="*/ 10 w 12"/>
                <a:gd name="T37" fmla="*/ 0 h 12"/>
                <a:gd name="T38" fmla="*/ 10 w 12"/>
                <a:gd name="T39" fmla="*/ 0 h 12"/>
                <a:gd name="T40" fmla="*/ 8 w 12"/>
                <a:gd name="T41" fmla="*/ 2 h 12"/>
                <a:gd name="T42" fmla="*/ 8 w 12"/>
                <a:gd name="T43" fmla="*/ 2 h 12"/>
                <a:gd name="T44" fmla="*/ 4 w 12"/>
                <a:gd name="T45" fmla="*/ 4 h 12"/>
                <a:gd name="T46" fmla="*/ 4 w 12"/>
                <a:gd name="T4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2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0" name="Freeform 49704"/>
            <p:cNvSpPr>
              <a:spLocks/>
            </p:cNvSpPr>
            <p:nvPr/>
          </p:nvSpPr>
          <p:spPr bwMode="auto">
            <a:xfrm>
              <a:off x="420" y="777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10 w 10"/>
                <a:gd name="T3" fmla="*/ 2 h 4"/>
                <a:gd name="T4" fmla="*/ 8 w 10"/>
                <a:gd name="T5" fmla="*/ 0 h 4"/>
                <a:gd name="T6" fmla="*/ 4 w 10"/>
                <a:gd name="T7" fmla="*/ 0 h 4"/>
                <a:gd name="T8" fmla="*/ 2 w 10"/>
                <a:gd name="T9" fmla="*/ 0 h 4"/>
                <a:gd name="T10" fmla="*/ 0 w 10"/>
                <a:gd name="T11" fmla="*/ 2 h 4"/>
                <a:gd name="T12" fmla="*/ 0 w 10"/>
                <a:gd name="T13" fmla="*/ 2 h 4"/>
                <a:gd name="T14" fmla="*/ 6 w 10"/>
                <a:gd name="T15" fmla="*/ 4 h 4"/>
                <a:gd name="T16" fmla="*/ 8 w 10"/>
                <a:gd name="T17" fmla="*/ 4 h 4"/>
                <a:gd name="T18" fmla="*/ 10 w 10"/>
                <a:gd name="T19" fmla="*/ 2 h 4"/>
                <a:gd name="T20" fmla="*/ 10 w 10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1" name="Freeform 49705"/>
            <p:cNvSpPr>
              <a:spLocks/>
            </p:cNvSpPr>
            <p:nvPr/>
          </p:nvSpPr>
          <p:spPr bwMode="auto">
            <a:xfrm>
              <a:off x="831" y="777"/>
              <a:ext cx="6" cy="4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6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0 w 6"/>
                <a:gd name="T11" fmla="*/ 0 h 4"/>
                <a:gd name="T12" fmla="*/ 0 w 6"/>
                <a:gd name="T13" fmla="*/ 0 h 4"/>
                <a:gd name="T14" fmla="*/ 2 w 6"/>
                <a:gd name="T15" fmla="*/ 4 h 4"/>
                <a:gd name="T16" fmla="*/ 2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2" name="Freeform 49706"/>
            <p:cNvSpPr>
              <a:spLocks/>
            </p:cNvSpPr>
            <p:nvPr/>
          </p:nvSpPr>
          <p:spPr bwMode="auto">
            <a:xfrm>
              <a:off x="436" y="77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4 h 4"/>
                <a:gd name="T12" fmla="*/ 4 w 4"/>
                <a:gd name="T13" fmla="*/ 0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3" name="Freeform 49707"/>
            <p:cNvSpPr>
              <a:spLocks/>
            </p:cNvSpPr>
            <p:nvPr/>
          </p:nvSpPr>
          <p:spPr bwMode="auto">
            <a:xfrm>
              <a:off x="478" y="777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2 h 4"/>
                <a:gd name="T8" fmla="*/ 6 w 6"/>
                <a:gd name="T9" fmla="*/ 2 h 4"/>
                <a:gd name="T10" fmla="*/ 6 w 6"/>
                <a:gd name="T11" fmla="*/ 2 h 4"/>
                <a:gd name="T12" fmla="*/ 4 w 6"/>
                <a:gd name="T13" fmla="*/ 0 h 4"/>
                <a:gd name="T14" fmla="*/ 2 w 6"/>
                <a:gd name="T15" fmla="*/ 0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4" name="Freeform 49708"/>
            <p:cNvSpPr>
              <a:spLocks/>
            </p:cNvSpPr>
            <p:nvPr/>
          </p:nvSpPr>
          <p:spPr bwMode="auto">
            <a:xfrm>
              <a:off x="360" y="779"/>
              <a:ext cx="8" cy="6"/>
            </a:xfrm>
            <a:custGeom>
              <a:avLst/>
              <a:gdLst>
                <a:gd name="T0" fmla="*/ 2 w 8"/>
                <a:gd name="T1" fmla="*/ 6 h 6"/>
                <a:gd name="T2" fmla="*/ 2 w 8"/>
                <a:gd name="T3" fmla="*/ 6 h 6"/>
                <a:gd name="T4" fmla="*/ 6 w 8"/>
                <a:gd name="T5" fmla="*/ 4 h 6"/>
                <a:gd name="T6" fmla="*/ 8 w 8"/>
                <a:gd name="T7" fmla="*/ 2 h 6"/>
                <a:gd name="T8" fmla="*/ 8 w 8"/>
                <a:gd name="T9" fmla="*/ 0 h 6"/>
                <a:gd name="T10" fmla="*/ 8 w 8"/>
                <a:gd name="T11" fmla="*/ 0 h 6"/>
                <a:gd name="T12" fmla="*/ 4 w 8"/>
                <a:gd name="T13" fmla="*/ 0 h 6"/>
                <a:gd name="T14" fmla="*/ 0 w 8"/>
                <a:gd name="T15" fmla="*/ 2 h 6"/>
                <a:gd name="T16" fmla="*/ 0 w 8"/>
                <a:gd name="T17" fmla="*/ 2 h 6"/>
                <a:gd name="T18" fmla="*/ 2 w 8"/>
                <a:gd name="T19" fmla="*/ 2 h 6"/>
                <a:gd name="T20" fmla="*/ 0 w 8"/>
                <a:gd name="T21" fmla="*/ 4 h 6"/>
                <a:gd name="T22" fmla="*/ 0 w 8"/>
                <a:gd name="T23" fmla="*/ 4 h 6"/>
                <a:gd name="T24" fmla="*/ 2 w 8"/>
                <a:gd name="T25" fmla="*/ 6 h 6"/>
                <a:gd name="T26" fmla="*/ 2 w 8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5" name="Freeform 49709"/>
            <p:cNvSpPr>
              <a:spLocks/>
            </p:cNvSpPr>
            <p:nvPr/>
          </p:nvSpPr>
          <p:spPr bwMode="auto">
            <a:xfrm>
              <a:off x="442" y="779"/>
              <a:ext cx="22" cy="14"/>
            </a:xfrm>
            <a:custGeom>
              <a:avLst/>
              <a:gdLst>
                <a:gd name="T0" fmla="*/ 6 w 22"/>
                <a:gd name="T1" fmla="*/ 6 h 14"/>
                <a:gd name="T2" fmla="*/ 6 w 22"/>
                <a:gd name="T3" fmla="*/ 6 h 14"/>
                <a:gd name="T4" fmla="*/ 10 w 22"/>
                <a:gd name="T5" fmla="*/ 2 h 14"/>
                <a:gd name="T6" fmla="*/ 10 w 22"/>
                <a:gd name="T7" fmla="*/ 2 h 14"/>
                <a:gd name="T8" fmla="*/ 10 w 22"/>
                <a:gd name="T9" fmla="*/ 8 h 14"/>
                <a:gd name="T10" fmla="*/ 14 w 22"/>
                <a:gd name="T11" fmla="*/ 6 h 14"/>
                <a:gd name="T12" fmla="*/ 14 w 22"/>
                <a:gd name="T13" fmla="*/ 6 h 14"/>
                <a:gd name="T14" fmla="*/ 14 w 22"/>
                <a:gd name="T15" fmla="*/ 10 h 14"/>
                <a:gd name="T16" fmla="*/ 14 w 22"/>
                <a:gd name="T17" fmla="*/ 12 h 14"/>
                <a:gd name="T18" fmla="*/ 14 w 22"/>
                <a:gd name="T19" fmla="*/ 14 h 14"/>
                <a:gd name="T20" fmla="*/ 14 w 22"/>
                <a:gd name="T21" fmla="*/ 14 h 14"/>
                <a:gd name="T22" fmla="*/ 16 w 22"/>
                <a:gd name="T23" fmla="*/ 10 h 14"/>
                <a:gd name="T24" fmla="*/ 18 w 22"/>
                <a:gd name="T25" fmla="*/ 10 h 14"/>
                <a:gd name="T26" fmla="*/ 22 w 22"/>
                <a:gd name="T27" fmla="*/ 6 h 14"/>
                <a:gd name="T28" fmla="*/ 22 w 22"/>
                <a:gd name="T29" fmla="*/ 6 h 14"/>
                <a:gd name="T30" fmla="*/ 18 w 22"/>
                <a:gd name="T31" fmla="*/ 6 h 14"/>
                <a:gd name="T32" fmla="*/ 20 w 22"/>
                <a:gd name="T33" fmla="*/ 2 h 14"/>
                <a:gd name="T34" fmla="*/ 20 w 22"/>
                <a:gd name="T35" fmla="*/ 2 h 14"/>
                <a:gd name="T36" fmla="*/ 10 w 22"/>
                <a:gd name="T37" fmla="*/ 0 h 14"/>
                <a:gd name="T38" fmla="*/ 0 w 22"/>
                <a:gd name="T39" fmla="*/ 0 h 14"/>
                <a:gd name="T40" fmla="*/ 0 w 22"/>
                <a:gd name="T41" fmla="*/ 0 h 14"/>
                <a:gd name="T42" fmla="*/ 0 w 22"/>
                <a:gd name="T43" fmla="*/ 2 h 14"/>
                <a:gd name="T44" fmla="*/ 2 w 22"/>
                <a:gd name="T45" fmla="*/ 4 h 14"/>
                <a:gd name="T46" fmla="*/ 6 w 22"/>
                <a:gd name="T47" fmla="*/ 6 h 14"/>
                <a:gd name="T48" fmla="*/ 6 w 22"/>
                <a:gd name="T4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4">
                  <a:moveTo>
                    <a:pt x="6" y="6"/>
                  </a:moveTo>
                  <a:lnTo>
                    <a:pt x="6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6" name="Freeform 49710"/>
            <p:cNvSpPr>
              <a:spLocks/>
            </p:cNvSpPr>
            <p:nvPr/>
          </p:nvSpPr>
          <p:spPr bwMode="auto">
            <a:xfrm>
              <a:off x="466" y="779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0 h 4"/>
                <a:gd name="T6" fmla="*/ 4 w 6"/>
                <a:gd name="T7" fmla="*/ 2 h 4"/>
                <a:gd name="T8" fmla="*/ 2 w 6"/>
                <a:gd name="T9" fmla="*/ 2 h 4"/>
                <a:gd name="T10" fmla="*/ 2 w 6"/>
                <a:gd name="T11" fmla="*/ 2 h 4"/>
                <a:gd name="T12" fmla="*/ 0 w 6"/>
                <a:gd name="T13" fmla="*/ 0 h 4"/>
                <a:gd name="T14" fmla="*/ 0 w 6"/>
                <a:gd name="T15" fmla="*/ 0 h 4"/>
                <a:gd name="T16" fmla="*/ 0 w 6"/>
                <a:gd name="T17" fmla="*/ 0 h 4"/>
                <a:gd name="T18" fmla="*/ 0 w 6"/>
                <a:gd name="T19" fmla="*/ 2 h 4"/>
                <a:gd name="T20" fmla="*/ 2 w 6"/>
                <a:gd name="T21" fmla="*/ 4 h 4"/>
                <a:gd name="T22" fmla="*/ 6 w 6"/>
                <a:gd name="T23" fmla="*/ 4 h 4"/>
                <a:gd name="T24" fmla="*/ 6 w 6"/>
                <a:gd name="T25" fmla="*/ 0 h 4"/>
                <a:gd name="T26" fmla="*/ 6 w 6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7" name="Freeform 49711"/>
            <p:cNvSpPr>
              <a:spLocks/>
            </p:cNvSpPr>
            <p:nvPr/>
          </p:nvSpPr>
          <p:spPr bwMode="auto">
            <a:xfrm>
              <a:off x="560" y="779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0 h 4"/>
                <a:gd name="T6" fmla="*/ 4 w 6"/>
                <a:gd name="T7" fmla="*/ 0 h 4"/>
                <a:gd name="T8" fmla="*/ 2 w 6"/>
                <a:gd name="T9" fmla="*/ 2 h 4"/>
                <a:gd name="T10" fmla="*/ 0 w 6"/>
                <a:gd name="T11" fmla="*/ 2 h 4"/>
                <a:gd name="T12" fmla="*/ 0 w 6"/>
                <a:gd name="T13" fmla="*/ 4 h 4"/>
                <a:gd name="T14" fmla="*/ 0 w 6"/>
                <a:gd name="T15" fmla="*/ 4 h 4"/>
                <a:gd name="T16" fmla="*/ 4 w 6"/>
                <a:gd name="T17" fmla="*/ 2 h 4"/>
                <a:gd name="T18" fmla="*/ 6 w 6"/>
                <a:gd name="T19" fmla="*/ 0 h 4"/>
                <a:gd name="T20" fmla="*/ 6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8" name="Freeform 49712"/>
            <p:cNvSpPr>
              <a:spLocks/>
            </p:cNvSpPr>
            <p:nvPr/>
          </p:nvSpPr>
          <p:spPr bwMode="auto">
            <a:xfrm>
              <a:off x="410" y="779"/>
              <a:ext cx="8" cy="6"/>
            </a:xfrm>
            <a:custGeom>
              <a:avLst/>
              <a:gdLst>
                <a:gd name="T0" fmla="*/ 8 w 8"/>
                <a:gd name="T1" fmla="*/ 4 h 6"/>
                <a:gd name="T2" fmla="*/ 8 w 8"/>
                <a:gd name="T3" fmla="*/ 4 h 6"/>
                <a:gd name="T4" fmla="*/ 6 w 8"/>
                <a:gd name="T5" fmla="*/ 4 h 6"/>
                <a:gd name="T6" fmla="*/ 6 w 8"/>
                <a:gd name="T7" fmla="*/ 2 h 6"/>
                <a:gd name="T8" fmla="*/ 8 w 8"/>
                <a:gd name="T9" fmla="*/ 0 h 6"/>
                <a:gd name="T10" fmla="*/ 8 w 8"/>
                <a:gd name="T11" fmla="*/ 0 h 6"/>
                <a:gd name="T12" fmla="*/ 4 w 8"/>
                <a:gd name="T13" fmla="*/ 2 h 6"/>
                <a:gd name="T14" fmla="*/ 0 w 8"/>
                <a:gd name="T15" fmla="*/ 2 h 6"/>
                <a:gd name="T16" fmla="*/ 0 w 8"/>
                <a:gd name="T17" fmla="*/ 2 h 6"/>
                <a:gd name="T18" fmla="*/ 0 w 8"/>
                <a:gd name="T19" fmla="*/ 4 h 6"/>
                <a:gd name="T20" fmla="*/ 2 w 8"/>
                <a:gd name="T21" fmla="*/ 6 h 6"/>
                <a:gd name="T22" fmla="*/ 8 w 8"/>
                <a:gd name="T23" fmla="*/ 4 h 6"/>
                <a:gd name="T24" fmla="*/ 8 w 8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69" name="Freeform 49713"/>
            <p:cNvSpPr>
              <a:spLocks/>
            </p:cNvSpPr>
            <p:nvPr/>
          </p:nvSpPr>
          <p:spPr bwMode="auto">
            <a:xfrm>
              <a:off x="566" y="779"/>
              <a:ext cx="8" cy="18"/>
            </a:xfrm>
            <a:custGeom>
              <a:avLst/>
              <a:gdLst>
                <a:gd name="T0" fmla="*/ 6 w 8"/>
                <a:gd name="T1" fmla="*/ 18 h 18"/>
                <a:gd name="T2" fmla="*/ 6 w 8"/>
                <a:gd name="T3" fmla="*/ 18 h 18"/>
                <a:gd name="T4" fmla="*/ 6 w 8"/>
                <a:gd name="T5" fmla="*/ 14 h 18"/>
                <a:gd name="T6" fmla="*/ 6 w 8"/>
                <a:gd name="T7" fmla="*/ 8 h 18"/>
                <a:gd name="T8" fmla="*/ 8 w 8"/>
                <a:gd name="T9" fmla="*/ 0 h 18"/>
                <a:gd name="T10" fmla="*/ 8 w 8"/>
                <a:gd name="T11" fmla="*/ 0 h 18"/>
                <a:gd name="T12" fmla="*/ 6 w 8"/>
                <a:gd name="T13" fmla="*/ 2 h 18"/>
                <a:gd name="T14" fmla="*/ 4 w 8"/>
                <a:gd name="T15" fmla="*/ 2 h 18"/>
                <a:gd name="T16" fmla="*/ 4 w 8"/>
                <a:gd name="T17" fmla="*/ 2 h 18"/>
                <a:gd name="T18" fmla="*/ 4 w 8"/>
                <a:gd name="T19" fmla="*/ 6 h 18"/>
                <a:gd name="T20" fmla="*/ 4 w 8"/>
                <a:gd name="T21" fmla="*/ 10 h 18"/>
                <a:gd name="T22" fmla="*/ 0 w 8"/>
                <a:gd name="T23" fmla="*/ 18 h 18"/>
                <a:gd name="T24" fmla="*/ 0 w 8"/>
                <a:gd name="T25" fmla="*/ 18 h 18"/>
                <a:gd name="T26" fmla="*/ 6 w 8"/>
                <a:gd name="T27" fmla="*/ 18 h 18"/>
                <a:gd name="T28" fmla="*/ 6 w 8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8">
                  <a:moveTo>
                    <a:pt x="6" y="18"/>
                  </a:moveTo>
                  <a:lnTo>
                    <a:pt x="6" y="18"/>
                  </a:lnTo>
                  <a:lnTo>
                    <a:pt x="6" y="14"/>
                  </a:lnTo>
                  <a:lnTo>
                    <a:pt x="6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0" name="Freeform 49714"/>
            <p:cNvSpPr>
              <a:spLocks/>
            </p:cNvSpPr>
            <p:nvPr/>
          </p:nvSpPr>
          <p:spPr bwMode="auto">
            <a:xfrm>
              <a:off x="508" y="781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0 h 4"/>
                <a:gd name="T6" fmla="*/ 2 w 6"/>
                <a:gd name="T7" fmla="*/ 2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4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1" name="Freeform 49715"/>
            <p:cNvSpPr>
              <a:spLocks/>
            </p:cNvSpPr>
            <p:nvPr/>
          </p:nvSpPr>
          <p:spPr bwMode="auto">
            <a:xfrm>
              <a:off x="675" y="781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4 h 4"/>
                <a:gd name="T4" fmla="*/ 6 w 8"/>
                <a:gd name="T5" fmla="*/ 2 h 4"/>
                <a:gd name="T6" fmla="*/ 4 w 8"/>
                <a:gd name="T7" fmla="*/ 0 h 4"/>
                <a:gd name="T8" fmla="*/ 4 w 8"/>
                <a:gd name="T9" fmla="*/ 0 h 4"/>
                <a:gd name="T10" fmla="*/ 4 w 8"/>
                <a:gd name="T11" fmla="*/ 0 h 4"/>
                <a:gd name="T12" fmla="*/ 2 w 8"/>
                <a:gd name="T13" fmla="*/ 0 h 4"/>
                <a:gd name="T14" fmla="*/ 0 w 8"/>
                <a:gd name="T15" fmla="*/ 2 h 4"/>
                <a:gd name="T16" fmla="*/ 0 w 8"/>
                <a:gd name="T17" fmla="*/ 4 h 4"/>
                <a:gd name="T18" fmla="*/ 0 w 8"/>
                <a:gd name="T19" fmla="*/ 4 h 4"/>
                <a:gd name="T20" fmla="*/ 4 w 8"/>
                <a:gd name="T21" fmla="*/ 4 h 4"/>
                <a:gd name="T22" fmla="*/ 8 w 8"/>
                <a:gd name="T23" fmla="*/ 4 h 4"/>
                <a:gd name="T24" fmla="*/ 8 w 8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2" name="Freeform 49716"/>
            <p:cNvSpPr>
              <a:spLocks/>
            </p:cNvSpPr>
            <p:nvPr/>
          </p:nvSpPr>
          <p:spPr bwMode="auto">
            <a:xfrm>
              <a:off x="392" y="783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2 h 8"/>
                <a:gd name="T4" fmla="*/ 6 w 8"/>
                <a:gd name="T5" fmla="*/ 4 h 8"/>
                <a:gd name="T6" fmla="*/ 4 w 8"/>
                <a:gd name="T7" fmla="*/ 2 h 8"/>
                <a:gd name="T8" fmla="*/ 4 w 8"/>
                <a:gd name="T9" fmla="*/ 2 h 8"/>
                <a:gd name="T10" fmla="*/ 2 w 8"/>
                <a:gd name="T11" fmla="*/ 0 h 8"/>
                <a:gd name="T12" fmla="*/ 2 w 8"/>
                <a:gd name="T13" fmla="*/ 0 h 8"/>
                <a:gd name="T14" fmla="*/ 0 w 8"/>
                <a:gd name="T15" fmla="*/ 4 h 8"/>
                <a:gd name="T16" fmla="*/ 0 w 8"/>
                <a:gd name="T17" fmla="*/ 8 h 8"/>
                <a:gd name="T18" fmla="*/ 0 w 8"/>
                <a:gd name="T19" fmla="*/ 8 h 8"/>
                <a:gd name="T20" fmla="*/ 4 w 8"/>
                <a:gd name="T21" fmla="*/ 6 h 8"/>
                <a:gd name="T22" fmla="*/ 8 w 8"/>
                <a:gd name="T23" fmla="*/ 2 h 8"/>
                <a:gd name="T24" fmla="*/ 8 w 8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3" name="Freeform 49717"/>
            <p:cNvSpPr>
              <a:spLocks/>
            </p:cNvSpPr>
            <p:nvPr/>
          </p:nvSpPr>
          <p:spPr bwMode="auto">
            <a:xfrm>
              <a:off x="452" y="783"/>
              <a:ext cx="32" cy="20"/>
            </a:xfrm>
            <a:custGeom>
              <a:avLst/>
              <a:gdLst>
                <a:gd name="T0" fmla="*/ 4 w 32"/>
                <a:gd name="T1" fmla="*/ 18 h 20"/>
                <a:gd name="T2" fmla="*/ 4 w 32"/>
                <a:gd name="T3" fmla="*/ 18 h 20"/>
                <a:gd name="T4" fmla="*/ 10 w 32"/>
                <a:gd name="T5" fmla="*/ 18 h 20"/>
                <a:gd name="T6" fmla="*/ 12 w 32"/>
                <a:gd name="T7" fmla="*/ 16 h 20"/>
                <a:gd name="T8" fmla="*/ 16 w 32"/>
                <a:gd name="T9" fmla="*/ 14 h 20"/>
                <a:gd name="T10" fmla="*/ 18 w 32"/>
                <a:gd name="T11" fmla="*/ 16 h 20"/>
                <a:gd name="T12" fmla="*/ 18 w 32"/>
                <a:gd name="T13" fmla="*/ 16 h 20"/>
                <a:gd name="T14" fmla="*/ 16 w 32"/>
                <a:gd name="T15" fmla="*/ 18 h 20"/>
                <a:gd name="T16" fmla="*/ 16 w 32"/>
                <a:gd name="T17" fmla="*/ 18 h 20"/>
                <a:gd name="T18" fmla="*/ 14 w 32"/>
                <a:gd name="T19" fmla="*/ 16 h 20"/>
                <a:gd name="T20" fmla="*/ 14 w 32"/>
                <a:gd name="T21" fmla="*/ 18 h 20"/>
                <a:gd name="T22" fmla="*/ 14 w 32"/>
                <a:gd name="T23" fmla="*/ 18 h 20"/>
                <a:gd name="T24" fmla="*/ 16 w 32"/>
                <a:gd name="T25" fmla="*/ 20 h 20"/>
                <a:gd name="T26" fmla="*/ 16 w 32"/>
                <a:gd name="T27" fmla="*/ 20 h 20"/>
                <a:gd name="T28" fmla="*/ 16 w 32"/>
                <a:gd name="T29" fmla="*/ 20 h 20"/>
                <a:gd name="T30" fmla="*/ 20 w 32"/>
                <a:gd name="T31" fmla="*/ 18 h 20"/>
                <a:gd name="T32" fmla="*/ 22 w 32"/>
                <a:gd name="T33" fmla="*/ 16 h 20"/>
                <a:gd name="T34" fmla="*/ 22 w 32"/>
                <a:gd name="T35" fmla="*/ 12 h 20"/>
                <a:gd name="T36" fmla="*/ 26 w 32"/>
                <a:gd name="T37" fmla="*/ 6 h 20"/>
                <a:gd name="T38" fmla="*/ 28 w 32"/>
                <a:gd name="T39" fmla="*/ 6 h 20"/>
                <a:gd name="T40" fmla="*/ 32 w 32"/>
                <a:gd name="T41" fmla="*/ 4 h 20"/>
                <a:gd name="T42" fmla="*/ 32 w 32"/>
                <a:gd name="T43" fmla="*/ 4 h 20"/>
                <a:gd name="T44" fmla="*/ 30 w 32"/>
                <a:gd name="T45" fmla="*/ 0 h 20"/>
                <a:gd name="T46" fmla="*/ 30 w 32"/>
                <a:gd name="T47" fmla="*/ 0 h 20"/>
                <a:gd name="T48" fmla="*/ 28 w 32"/>
                <a:gd name="T49" fmla="*/ 0 h 20"/>
                <a:gd name="T50" fmla="*/ 28 w 32"/>
                <a:gd name="T51" fmla="*/ 0 h 20"/>
                <a:gd name="T52" fmla="*/ 26 w 32"/>
                <a:gd name="T53" fmla="*/ 2 h 20"/>
                <a:gd name="T54" fmla="*/ 24 w 32"/>
                <a:gd name="T55" fmla="*/ 4 h 20"/>
                <a:gd name="T56" fmla="*/ 20 w 32"/>
                <a:gd name="T57" fmla="*/ 8 h 20"/>
                <a:gd name="T58" fmla="*/ 20 w 32"/>
                <a:gd name="T59" fmla="*/ 8 h 20"/>
                <a:gd name="T60" fmla="*/ 20 w 32"/>
                <a:gd name="T61" fmla="*/ 2 h 20"/>
                <a:gd name="T62" fmla="*/ 20 w 32"/>
                <a:gd name="T63" fmla="*/ 2 h 20"/>
                <a:gd name="T64" fmla="*/ 18 w 32"/>
                <a:gd name="T65" fmla="*/ 4 h 20"/>
                <a:gd name="T66" fmla="*/ 16 w 32"/>
                <a:gd name="T67" fmla="*/ 2 h 20"/>
                <a:gd name="T68" fmla="*/ 14 w 32"/>
                <a:gd name="T69" fmla="*/ 2 h 20"/>
                <a:gd name="T70" fmla="*/ 14 w 32"/>
                <a:gd name="T71" fmla="*/ 4 h 20"/>
                <a:gd name="T72" fmla="*/ 14 w 32"/>
                <a:gd name="T73" fmla="*/ 4 h 20"/>
                <a:gd name="T74" fmla="*/ 14 w 32"/>
                <a:gd name="T75" fmla="*/ 4 h 20"/>
                <a:gd name="T76" fmla="*/ 16 w 32"/>
                <a:gd name="T77" fmla="*/ 4 h 20"/>
                <a:gd name="T78" fmla="*/ 18 w 32"/>
                <a:gd name="T79" fmla="*/ 6 h 20"/>
                <a:gd name="T80" fmla="*/ 18 w 32"/>
                <a:gd name="T81" fmla="*/ 8 h 20"/>
                <a:gd name="T82" fmla="*/ 18 w 32"/>
                <a:gd name="T83" fmla="*/ 8 h 20"/>
                <a:gd name="T84" fmla="*/ 14 w 32"/>
                <a:gd name="T85" fmla="*/ 8 h 20"/>
                <a:gd name="T86" fmla="*/ 10 w 32"/>
                <a:gd name="T87" fmla="*/ 10 h 20"/>
                <a:gd name="T88" fmla="*/ 0 w 32"/>
                <a:gd name="T89" fmla="*/ 12 h 20"/>
                <a:gd name="T90" fmla="*/ 0 w 32"/>
                <a:gd name="T91" fmla="*/ 12 h 20"/>
                <a:gd name="T92" fmla="*/ 4 w 32"/>
                <a:gd name="T93" fmla="*/ 12 h 20"/>
                <a:gd name="T94" fmla="*/ 6 w 32"/>
                <a:gd name="T95" fmla="*/ 14 h 20"/>
                <a:gd name="T96" fmla="*/ 6 w 32"/>
                <a:gd name="T97" fmla="*/ 16 h 20"/>
                <a:gd name="T98" fmla="*/ 4 w 32"/>
                <a:gd name="T99" fmla="*/ 18 h 20"/>
                <a:gd name="T100" fmla="*/ 4 w 32"/>
                <a:gd name="T10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" h="20">
                  <a:moveTo>
                    <a:pt x="4" y="18"/>
                  </a:moveTo>
                  <a:lnTo>
                    <a:pt x="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4" name="Freeform 49718"/>
            <p:cNvSpPr>
              <a:spLocks/>
            </p:cNvSpPr>
            <p:nvPr/>
          </p:nvSpPr>
          <p:spPr bwMode="auto">
            <a:xfrm>
              <a:off x="484" y="783"/>
              <a:ext cx="12" cy="20"/>
            </a:xfrm>
            <a:custGeom>
              <a:avLst/>
              <a:gdLst>
                <a:gd name="T0" fmla="*/ 8 w 12"/>
                <a:gd name="T1" fmla="*/ 20 h 20"/>
                <a:gd name="T2" fmla="*/ 8 w 12"/>
                <a:gd name="T3" fmla="*/ 20 h 20"/>
                <a:gd name="T4" fmla="*/ 10 w 12"/>
                <a:gd name="T5" fmla="*/ 18 h 20"/>
                <a:gd name="T6" fmla="*/ 10 w 12"/>
                <a:gd name="T7" fmla="*/ 18 h 20"/>
                <a:gd name="T8" fmla="*/ 10 w 12"/>
                <a:gd name="T9" fmla="*/ 14 h 20"/>
                <a:gd name="T10" fmla="*/ 10 w 12"/>
                <a:gd name="T11" fmla="*/ 14 h 20"/>
                <a:gd name="T12" fmla="*/ 6 w 12"/>
                <a:gd name="T13" fmla="*/ 12 h 20"/>
                <a:gd name="T14" fmla="*/ 4 w 12"/>
                <a:gd name="T15" fmla="*/ 10 h 20"/>
                <a:gd name="T16" fmla="*/ 4 w 12"/>
                <a:gd name="T17" fmla="*/ 10 h 20"/>
                <a:gd name="T18" fmla="*/ 6 w 12"/>
                <a:gd name="T19" fmla="*/ 10 h 20"/>
                <a:gd name="T20" fmla="*/ 8 w 12"/>
                <a:gd name="T21" fmla="*/ 10 h 20"/>
                <a:gd name="T22" fmla="*/ 10 w 12"/>
                <a:gd name="T23" fmla="*/ 12 h 20"/>
                <a:gd name="T24" fmla="*/ 12 w 12"/>
                <a:gd name="T25" fmla="*/ 10 h 20"/>
                <a:gd name="T26" fmla="*/ 12 w 12"/>
                <a:gd name="T27" fmla="*/ 10 h 20"/>
                <a:gd name="T28" fmla="*/ 10 w 12"/>
                <a:gd name="T29" fmla="*/ 8 h 20"/>
                <a:gd name="T30" fmla="*/ 8 w 12"/>
                <a:gd name="T31" fmla="*/ 8 h 20"/>
                <a:gd name="T32" fmla="*/ 6 w 12"/>
                <a:gd name="T33" fmla="*/ 8 h 20"/>
                <a:gd name="T34" fmla="*/ 6 w 12"/>
                <a:gd name="T35" fmla="*/ 8 h 20"/>
                <a:gd name="T36" fmla="*/ 8 w 12"/>
                <a:gd name="T37" fmla="*/ 6 h 20"/>
                <a:gd name="T38" fmla="*/ 10 w 12"/>
                <a:gd name="T39" fmla="*/ 6 h 20"/>
                <a:gd name="T40" fmla="*/ 10 w 12"/>
                <a:gd name="T41" fmla="*/ 6 h 20"/>
                <a:gd name="T42" fmla="*/ 12 w 12"/>
                <a:gd name="T43" fmla="*/ 4 h 20"/>
                <a:gd name="T44" fmla="*/ 12 w 12"/>
                <a:gd name="T45" fmla="*/ 4 h 20"/>
                <a:gd name="T46" fmla="*/ 8 w 12"/>
                <a:gd name="T47" fmla="*/ 4 h 20"/>
                <a:gd name="T48" fmla="*/ 6 w 12"/>
                <a:gd name="T49" fmla="*/ 4 h 20"/>
                <a:gd name="T50" fmla="*/ 4 w 12"/>
                <a:gd name="T51" fmla="*/ 0 h 20"/>
                <a:gd name="T52" fmla="*/ 4 w 12"/>
                <a:gd name="T53" fmla="*/ 0 h 20"/>
                <a:gd name="T54" fmla="*/ 0 w 12"/>
                <a:gd name="T55" fmla="*/ 14 h 20"/>
                <a:gd name="T56" fmla="*/ 0 w 12"/>
                <a:gd name="T57" fmla="*/ 14 h 20"/>
                <a:gd name="T58" fmla="*/ 2 w 12"/>
                <a:gd name="T59" fmla="*/ 16 h 20"/>
                <a:gd name="T60" fmla="*/ 4 w 12"/>
                <a:gd name="T61" fmla="*/ 18 h 20"/>
                <a:gd name="T62" fmla="*/ 6 w 12"/>
                <a:gd name="T63" fmla="*/ 18 h 20"/>
                <a:gd name="T64" fmla="*/ 8 w 12"/>
                <a:gd name="T65" fmla="*/ 20 h 20"/>
                <a:gd name="T66" fmla="*/ 8 w 12"/>
                <a:gd name="T6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20">
                  <a:moveTo>
                    <a:pt x="8" y="20"/>
                  </a:move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5" name="Freeform 49719"/>
            <p:cNvSpPr>
              <a:spLocks/>
            </p:cNvSpPr>
            <p:nvPr/>
          </p:nvSpPr>
          <p:spPr bwMode="auto">
            <a:xfrm>
              <a:off x="657" y="785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4 w 8"/>
                <a:gd name="T5" fmla="*/ 0 h 2"/>
                <a:gd name="T6" fmla="*/ 0 w 8"/>
                <a:gd name="T7" fmla="*/ 2 h 2"/>
                <a:gd name="T8" fmla="*/ 0 w 8"/>
                <a:gd name="T9" fmla="*/ 2 h 2"/>
                <a:gd name="T10" fmla="*/ 4 w 8"/>
                <a:gd name="T11" fmla="*/ 2 h 2"/>
                <a:gd name="T12" fmla="*/ 6 w 8"/>
                <a:gd name="T13" fmla="*/ 2 h 2"/>
                <a:gd name="T14" fmla="*/ 8 w 8"/>
                <a:gd name="T15" fmla="*/ 0 h 2"/>
                <a:gd name="T16" fmla="*/ 8 w 8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6" name="Freeform 49720"/>
            <p:cNvSpPr>
              <a:spLocks/>
            </p:cNvSpPr>
            <p:nvPr/>
          </p:nvSpPr>
          <p:spPr bwMode="auto">
            <a:xfrm>
              <a:off x="683" y="785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2 w 6"/>
                <a:gd name="T5" fmla="*/ 2 h 6"/>
                <a:gd name="T6" fmla="*/ 0 w 6"/>
                <a:gd name="T7" fmla="*/ 2 h 6"/>
                <a:gd name="T8" fmla="*/ 0 w 6"/>
                <a:gd name="T9" fmla="*/ 2 h 6"/>
                <a:gd name="T10" fmla="*/ 0 w 6"/>
                <a:gd name="T11" fmla="*/ 4 h 6"/>
                <a:gd name="T12" fmla="*/ 2 w 6"/>
                <a:gd name="T13" fmla="*/ 6 h 6"/>
                <a:gd name="T14" fmla="*/ 2 w 6"/>
                <a:gd name="T15" fmla="*/ 6 h 6"/>
                <a:gd name="T16" fmla="*/ 2 w 6"/>
                <a:gd name="T17" fmla="*/ 4 h 6"/>
                <a:gd name="T18" fmla="*/ 4 w 6"/>
                <a:gd name="T19" fmla="*/ 4 h 6"/>
                <a:gd name="T20" fmla="*/ 4 w 6"/>
                <a:gd name="T21" fmla="*/ 2 h 6"/>
                <a:gd name="T22" fmla="*/ 6 w 6"/>
                <a:gd name="T23" fmla="*/ 0 h 6"/>
                <a:gd name="T24" fmla="*/ 6 w 6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7" name="Freeform 49721"/>
            <p:cNvSpPr>
              <a:spLocks/>
            </p:cNvSpPr>
            <p:nvPr/>
          </p:nvSpPr>
          <p:spPr bwMode="auto">
            <a:xfrm>
              <a:off x="807" y="785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2 h 4"/>
                <a:gd name="T6" fmla="*/ 4 w 6"/>
                <a:gd name="T7" fmla="*/ 4 h 4"/>
                <a:gd name="T8" fmla="*/ 6 w 6"/>
                <a:gd name="T9" fmla="*/ 4 h 4"/>
                <a:gd name="T10" fmla="*/ 6 w 6"/>
                <a:gd name="T11" fmla="*/ 0 h 4"/>
                <a:gd name="T12" fmla="*/ 6 w 6"/>
                <a:gd name="T13" fmla="*/ 0 h 4"/>
                <a:gd name="T14" fmla="*/ 0 w 6"/>
                <a:gd name="T15" fmla="*/ 0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8" name="Freeform 49722"/>
            <p:cNvSpPr>
              <a:spLocks/>
            </p:cNvSpPr>
            <p:nvPr/>
          </p:nvSpPr>
          <p:spPr bwMode="auto">
            <a:xfrm>
              <a:off x="408" y="787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0 w 6"/>
                <a:gd name="T7" fmla="*/ 0 h 2"/>
                <a:gd name="T8" fmla="*/ 0 w 6"/>
                <a:gd name="T9" fmla="*/ 0 h 2"/>
                <a:gd name="T10" fmla="*/ 0 w 6"/>
                <a:gd name="T11" fmla="*/ 2 h 2"/>
                <a:gd name="T12" fmla="*/ 2 w 6"/>
                <a:gd name="T13" fmla="*/ 2 h 2"/>
                <a:gd name="T14" fmla="*/ 6 w 6"/>
                <a:gd name="T15" fmla="*/ 0 h 2"/>
                <a:gd name="T16" fmla="*/ 6 w 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79" name="Freeform 49723"/>
            <p:cNvSpPr>
              <a:spLocks/>
            </p:cNvSpPr>
            <p:nvPr/>
          </p:nvSpPr>
          <p:spPr bwMode="auto">
            <a:xfrm>
              <a:off x="777" y="78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4 h 6"/>
                <a:gd name="T6" fmla="*/ 10 w 10"/>
                <a:gd name="T7" fmla="*/ 0 h 6"/>
                <a:gd name="T8" fmla="*/ 10 w 10"/>
                <a:gd name="T9" fmla="*/ 0 h 6"/>
                <a:gd name="T10" fmla="*/ 6 w 10"/>
                <a:gd name="T11" fmla="*/ 0 h 6"/>
                <a:gd name="T12" fmla="*/ 0 w 10"/>
                <a:gd name="T13" fmla="*/ 0 h 6"/>
                <a:gd name="T14" fmla="*/ 0 w 10"/>
                <a:gd name="T15" fmla="*/ 0 h 6"/>
                <a:gd name="T16" fmla="*/ 2 w 10"/>
                <a:gd name="T17" fmla="*/ 4 h 6"/>
                <a:gd name="T18" fmla="*/ 2 w 10"/>
                <a:gd name="T19" fmla="*/ 4 h 6"/>
                <a:gd name="T20" fmla="*/ 4 w 10"/>
                <a:gd name="T21" fmla="*/ 4 h 6"/>
                <a:gd name="T22" fmla="*/ 6 w 10"/>
                <a:gd name="T23" fmla="*/ 4 h 6"/>
                <a:gd name="T24" fmla="*/ 10 w 10"/>
                <a:gd name="T25" fmla="*/ 6 h 6"/>
                <a:gd name="T26" fmla="*/ 10 w 10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0" name="Freeform 49724"/>
            <p:cNvSpPr>
              <a:spLocks/>
            </p:cNvSpPr>
            <p:nvPr/>
          </p:nvSpPr>
          <p:spPr bwMode="auto">
            <a:xfrm>
              <a:off x="857" y="787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0 w 8"/>
                <a:gd name="T5" fmla="*/ 4 h 4"/>
                <a:gd name="T6" fmla="*/ 0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8 w 8"/>
                <a:gd name="T13" fmla="*/ 0 h 4"/>
                <a:gd name="T14" fmla="*/ 8 w 8"/>
                <a:gd name="T15" fmla="*/ 0 h 4"/>
                <a:gd name="T16" fmla="*/ 6 w 8"/>
                <a:gd name="T17" fmla="*/ 0 h 4"/>
                <a:gd name="T18" fmla="*/ 6 w 8"/>
                <a:gd name="T19" fmla="*/ 2 h 4"/>
                <a:gd name="T20" fmla="*/ 4 w 8"/>
                <a:gd name="T21" fmla="*/ 2 h 4"/>
                <a:gd name="T22" fmla="*/ 0 w 8"/>
                <a:gd name="T23" fmla="*/ 0 h 4"/>
                <a:gd name="T24" fmla="*/ 0 w 8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1" name="Freeform 49725"/>
            <p:cNvSpPr>
              <a:spLocks/>
            </p:cNvSpPr>
            <p:nvPr/>
          </p:nvSpPr>
          <p:spPr bwMode="auto">
            <a:xfrm>
              <a:off x="356" y="787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2 h 6"/>
                <a:gd name="T6" fmla="*/ 0 w 4"/>
                <a:gd name="T7" fmla="*/ 2 h 6"/>
                <a:gd name="T8" fmla="*/ 2 w 4"/>
                <a:gd name="T9" fmla="*/ 6 h 6"/>
                <a:gd name="T10" fmla="*/ 2 w 4"/>
                <a:gd name="T11" fmla="*/ 6 h 6"/>
                <a:gd name="T12" fmla="*/ 4 w 4"/>
                <a:gd name="T13" fmla="*/ 4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2" name="Freeform 49726"/>
            <p:cNvSpPr>
              <a:spLocks/>
            </p:cNvSpPr>
            <p:nvPr/>
          </p:nvSpPr>
          <p:spPr bwMode="auto">
            <a:xfrm>
              <a:off x="416" y="789"/>
              <a:ext cx="8" cy="8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2 h 8"/>
                <a:gd name="T4" fmla="*/ 2 w 8"/>
                <a:gd name="T5" fmla="*/ 4 h 8"/>
                <a:gd name="T6" fmla="*/ 2 w 8"/>
                <a:gd name="T7" fmla="*/ 8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6 h 8"/>
                <a:gd name="T14" fmla="*/ 8 w 8"/>
                <a:gd name="T15" fmla="*/ 2 h 8"/>
                <a:gd name="T16" fmla="*/ 8 w 8"/>
                <a:gd name="T17" fmla="*/ 2 h 8"/>
                <a:gd name="T18" fmla="*/ 4 w 8"/>
                <a:gd name="T19" fmla="*/ 0 h 8"/>
                <a:gd name="T20" fmla="*/ 0 w 8"/>
                <a:gd name="T21" fmla="*/ 2 h 8"/>
                <a:gd name="T22" fmla="*/ 0 w 8"/>
                <a:gd name="T2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3" name="Freeform 49727"/>
            <p:cNvSpPr>
              <a:spLocks/>
            </p:cNvSpPr>
            <p:nvPr/>
          </p:nvSpPr>
          <p:spPr bwMode="auto">
            <a:xfrm>
              <a:off x="428" y="789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4 w 4"/>
                <a:gd name="T15" fmla="*/ 2 h 4"/>
                <a:gd name="T16" fmla="*/ 4 w 4"/>
                <a:gd name="T17" fmla="*/ 2 h 4"/>
                <a:gd name="T18" fmla="*/ 2 w 4"/>
                <a:gd name="T19" fmla="*/ 2 h 4"/>
                <a:gd name="T20" fmla="*/ 2 w 4"/>
                <a:gd name="T21" fmla="*/ 0 h 4"/>
                <a:gd name="T22" fmla="*/ 0 w 4"/>
                <a:gd name="T23" fmla="*/ 0 h 4"/>
                <a:gd name="T24" fmla="*/ 0 w 4"/>
                <a:gd name="T25" fmla="*/ 2 h 4"/>
                <a:gd name="T26" fmla="*/ 0 w 4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4" name="Freeform 49728"/>
            <p:cNvSpPr>
              <a:spLocks/>
            </p:cNvSpPr>
            <p:nvPr/>
          </p:nvSpPr>
          <p:spPr bwMode="auto">
            <a:xfrm>
              <a:off x="404" y="79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4 w 6"/>
                <a:gd name="T9" fmla="*/ 6 h 6"/>
                <a:gd name="T10" fmla="*/ 4 w 6"/>
                <a:gd name="T11" fmla="*/ 6 h 6"/>
                <a:gd name="T12" fmla="*/ 6 w 6"/>
                <a:gd name="T13" fmla="*/ 2 h 6"/>
                <a:gd name="T14" fmla="*/ 4 w 6"/>
                <a:gd name="T15" fmla="*/ 0 h 6"/>
                <a:gd name="T16" fmla="*/ 2 w 6"/>
                <a:gd name="T17" fmla="*/ 0 h 6"/>
                <a:gd name="T18" fmla="*/ 2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5" name="Freeform 49729"/>
            <p:cNvSpPr>
              <a:spLocks/>
            </p:cNvSpPr>
            <p:nvPr/>
          </p:nvSpPr>
          <p:spPr bwMode="auto">
            <a:xfrm>
              <a:off x="574" y="791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4 h 6"/>
                <a:gd name="T6" fmla="*/ 4 w 8"/>
                <a:gd name="T7" fmla="*/ 4 h 6"/>
                <a:gd name="T8" fmla="*/ 4 w 8"/>
                <a:gd name="T9" fmla="*/ 4 h 6"/>
                <a:gd name="T10" fmla="*/ 6 w 8"/>
                <a:gd name="T11" fmla="*/ 4 h 6"/>
                <a:gd name="T12" fmla="*/ 8 w 8"/>
                <a:gd name="T13" fmla="*/ 4 h 6"/>
                <a:gd name="T14" fmla="*/ 8 w 8"/>
                <a:gd name="T15" fmla="*/ 4 h 6"/>
                <a:gd name="T16" fmla="*/ 8 w 8"/>
                <a:gd name="T17" fmla="*/ 2 h 6"/>
                <a:gd name="T18" fmla="*/ 8 w 8"/>
                <a:gd name="T19" fmla="*/ 0 h 6"/>
                <a:gd name="T20" fmla="*/ 8 w 8"/>
                <a:gd name="T21" fmla="*/ 0 h 6"/>
                <a:gd name="T22" fmla="*/ 4 w 8"/>
                <a:gd name="T23" fmla="*/ 0 h 6"/>
                <a:gd name="T24" fmla="*/ 2 w 8"/>
                <a:gd name="T25" fmla="*/ 0 h 6"/>
                <a:gd name="T26" fmla="*/ 2 w 8"/>
                <a:gd name="T27" fmla="*/ 0 h 6"/>
                <a:gd name="T28" fmla="*/ 2 w 8"/>
                <a:gd name="T29" fmla="*/ 2 h 6"/>
                <a:gd name="T30" fmla="*/ 0 w 8"/>
                <a:gd name="T31" fmla="*/ 6 h 6"/>
                <a:gd name="T32" fmla="*/ 0 w 8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6" name="Freeform 49730"/>
            <p:cNvSpPr>
              <a:spLocks/>
            </p:cNvSpPr>
            <p:nvPr/>
          </p:nvSpPr>
          <p:spPr bwMode="auto">
            <a:xfrm>
              <a:off x="619" y="791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2 w 4"/>
                <a:gd name="T11" fmla="*/ 0 h 4"/>
                <a:gd name="T12" fmla="*/ 2 w 4"/>
                <a:gd name="T13" fmla="*/ 0 h 4"/>
                <a:gd name="T14" fmla="*/ 0 w 4"/>
                <a:gd name="T15" fmla="*/ 0 h 4"/>
                <a:gd name="T16" fmla="*/ 0 w 4"/>
                <a:gd name="T17" fmla="*/ 4 h 4"/>
                <a:gd name="T18" fmla="*/ 0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7" name="Freeform 49731"/>
            <p:cNvSpPr>
              <a:spLocks/>
            </p:cNvSpPr>
            <p:nvPr/>
          </p:nvSpPr>
          <p:spPr bwMode="auto">
            <a:xfrm>
              <a:off x="635" y="791"/>
              <a:ext cx="4" cy="8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4 w 4"/>
                <a:gd name="T5" fmla="*/ 4 h 8"/>
                <a:gd name="T6" fmla="*/ 4 w 4"/>
                <a:gd name="T7" fmla="*/ 2 h 8"/>
                <a:gd name="T8" fmla="*/ 2 w 4"/>
                <a:gd name="T9" fmla="*/ 0 h 8"/>
                <a:gd name="T10" fmla="*/ 2 w 4"/>
                <a:gd name="T11" fmla="*/ 0 h 8"/>
                <a:gd name="T12" fmla="*/ 2 w 4"/>
                <a:gd name="T13" fmla="*/ 2 h 8"/>
                <a:gd name="T14" fmla="*/ 2 w 4"/>
                <a:gd name="T15" fmla="*/ 4 h 8"/>
                <a:gd name="T16" fmla="*/ 0 w 4"/>
                <a:gd name="T17" fmla="*/ 6 h 8"/>
                <a:gd name="T18" fmla="*/ 2 w 4"/>
                <a:gd name="T19" fmla="*/ 8 h 8"/>
                <a:gd name="T20" fmla="*/ 2 w 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8" name="Freeform 49732"/>
            <p:cNvSpPr>
              <a:spLocks/>
            </p:cNvSpPr>
            <p:nvPr/>
          </p:nvSpPr>
          <p:spPr bwMode="auto">
            <a:xfrm>
              <a:off x="721" y="791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2 w 6"/>
                <a:gd name="T5" fmla="*/ 2 h 6"/>
                <a:gd name="T6" fmla="*/ 0 w 6"/>
                <a:gd name="T7" fmla="*/ 2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6 h 6"/>
                <a:gd name="T14" fmla="*/ 4 w 6"/>
                <a:gd name="T15" fmla="*/ 4 h 6"/>
                <a:gd name="T16" fmla="*/ 6 w 6"/>
                <a:gd name="T17" fmla="*/ 2 h 6"/>
                <a:gd name="T18" fmla="*/ 4 w 6"/>
                <a:gd name="T19" fmla="*/ 0 h 6"/>
                <a:gd name="T20" fmla="*/ 4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89" name="Freeform 49733"/>
            <p:cNvSpPr>
              <a:spLocks/>
            </p:cNvSpPr>
            <p:nvPr/>
          </p:nvSpPr>
          <p:spPr bwMode="auto">
            <a:xfrm>
              <a:off x="775" y="791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0 w 12"/>
                <a:gd name="T3" fmla="*/ 6 h 6"/>
                <a:gd name="T4" fmla="*/ 6 w 12"/>
                <a:gd name="T5" fmla="*/ 6 h 6"/>
                <a:gd name="T6" fmla="*/ 8 w 12"/>
                <a:gd name="T7" fmla="*/ 6 h 6"/>
                <a:gd name="T8" fmla="*/ 12 w 12"/>
                <a:gd name="T9" fmla="*/ 4 h 6"/>
                <a:gd name="T10" fmla="*/ 12 w 12"/>
                <a:gd name="T11" fmla="*/ 4 h 6"/>
                <a:gd name="T12" fmla="*/ 6 w 12"/>
                <a:gd name="T13" fmla="*/ 2 h 6"/>
                <a:gd name="T14" fmla="*/ 0 w 12"/>
                <a:gd name="T15" fmla="*/ 0 h 6"/>
                <a:gd name="T16" fmla="*/ 0 w 12"/>
                <a:gd name="T17" fmla="*/ 0 h 6"/>
                <a:gd name="T18" fmla="*/ 0 w 12"/>
                <a:gd name="T19" fmla="*/ 2 h 6"/>
                <a:gd name="T20" fmla="*/ 0 w 12"/>
                <a:gd name="T21" fmla="*/ 6 h 6"/>
                <a:gd name="T22" fmla="*/ 0 w 12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0" name="Freeform 49734"/>
            <p:cNvSpPr>
              <a:spLocks/>
            </p:cNvSpPr>
            <p:nvPr/>
          </p:nvSpPr>
          <p:spPr bwMode="auto">
            <a:xfrm>
              <a:off x="500" y="793"/>
              <a:ext cx="2" cy="10"/>
            </a:xfrm>
            <a:custGeom>
              <a:avLst/>
              <a:gdLst>
                <a:gd name="T0" fmla="*/ 2 w 2"/>
                <a:gd name="T1" fmla="*/ 0 h 10"/>
                <a:gd name="T2" fmla="*/ 2 w 2"/>
                <a:gd name="T3" fmla="*/ 0 h 10"/>
                <a:gd name="T4" fmla="*/ 0 w 2"/>
                <a:gd name="T5" fmla="*/ 6 h 10"/>
                <a:gd name="T6" fmla="*/ 2 w 2"/>
                <a:gd name="T7" fmla="*/ 10 h 10"/>
                <a:gd name="T8" fmla="*/ 2 w 2"/>
                <a:gd name="T9" fmla="*/ 10 h 10"/>
                <a:gd name="T10" fmla="*/ 2 w 2"/>
                <a:gd name="T11" fmla="*/ 6 h 10"/>
                <a:gd name="T12" fmla="*/ 2 w 2"/>
                <a:gd name="T13" fmla="*/ 0 h 10"/>
                <a:gd name="T14" fmla="*/ 2 w 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1" name="Freeform 49735"/>
            <p:cNvSpPr>
              <a:spLocks/>
            </p:cNvSpPr>
            <p:nvPr/>
          </p:nvSpPr>
          <p:spPr bwMode="auto">
            <a:xfrm>
              <a:off x="659" y="793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4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2 w 2"/>
                <a:gd name="T13" fmla="*/ 2 h 6"/>
                <a:gd name="T14" fmla="*/ 0 w 2"/>
                <a:gd name="T15" fmla="*/ 0 h 6"/>
                <a:gd name="T16" fmla="*/ 0 w 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2" name="Freeform 49736"/>
            <p:cNvSpPr>
              <a:spLocks/>
            </p:cNvSpPr>
            <p:nvPr/>
          </p:nvSpPr>
          <p:spPr bwMode="auto">
            <a:xfrm>
              <a:off x="729" y="79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2 h 6"/>
                <a:gd name="T6" fmla="*/ 0 w 10"/>
                <a:gd name="T7" fmla="*/ 6 h 6"/>
                <a:gd name="T8" fmla="*/ 0 w 10"/>
                <a:gd name="T9" fmla="*/ 6 h 6"/>
                <a:gd name="T10" fmla="*/ 6 w 10"/>
                <a:gd name="T11" fmla="*/ 4 h 6"/>
                <a:gd name="T12" fmla="*/ 8 w 10"/>
                <a:gd name="T13" fmla="*/ 2 h 6"/>
                <a:gd name="T14" fmla="*/ 10 w 10"/>
                <a:gd name="T15" fmla="*/ 0 h 6"/>
                <a:gd name="T16" fmla="*/ 10 w 10"/>
                <a:gd name="T17" fmla="*/ 0 h 6"/>
                <a:gd name="T18" fmla="*/ 6 w 10"/>
                <a:gd name="T19" fmla="*/ 2 h 6"/>
                <a:gd name="T20" fmla="*/ 6 w 10"/>
                <a:gd name="T21" fmla="*/ 2 h 6"/>
                <a:gd name="T22" fmla="*/ 0 w 10"/>
                <a:gd name="T23" fmla="*/ 0 h 6"/>
                <a:gd name="T24" fmla="*/ 0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3" name="Freeform 49737"/>
            <p:cNvSpPr>
              <a:spLocks/>
            </p:cNvSpPr>
            <p:nvPr/>
          </p:nvSpPr>
          <p:spPr bwMode="auto">
            <a:xfrm>
              <a:off x="380" y="795"/>
              <a:ext cx="18" cy="12"/>
            </a:xfrm>
            <a:custGeom>
              <a:avLst/>
              <a:gdLst>
                <a:gd name="T0" fmla="*/ 14 w 18"/>
                <a:gd name="T1" fmla="*/ 8 h 12"/>
                <a:gd name="T2" fmla="*/ 14 w 18"/>
                <a:gd name="T3" fmla="*/ 8 h 12"/>
                <a:gd name="T4" fmla="*/ 16 w 18"/>
                <a:gd name="T5" fmla="*/ 4 h 12"/>
                <a:gd name="T6" fmla="*/ 18 w 18"/>
                <a:gd name="T7" fmla="*/ 0 h 12"/>
                <a:gd name="T8" fmla="*/ 18 w 18"/>
                <a:gd name="T9" fmla="*/ 0 h 12"/>
                <a:gd name="T10" fmla="*/ 12 w 18"/>
                <a:gd name="T11" fmla="*/ 0 h 12"/>
                <a:gd name="T12" fmla="*/ 8 w 18"/>
                <a:gd name="T13" fmla="*/ 0 h 12"/>
                <a:gd name="T14" fmla="*/ 8 w 18"/>
                <a:gd name="T15" fmla="*/ 0 h 12"/>
                <a:gd name="T16" fmla="*/ 8 w 18"/>
                <a:gd name="T17" fmla="*/ 2 h 12"/>
                <a:gd name="T18" fmla="*/ 8 w 18"/>
                <a:gd name="T19" fmla="*/ 2 h 12"/>
                <a:gd name="T20" fmla="*/ 8 w 18"/>
                <a:gd name="T21" fmla="*/ 2 h 12"/>
                <a:gd name="T22" fmla="*/ 6 w 18"/>
                <a:gd name="T23" fmla="*/ 0 h 12"/>
                <a:gd name="T24" fmla="*/ 4 w 18"/>
                <a:gd name="T25" fmla="*/ 0 h 12"/>
                <a:gd name="T26" fmla="*/ 2 w 18"/>
                <a:gd name="T27" fmla="*/ 0 h 12"/>
                <a:gd name="T28" fmla="*/ 2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w 18"/>
                <a:gd name="T35" fmla="*/ 6 h 12"/>
                <a:gd name="T36" fmla="*/ 0 w 18"/>
                <a:gd name="T37" fmla="*/ 10 h 12"/>
                <a:gd name="T38" fmla="*/ 2 w 18"/>
                <a:gd name="T39" fmla="*/ 12 h 12"/>
                <a:gd name="T40" fmla="*/ 2 w 18"/>
                <a:gd name="T41" fmla="*/ 12 h 12"/>
                <a:gd name="T42" fmla="*/ 6 w 18"/>
                <a:gd name="T43" fmla="*/ 6 h 12"/>
                <a:gd name="T44" fmla="*/ 10 w 18"/>
                <a:gd name="T45" fmla="*/ 6 h 12"/>
                <a:gd name="T46" fmla="*/ 14 w 18"/>
                <a:gd name="T47" fmla="*/ 8 h 12"/>
                <a:gd name="T48" fmla="*/ 14 w 18"/>
                <a:gd name="T4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2">
                  <a:moveTo>
                    <a:pt x="14" y="8"/>
                  </a:moveTo>
                  <a:lnTo>
                    <a:pt x="14" y="8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4" name="Freeform 49738"/>
            <p:cNvSpPr>
              <a:spLocks/>
            </p:cNvSpPr>
            <p:nvPr/>
          </p:nvSpPr>
          <p:spPr bwMode="auto">
            <a:xfrm>
              <a:off x="749" y="795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4 w 4"/>
                <a:gd name="T9" fmla="*/ 0 h 4"/>
                <a:gd name="T10" fmla="*/ 2 w 4"/>
                <a:gd name="T11" fmla="*/ 0 h 4"/>
                <a:gd name="T12" fmla="*/ 2 w 4"/>
                <a:gd name="T13" fmla="*/ 0 h 4"/>
                <a:gd name="T14" fmla="*/ 0 w 4"/>
                <a:gd name="T15" fmla="*/ 2 h 4"/>
                <a:gd name="T16" fmla="*/ 0 w 4"/>
                <a:gd name="T17" fmla="*/ 4 h 4"/>
                <a:gd name="T18" fmla="*/ 0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5" name="Freeform 49739"/>
            <p:cNvSpPr>
              <a:spLocks/>
            </p:cNvSpPr>
            <p:nvPr/>
          </p:nvSpPr>
          <p:spPr bwMode="auto">
            <a:xfrm>
              <a:off x="627" y="795"/>
              <a:ext cx="6" cy="8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8 h 8"/>
                <a:gd name="T4" fmla="*/ 4 w 6"/>
                <a:gd name="T5" fmla="*/ 8 h 8"/>
                <a:gd name="T6" fmla="*/ 6 w 6"/>
                <a:gd name="T7" fmla="*/ 6 h 8"/>
                <a:gd name="T8" fmla="*/ 6 w 6"/>
                <a:gd name="T9" fmla="*/ 2 h 8"/>
                <a:gd name="T10" fmla="*/ 4 w 6"/>
                <a:gd name="T11" fmla="*/ 0 h 8"/>
                <a:gd name="T12" fmla="*/ 4 w 6"/>
                <a:gd name="T13" fmla="*/ 0 h 8"/>
                <a:gd name="T14" fmla="*/ 4 w 6"/>
                <a:gd name="T15" fmla="*/ 4 h 8"/>
                <a:gd name="T16" fmla="*/ 2 w 6"/>
                <a:gd name="T17" fmla="*/ 4 h 8"/>
                <a:gd name="T18" fmla="*/ 2 w 6"/>
                <a:gd name="T19" fmla="*/ 6 h 8"/>
                <a:gd name="T20" fmla="*/ 0 w 6"/>
                <a:gd name="T21" fmla="*/ 8 h 8"/>
                <a:gd name="T22" fmla="*/ 0 w 6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6" name="Freeform 49740"/>
            <p:cNvSpPr>
              <a:spLocks/>
            </p:cNvSpPr>
            <p:nvPr/>
          </p:nvSpPr>
          <p:spPr bwMode="auto">
            <a:xfrm>
              <a:off x="661" y="795"/>
              <a:ext cx="10" cy="14"/>
            </a:xfrm>
            <a:custGeom>
              <a:avLst/>
              <a:gdLst>
                <a:gd name="T0" fmla="*/ 10 w 10"/>
                <a:gd name="T1" fmla="*/ 6 h 14"/>
                <a:gd name="T2" fmla="*/ 10 w 10"/>
                <a:gd name="T3" fmla="*/ 6 h 14"/>
                <a:gd name="T4" fmla="*/ 8 w 10"/>
                <a:gd name="T5" fmla="*/ 4 h 14"/>
                <a:gd name="T6" fmla="*/ 10 w 10"/>
                <a:gd name="T7" fmla="*/ 0 h 14"/>
                <a:gd name="T8" fmla="*/ 10 w 10"/>
                <a:gd name="T9" fmla="*/ 0 h 14"/>
                <a:gd name="T10" fmla="*/ 8 w 10"/>
                <a:gd name="T11" fmla="*/ 2 h 14"/>
                <a:gd name="T12" fmla="*/ 6 w 10"/>
                <a:gd name="T13" fmla="*/ 4 h 14"/>
                <a:gd name="T14" fmla="*/ 4 w 10"/>
                <a:gd name="T15" fmla="*/ 6 h 14"/>
                <a:gd name="T16" fmla="*/ 0 w 10"/>
                <a:gd name="T17" fmla="*/ 6 h 14"/>
                <a:gd name="T18" fmla="*/ 0 w 10"/>
                <a:gd name="T19" fmla="*/ 6 h 14"/>
                <a:gd name="T20" fmla="*/ 2 w 10"/>
                <a:gd name="T21" fmla="*/ 8 h 14"/>
                <a:gd name="T22" fmla="*/ 0 w 10"/>
                <a:gd name="T23" fmla="*/ 14 h 14"/>
                <a:gd name="T24" fmla="*/ 0 w 10"/>
                <a:gd name="T25" fmla="*/ 14 h 14"/>
                <a:gd name="T26" fmla="*/ 4 w 10"/>
                <a:gd name="T27" fmla="*/ 8 h 14"/>
                <a:gd name="T28" fmla="*/ 6 w 10"/>
                <a:gd name="T29" fmla="*/ 6 h 14"/>
                <a:gd name="T30" fmla="*/ 10 w 10"/>
                <a:gd name="T31" fmla="*/ 6 h 14"/>
                <a:gd name="T32" fmla="*/ 10 w 10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4">
                  <a:moveTo>
                    <a:pt x="10" y="6"/>
                  </a:moveTo>
                  <a:lnTo>
                    <a:pt x="10" y="6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7" name="Freeform 49741"/>
            <p:cNvSpPr>
              <a:spLocks/>
            </p:cNvSpPr>
            <p:nvPr/>
          </p:nvSpPr>
          <p:spPr bwMode="auto">
            <a:xfrm>
              <a:off x="400" y="797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0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8" name="Freeform 49742"/>
            <p:cNvSpPr>
              <a:spLocks/>
            </p:cNvSpPr>
            <p:nvPr/>
          </p:nvSpPr>
          <p:spPr bwMode="auto">
            <a:xfrm>
              <a:off x="410" y="797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4 h 6"/>
                <a:gd name="T14" fmla="*/ 0 w 2"/>
                <a:gd name="T15" fmla="*/ 0 h 6"/>
                <a:gd name="T16" fmla="*/ 0 w 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99" name="Freeform 49743"/>
            <p:cNvSpPr>
              <a:spLocks/>
            </p:cNvSpPr>
            <p:nvPr/>
          </p:nvSpPr>
          <p:spPr bwMode="auto">
            <a:xfrm>
              <a:off x="444" y="797"/>
              <a:ext cx="10" cy="6"/>
            </a:xfrm>
            <a:custGeom>
              <a:avLst/>
              <a:gdLst>
                <a:gd name="T0" fmla="*/ 0 w 10"/>
                <a:gd name="T1" fmla="*/ 2 h 6"/>
                <a:gd name="T2" fmla="*/ 0 w 10"/>
                <a:gd name="T3" fmla="*/ 2 h 6"/>
                <a:gd name="T4" fmla="*/ 4 w 10"/>
                <a:gd name="T5" fmla="*/ 4 h 6"/>
                <a:gd name="T6" fmla="*/ 8 w 10"/>
                <a:gd name="T7" fmla="*/ 6 h 6"/>
                <a:gd name="T8" fmla="*/ 8 w 10"/>
                <a:gd name="T9" fmla="*/ 6 h 6"/>
                <a:gd name="T10" fmla="*/ 8 w 10"/>
                <a:gd name="T11" fmla="*/ 4 h 6"/>
                <a:gd name="T12" fmla="*/ 8 w 10"/>
                <a:gd name="T13" fmla="*/ 4 h 6"/>
                <a:gd name="T14" fmla="*/ 10 w 10"/>
                <a:gd name="T15" fmla="*/ 2 h 6"/>
                <a:gd name="T16" fmla="*/ 10 w 10"/>
                <a:gd name="T17" fmla="*/ 0 h 6"/>
                <a:gd name="T18" fmla="*/ 10 w 10"/>
                <a:gd name="T19" fmla="*/ 0 h 6"/>
                <a:gd name="T20" fmla="*/ 8 w 10"/>
                <a:gd name="T21" fmla="*/ 0 h 6"/>
                <a:gd name="T22" fmla="*/ 4 w 10"/>
                <a:gd name="T23" fmla="*/ 0 h 6"/>
                <a:gd name="T24" fmla="*/ 0 w 10"/>
                <a:gd name="T25" fmla="*/ 2 h 6"/>
                <a:gd name="T26" fmla="*/ 0 w 10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0" name="Freeform 49744"/>
            <p:cNvSpPr>
              <a:spLocks/>
            </p:cNvSpPr>
            <p:nvPr/>
          </p:nvSpPr>
          <p:spPr bwMode="auto">
            <a:xfrm>
              <a:off x="673" y="797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4 w 6"/>
                <a:gd name="T5" fmla="*/ 0 h 2"/>
                <a:gd name="T6" fmla="*/ 2 w 6"/>
                <a:gd name="T7" fmla="*/ 0 h 2"/>
                <a:gd name="T8" fmla="*/ 0 w 6"/>
                <a:gd name="T9" fmla="*/ 2 h 2"/>
                <a:gd name="T10" fmla="*/ 0 w 6"/>
                <a:gd name="T11" fmla="*/ 2 h 2"/>
                <a:gd name="T12" fmla="*/ 4 w 6"/>
                <a:gd name="T13" fmla="*/ 2 h 2"/>
                <a:gd name="T14" fmla="*/ 6 w 6"/>
                <a:gd name="T15" fmla="*/ 0 h 2"/>
                <a:gd name="T16" fmla="*/ 6 w 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1" name="Freeform 49745"/>
            <p:cNvSpPr>
              <a:spLocks/>
            </p:cNvSpPr>
            <p:nvPr/>
          </p:nvSpPr>
          <p:spPr bwMode="auto">
            <a:xfrm>
              <a:off x="711" y="797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4 w 4"/>
                <a:gd name="T5" fmla="*/ 4 h 6"/>
                <a:gd name="T6" fmla="*/ 4 w 4"/>
                <a:gd name="T7" fmla="*/ 2 h 6"/>
                <a:gd name="T8" fmla="*/ 2 w 4"/>
                <a:gd name="T9" fmla="*/ 0 h 6"/>
                <a:gd name="T10" fmla="*/ 2 w 4"/>
                <a:gd name="T11" fmla="*/ 0 h 6"/>
                <a:gd name="T12" fmla="*/ 0 w 4"/>
                <a:gd name="T13" fmla="*/ 2 h 6"/>
                <a:gd name="T14" fmla="*/ 0 w 4"/>
                <a:gd name="T15" fmla="*/ 4 h 6"/>
                <a:gd name="T16" fmla="*/ 0 w 4"/>
                <a:gd name="T17" fmla="*/ 6 h 6"/>
                <a:gd name="T18" fmla="*/ 0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2" name="Freeform 49746"/>
            <p:cNvSpPr>
              <a:spLocks/>
            </p:cNvSpPr>
            <p:nvPr/>
          </p:nvSpPr>
          <p:spPr bwMode="auto">
            <a:xfrm>
              <a:off x="723" y="797"/>
              <a:ext cx="6" cy="4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2 w 6"/>
                <a:gd name="T5" fmla="*/ 2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4 w 6"/>
                <a:gd name="T13" fmla="*/ 0 h 4"/>
                <a:gd name="T14" fmla="*/ 4 w 6"/>
                <a:gd name="T15" fmla="*/ 0 h 4"/>
                <a:gd name="T16" fmla="*/ 2 w 6"/>
                <a:gd name="T17" fmla="*/ 2 h 4"/>
                <a:gd name="T18" fmla="*/ 0 w 6"/>
                <a:gd name="T19" fmla="*/ 4 h 4"/>
                <a:gd name="T20" fmla="*/ 2 w 6"/>
                <a:gd name="T21" fmla="*/ 4 h 4"/>
                <a:gd name="T22" fmla="*/ 2 w 6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3" name="Freeform 49747"/>
            <p:cNvSpPr>
              <a:spLocks/>
            </p:cNvSpPr>
            <p:nvPr/>
          </p:nvSpPr>
          <p:spPr bwMode="auto">
            <a:xfrm>
              <a:off x="474" y="797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6 w 8"/>
                <a:gd name="T5" fmla="*/ 4 h 4"/>
                <a:gd name="T6" fmla="*/ 8 w 8"/>
                <a:gd name="T7" fmla="*/ 0 h 4"/>
                <a:gd name="T8" fmla="*/ 8 w 8"/>
                <a:gd name="T9" fmla="*/ 0 h 4"/>
                <a:gd name="T10" fmla="*/ 2 w 8"/>
                <a:gd name="T11" fmla="*/ 0 h 4"/>
                <a:gd name="T12" fmla="*/ 2 w 8"/>
                <a:gd name="T13" fmla="*/ 2 h 4"/>
                <a:gd name="T14" fmla="*/ 0 w 8"/>
                <a:gd name="T15" fmla="*/ 4 h 4"/>
                <a:gd name="T16" fmla="*/ 0 w 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4" name="Freeform 49748"/>
            <p:cNvSpPr>
              <a:spLocks/>
            </p:cNvSpPr>
            <p:nvPr/>
          </p:nvSpPr>
          <p:spPr bwMode="auto">
            <a:xfrm>
              <a:off x="542" y="797"/>
              <a:ext cx="12" cy="6"/>
            </a:xfrm>
            <a:custGeom>
              <a:avLst/>
              <a:gdLst>
                <a:gd name="T0" fmla="*/ 2 w 12"/>
                <a:gd name="T1" fmla="*/ 6 h 6"/>
                <a:gd name="T2" fmla="*/ 2 w 12"/>
                <a:gd name="T3" fmla="*/ 6 h 6"/>
                <a:gd name="T4" fmla="*/ 4 w 12"/>
                <a:gd name="T5" fmla="*/ 4 h 6"/>
                <a:gd name="T6" fmla="*/ 6 w 12"/>
                <a:gd name="T7" fmla="*/ 4 h 6"/>
                <a:gd name="T8" fmla="*/ 10 w 12"/>
                <a:gd name="T9" fmla="*/ 2 h 6"/>
                <a:gd name="T10" fmla="*/ 12 w 12"/>
                <a:gd name="T11" fmla="*/ 0 h 6"/>
                <a:gd name="T12" fmla="*/ 12 w 12"/>
                <a:gd name="T13" fmla="*/ 0 h 6"/>
                <a:gd name="T14" fmla="*/ 6 w 12"/>
                <a:gd name="T15" fmla="*/ 0 h 6"/>
                <a:gd name="T16" fmla="*/ 2 w 12"/>
                <a:gd name="T17" fmla="*/ 2 h 6"/>
                <a:gd name="T18" fmla="*/ 0 w 12"/>
                <a:gd name="T19" fmla="*/ 4 h 6"/>
                <a:gd name="T20" fmla="*/ 2 w 12"/>
                <a:gd name="T21" fmla="*/ 6 h 6"/>
                <a:gd name="T22" fmla="*/ 2 w 12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5" name="Freeform 49749"/>
            <p:cNvSpPr>
              <a:spLocks/>
            </p:cNvSpPr>
            <p:nvPr/>
          </p:nvSpPr>
          <p:spPr bwMode="auto">
            <a:xfrm>
              <a:off x="713" y="797"/>
              <a:ext cx="8" cy="8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4 w 8"/>
                <a:gd name="T5" fmla="*/ 4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6 h 8"/>
                <a:gd name="T12" fmla="*/ 4 w 8"/>
                <a:gd name="T13" fmla="*/ 8 h 8"/>
                <a:gd name="T14" fmla="*/ 6 w 8"/>
                <a:gd name="T15" fmla="*/ 6 h 8"/>
                <a:gd name="T16" fmla="*/ 8 w 8"/>
                <a:gd name="T17" fmla="*/ 4 h 8"/>
                <a:gd name="T18" fmla="*/ 6 w 8"/>
                <a:gd name="T19" fmla="*/ 0 h 8"/>
                <a:gd name="T20" fmla="*/ 6 w 8"/>
                <a:gd name="T21" fmla="*/ 0 h 8"/>
                <a:gd name="T22" fmla="*/ 6 w 8"/>
                <a:gd name="T23" fmla="*/ 4 h 8"/>
                <a:gd name="T24" fmla="*/ 6 w 8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6" name="Freeform 49750"/>
            <p:cNvSpPr>
              <a:spLocks/>
            </p:cNvSpPr>
            <p:nvPr/>
          </p:nvSpPr>
          <p:spPr bwMode="auto">
            <a:xfrm>
              <a:off x="741" y="797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4 w 6"/>
                <a:gd name="T9" fmla="*/ 6 h 6"/>
                <a:gd name="T10" fmla="*/ 6 w 6"/>
                <a:gd name="T11" fmla="*/ 4 h 6"/>
                <a:gd name="T12" fmla="*/ 6 w 6"/>
                <a:gd name="T13" fmla="*/ 2 h 6"/>
                <a:gd name="T14" fmla="*/ 4 w 6"/>
                <a:gd name="T15" fmla="*/ 0 h 6"/>
                <a:gd name="T16" fmla="*/ 4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7" name="Freeform 49751"/>
            <p:cNvSpPr>
              <a:spLocks/>
            </p:cNvSpPr>
            <p:nvPr/>
          </p:nvSpPr>
          <p:spPr bwMode="auto">
            <a:xfrm>
              <a:off x="615" y="799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6 w 6"/>
                <a:gd name="T5" fmla="*/ 4 h 6"/>
                <a:gd name="T6" fmla="*/ 6 w 6"/>
                <a:gd name="T7" fmla="*/ 2 h 6"/>
                <a:gd name="T8" fmla="*/ 4 w 6"/>
                <a:gd name="T9" fmla="*/ 0 h 6"/>
                <a:gd name="T10" fmla="*/ 4 w 6"/>
                <a:gd name="T11" fmla="*/ 0 h 6"/>
                <a:gd name="T12" fmla="*/ 2 w 6"/>
                <a:gd name="T13" fmla="*/ 4 h 6"/>
                <a:gd name="T14" fmla="*/ 0 w 6"/>
                <a:gd name="T15" fmla="*/ 6 h 6"/>
                <a:gd name="T16" fmla="*/ 0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8" name="Freeform 49752"/>
            <p:cNvSpPr>
              <a:spLocks/>
            </p:cNvSpPr>
            <p:nvPr/>
          </p:nvSpPr>
          <p:spPr bwMode="auto">
            <a:xfrm>
              <a:off x="793" y="799"/>
              <a:ext cx="8" cy="4"/>
            </a:xfrm>
            <a:custGeom>
              <a:avLst/>
              <a:gdLst>
                <a:gd name="T0" fmla="*/ 8 w 8"/>
                <a:gd name="T1" fmla="*/ 2 h 4"/>
                <a:gd name="T2" fmla="*/ 8 w 8"/>
                <a:gd name="T3" fmla="*/ 2 h 4"/>
                <a:gd name="T4" fmla="*/ 2 w 8"/>
                <a:gd name="T5" fmla="*/ 0 h 4"/>
                <a:gd name="T6" fmla="*/ 0 w 8"/>
                <a:gd name="T7" fmla="*/ 2 h 4"/>
                <a:gd name="T8" fmla="*/ 0 w 8"/>
                <a:gd name="T9" fmla="*/ 2 h 4"/>
                <a:gd name="T10" fmla="*/ 0 w 8"/>
                <a:gd name="T11" fmla="*/ 2 h 4"/>
                <a:gd name="T12" fmla="*/ 4 w 8"/>
                <a:gd name="T13" fmla="*/ 4 h 4"/>
                <a:gd name="T14" fmla="*/ 6 w 8"/>
                <a:gd name="T15" fmla="*/ 4 h 4"/>
                <a:gd name="T16" fmla="*/ 8 w 8"/>
                <a:gd name="T17" fmla="*/ 2 h 4"/>
                <a:gd name="T18" fmla="*/ 8 w 8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09" name="Freeform 49753"/>
            <p:cNvSpPr>
              <a:spLocks/>
            </p:cNvSpPr>
            <p:nvPr/>
          </p:nvSpPr>
          <p:spPr bwMode="auto">
            <a:xfrm>
              <a:off x="673" y="801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0 w 8"/>
                <a:gd name="T7" fmla="*/ 2 h 8"/>
                <a:gd name="T8" fmla="*/ 2 w 8"/>
                <a:gd name="T9" fmla="*/ 4 h 8"/>
                <a:gd name="T10" fmla="*/ 2 w 8"/>
                <a:gd name="T11" fmla="*/ 4 h 8"/>
                <a:gd name="T12" fmla="*/ 0 w 8"/>
                <a:gd name="T13" fmla="*/ 6 h 8"/>
                <a:gd name="T14" fmla="*/ 0 w 8"/>
                <a:gd name="T15" fmla="*/ 6 h 8"/>
                <a:gd name="T16" fmla="*/ 0 w 8"/>
                <a:gd name="T17" fmla="*/ 8 h 8"/>
                <a:gd name="T18" fmla="*/ 0 w 8"/>
                <a:gd name="T19" fmla="*/ 8 h 8"/>
                <a:gd name="T20" fmla="*/ 8 w 8"/>
                <a:gd name="T21" fmla="*/ 4 h 8"/>
                <a:gd name="T22" fmla="*/ 8 w 8"/>
                <a:gd name="T23" fmla="*/ 4 h 8"/>
                <a:gd name="T24" fmla="*/ 6 w 8"/>
                <a:gd name="T25" fmla="*/ 4 h 8"/>
                <a:gd name="T26" fmla="*/ 4 w 8"/>
                <a:gd name="T27" fmla="*/ 2 h 8"/>
                <a:gd name="T28" fmla="*/ 2 w 8"/>
                <a:gd name="T29" fmla="*/ 0 h 8"/>
                <a:gd name="T30" fmla="*/ 2 w 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0" name="Freeform 49754"/>
            <p:cNvSpPr>
              <a:spLocks/>
            </p:cNvSpPr>
            <p:nvPr/>
          </p:nvSpPr>
          <p:spPr bwMode="auto">
            <a:xfrm>
              <a:off x="697" y="801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1" name="Freeform 49755"/>
            <p:cNvSpPr>
              <a:spLocks/>
            </p:cNvSpPr>
            <p:nvPr/>
          </p:nvSpPr>
          <p:spPr bwMode="auto">
            <a:xfrm>
              <a:off x="837" y="803"/>
              <a:ext cx="16" cy="6"/>
            </a:xfrm>
            <a:custGeom>
              <a:avLst/>
              <a:gdLst>
                <a:gd name="T0" fmla="*/ 0 w 16"/>
                <a:gd name="T1" fmla="*/ 2 h 6"/>
                <a:gd name="T2" fmla="*/ 0 w 16"/>
                <a:gd name="T3" fmla="*/ 2 h 6"/>
                <a:gd name="T4" fmla="*/ 4 w 16"/>
                <a:gd name="T5" fmla="*/ 6 h 6"/>
                <a:gd name="T6" fmla="*/ 8 w 16"/>
                <a:gd name="T7" fmla="*/ 6 h 6"/>
                <a:gd name="T8" fmla="*/ 12 w 16"/>
                <a:gd name="T9" fmla="*/ 4 h 6"/>
                <a:gd name="T10" fmla="*/ 16 w 16"/>
                <a:gd name="T11" fmla="*/ 0 h 6"/>
                <a:gd name="T12" fmla="*/ 16 w 16"/>
                <a:gd name="T13" fmla="*/ 0 h 6"/>
                <a:gd name="T14" fmla="*/ 12 w 16"/>
                <a:gd name="T15" fmla="*/ 0 h 6"/>
                <a:gd name="T16" fmla="*/ 8 w 16"/>
                <a:gd name="T17" fmla="*/ 2 h 6"/>
                <a:gd name="T18" fmla="*/ 4 w 16"/>
                <a:gd name="T19" fmla="*/ 2 h 6"/>
                <a:gd name="T20" fmla="*/ 0 w 16"/>
                <a:gd name="T21" fmla="*/ 2 h 6"/>
                <a:gd name="T22" fmla="*/ 0 w 16"/>
                <a:gd name="T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2" name="Freeform 49756"/>
            <p:cNvSpPr>
              <a:spLocks/>
            </p:cNvSpPr>
            <p:nvPr/>
          </p:nvSpPr>
          <p:spPr bwMode="auto">
            <a:xfrm>
              <a:off x="428" y="803"/>
              <a:ext cx="6" cy="14"/>
            </a:xfrm>
            <a:custGeom>
              <a:avLst/>
              <a:gdLst>
                <a:gd name="T0" fmla="*/ 6 w 6"/>
                <a:gd name="T1" fmla="*/ 2 h 14"/>
                <a:gd name="T2" fmla="*/ 6 w 6"/>
                <a:gd name="T3" fmla="*/ 2 h 14"/>
                <a:gd name="T4" fmla="*/ 4 w 6"/>
                <a:gd name="T5" fmla="*/ 2 h 14"/>
                <a:gd name="T6" fmla="*/ 2 w 6"/>
                <a:gd name="T7" fmla="*/ 0 h 14"/>
                <a:gd name="T8" fmla="*/ 2 w 6"/>
                <a:gd name="T9" fmla="*/ 0 h 14"/>
                <a:gd name="T10" fmla="*/ 2 w 6"/>
                <a:gd name="T11" fmla="*/ 8 h 14"/>
                <a:gd name="T12" fmla="*/ 2 w 6"/>
                <a:gd name="T13" fmla="*/ 10 h 14"/>
                <a:gd name="T14" fmla="*/ 0 w 6"/>
                <a:gd name="T15" fmla="*/ 14 h 14"/>
                <a:gd name="T16" fmla="*/ 0 w 6"/>
                <a:gd name="T17" fmla="*/ 14 h 14"/>
                <a:gd name="T18" fmla="*/ 2 w 6"/>
                <a:gd name="T19" fmla="*/ 12 h 14"/>
                <a:gd name="T20" fmla="*/ 4 w 6"/>
                <a:gd name="T21" fmla="*/ 10 h 14"/>
                <a:gd name="T22" fmla="*/ 6 w 6"/>
                <a:gd name="T23" fmla="*/ 2 h 14"/>
                <a:gd name="T24" fmla="*/ 6 w 6"/>
                <a:gd name="T2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4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3" name="Freeform 49757"/>
            <p:cNvSpPr>
              <a:spLocks/>
            </p:cNvSpPr>
            <p:nvPr/>
          </p:nvSpPr>
          <p:spPr bwMode="auto">
            <a:xfrm>
              <a:off x="554" y="80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0 w 4"/>
                <a:gd name="T7" fmla="*/ 4 h 6"/>
                <a:gd name="T8" fmla="*/ 2 w 4"/>
                <a:gd name="T9" fmla="*/ 4 h 6"/>
                <a:gd name="T10" fmla="*/ 4 w 4"/>
                <a:gd name="T11" fmla="*/ 6 h 6"/>
                <a:gd name="T12" fmla="*/ 4 w 4"/>
                <a:gd name="T13" fmla="*/ 6 h 6"/>
                <a:gd name="T14" fmla="*/ 4 w 4"/>
                <a:gd name="T15" fmla="*/ 2 h 6"/>
                <a:gd name="T16" fmla="*/ 4 w 4"/>
                <a:gd name="T17" fmla="*/ 0 h 6"/>
                <a:gd name="T18" fmla="*/ 2 w 4"/>
                <a:gd name="T19" fmla="*/ 0 h 6"/>
                <a:gd name="T20" fmla="*/ 2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4" name="Freeform 49758"/>
            <p:cNvSpPr>
              <a:spLocks/>
            </p:cNvSpPr>
            <p:nvPr/>
          </p:nvSpPr>
          <p:spPr bwMode="auto">
            <a:xfrm>
              <a:off x="560" y="805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4 h 4"/>
                <a:gd name="T10" fmla="*/ 6 w 6"/>
                <a:gd name="T11" fmla="*/ 0 h 4"/>
                <a:gd name="T12" fmla="*/ 6 w 6"/>
                <a:gd name="T13" fmla="*/ 0 h 4"/>
                <a:gd name="T14" fmla="*/ 2 w 6"/>
                <a:gd name="T15" fmla="*/ 0 h 4"/>
                <a:gd name="T16" fmla="*/ 0 w 6"/>
                <a:gd name="T17" fmla="*/ 0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15" name="Freeform 49759"/>
            <p:cNvSpPr>
              <a:spLocks/>
            </p:cNvSpPr>
            <p:nvPr/>
          </p:nvSpPr>
          <p:spPr bwMode="auto">
            <a:xfrm>
              <a:off x="619" y="807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8 w 8"/>
                <a:gd name="T5" fmla="*/ 2 h 2"/>
                <a:gd name="T6" fmla="*/ 8 w 8"/>
                <a:gd name="T7" fmla="*/ 2 h 2"/>
                <a:gd name="T8" fmla="*/ 8 w 8"/>
                <a:gd name="T9" fmla="*/ 0 h 2"/>
                <a:gd name="T10" fmla="*/ 4 w 8"/>
                <a:gd name="T11" fmla="*/ 0 h 2"/>
                <a:gd name="T12" fmla="*/ 0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91" name="Group 49961"/>
          <p:cNvGrpSpPr>
            <a:grpSpLocks/>
          </p:cNvGrpSpPr>
          <p:nvPr/>
        </p:nvGrpSpPr>
        <p:grpSpPr bwMode="auto">
          <a:xfrm>
            <a:off x="481528" y="539750"/>
            <a:ext cx="949944" cy="944563"/>
            <a:chOff x="314" y="340"/>
            <a:chExt cx="597" cy="595"/>
          </a:xfrm>
        </p:grpSpPr>
        <p:sp>
          <p:nvSpPr>
            <p:cNvPr id="19316" name="Freeform 49761"/>
            <p:cNvSpPr>
              <a:spLocks/>
            </p:cNvSpPr>
            <p:nvPr/>
          </p:nvSpPr>
          <p:spPr bwMode="auto">
            <a:xfrm>
              <a:off x="667" y="805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6 h 6"/>
                <a:gd name="T6" fmla="*/ 4 w 4"/>
                <a:gd name="T7" fmla="*/ 4 h 6"/>
                <a:gd name="T8" fmla="*/ 4 w 4"/>
                <a:gd name="T9" fmla="*/ 0 h 6"/>
                <a:gd name="T10" fmla="*/ 4 w 4"/>
                <a:gd name="T11" fmla="*/ 0 h 6"/>
                <a:gd name="T12" fmla="*/ 0 w 4"/>
                <a:gd name="T13" fmla="*/ 2 h 6"/>
                <a:gd name="T14" fmla="*/ 0 w 4"/>
                <a:gd name="T15" fmla="*/ 4 h 6"/>
                <a:gd name="T16" fmla="*/ 2 w 4"/>
                <a:gd name="T17" fmla="*/ 6 h 6"/>
                <a:gd name="T18" fmla="*/ 2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7" name="Freeform 49762"/>
            <p:cNvSpPr>
              <a:spLocks/>
            </p:cNvSpPr>
            <p:nvPr/>
          </p:nvSpPr>
          <p:spPr bwMode="auto">
            <a:xfrm>
              <a:off x="695" y="805"/>
              <a:ext cx="8" cy="8"/>
            </a:xfrm>
            <a:custGeom>
              <a:avLst/>
              <a:gdLst>
                <a:gd name="T0" fmla="*/ 6 w 8"/>
                <a:gd name="T1" fmla="*/ 8 h 8"/>
                <a:gd name="T2" fmla="*/ 6 w 8"/>
                <a:gd name="T3" fmla="*/ 8 h 8"/>
                <a:gd name="T4" fmla="*/ 8 w 8"/>
                <a:gd name="T5" fmla="*/ 4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6 w 8"/>
                <a:gd name="T13" fmla="*/ 2 h 8"/>
                <a:gd name="T14" fmla="*/ 6 w 8"/>
                <a:gd name="T15" fmla="*/ 4 h 8"/>
                <a:gd name="T16" fmla="*/ 6 w 8"/>
                <a:gd name="T17" fmla="*/ 4 h 8"/>
                <a:gd name="T18" fmla="*/ 4 w 8"/>
                <a:gd name="T19" fmla="*/ 4 h 8"/>
                <a:gd name="T20" fmla="*/ 0 w 8"/>
                <a:gd name="T21" fmla="*/ 4 h 8"/>
                <a:gd name="T22" fmla="*/ 0 w 8"/>
                <a:gd name="T23" fmla="*/ 4 h 8"/>
                <a:gd name="T24" fmla="*/ 2 w 8"/>
                <a:gd name="T25" fmla="*/ 6 h 8"/>
                <a:gd name="T26" fmla="*/ 2 w 8"/>
                <a:gd name="T27" fmla="*/ 6 h 8"/>
                <a:gd name="T28" fmla="*/ 6 w 8"/>
                <a:gd name="T29" fmla="*/ 8 h 8"/>
                <a:gd name="T30" fmla="*/ 6 w 8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6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8" name="Freeform 49763"/>
            <p:cNvSpPr>
              <a:spLocks/>
            </p:cNvSpPr>
            <p:nvPr/>
          </p:nvSpPr>
          <p:spPr bwMode="auto">
            <a:xfrm>
              <a:off x="731" y="805"/>
              <a:ext cx="12" cy="10"/>
            </a:xfrm>
            <a:custGeom>
              <a:avLst/>
              <a:gdLst>
                <a:gd name="T0" fmla="*/ 0 w 12"/>
                <a:gd name="T1" fmla="*/ 6 h 10"/>
                <a:gd name="T2" fmla="*/ 0 w 12"/>
                <a:gd name="T3" fmla="*/ 6 h 10"/>
                <a:gd name="T4" fmla="*/ 4 w 12"/>
                <a:gd name="T5" fmla="*/ 6 h 10"/>
                <a:gd name="T6" fmla="*/ 4 w 12"/>
                <a:gd name="T7" fmla="*/ 10 h 10"/>
                <a:gd name="T8" fmla="*/ 4 w 12"/>
                <a:gd name="T9" fmla="*/ 10 h 10"/>
                <a:gd name="T10" fmla="*/ 8 w 12"/>
                <a:gd name="T11" fmla="*/ 8 h 10"/>
                <a:gd name="T12" fmla="*/ 12 w 12"/>
                <a:gd name="T13" fmla="*/ 2 h 10"/>
                <a:gd name="T14" fmla="*/ 12 w 12"/>
                <a:gd name="T15" fmla="*/ 2 h 10"/>
                <a:gd name="T16" fmla="*/ 8 w 12"/>
                <a:gd name="T17" fmla="*/ 0 h 10"/>
                <a:gd name="T18" fmla="*/ 4 w 12"/>
                <a:gd name="T19" fmla="*/ 2 h 10"/>
                <a:gd name="T20" fmla="*/ 2 w 12"/>
                <a:gd name="T21" fmla="*/ 4 h 10"/>
                <a:gd name="T22" fmla="*/ 0 w 12"/>
                <a:gd name="T23" fmla="*/ 6 h 10"/>
                <a:gd name="T24" fmla="*/ 0 w 12"/>
                <a:gd name="T2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9" name="Freeform 49764"/>
            <p:cNvSpPr>
              <a:spLocks/>
            </p:cNvSpPr>
            <p:nvPr/>
          </p:nvSpPr>
          <p:spPr bwMode="auto">
            <a:xfrm>
              <a:off x="827" y="805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2 w 6"/>
                <a:gd name="T5" fmla="*/ 4 h 12"/>
                <a:gd name="T6" fmla="*/ 2 w 6"/>
                <a:gd name="T7" fmla="*/ 6 h 12"/>
                <a:gd name="T8" fmla="*/ 0 w 6"/>
                <a:gd name="T9" fmla="*/ 10 h 12"/>
                <a:gd name="T10" fmla="*/ 0 w 6"/>
                <a:gd name="T11" fmla="*/ 10 h 12"/>
                <a:gd name="T12" fmla="*/ 0 w 6"/>
                <a:gd name="T13" fmla="*/ 10 h 12"/>
                <a:gd name="T14" fmla="*/ 2 w 6"/>
                <a:gd name="T15" fmla="*/ 12 h 12"/>
                <a:gd name="T16" fmla="*/ 2 w 6"/>
                <a:gd name="T17" fmla="*/ 12 h 12"/>
                <a:gd name="T18" fmla="*/ 6 w 6"/>
                <a:gd name="T19" fmla="*/ 8 h 12"/>
                <a:gd name="T20" fmla="*/ 6 w 6"/>
                <a:gd name="T21" fmla="*/ 4 h 12"/>
                <a:gd name="T22" fmla="*/ 6 w 6"/>
                <a:gd name="T23" fmla="*/ 4 h 12"/>
                <a:gd name="T24" fmla="*/ 6 w 6"/>
                <a:gd name="T25" fmla="*/ 4 h 12"/>
                <a:gd name="T26" fmla="*/ 4 w 6"/>
                <a:gd name="T27" fmla="*/ 4 h 12"/>
                <a:gd name="T28" fmla="*/ 4 w 6"/>
                <a:gd name="T29" fmla="*/ 2 h 12"/>
                <a:gd name="T30" fmla="*/ 2 w 6"/>
                <a:gd name="T31" fmla="*/ 2 h 12"/>
                <a:gd name="T32" fmla="*/ 0 w 6"/>
                <a:gd name="T33" fmla="*/ 0 h 12"/>
                <a:gd name="T34" fmla="*/ 0 w 6"/>
                <a:gd name="T3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0" name="Freeform 49765"/>
            <p:cNvSpPr>
              <a:spLocks/>
            </p:cNvSpPr>
            <p:nvPr/>
          </p:nvSpPr>
          <p:spPr bwMode="auto">
            <a:xfrm>
              <a:off x="723" y="807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4 w 8"/>
                <a:gd name="T5" fmla="*/ 8 h 8"/>
                <a:gd name="T6" fmla="*/ 6 w 8"/>
                <a:gd name="T7" fmla="*/ 8 h 8"/>
                <a:gd name="T8" fmla="*/ 8 w 8"/>
                <a:gd name="T9" fmla="*/ 6 h 8"/>
                <a:gd name="T10" fmla="*/ 8 w 8"/>
                <a:gd name="T11" fmla="*/ 6 h 8"/>
                <a:gd name="T12" fmla="*/ 6 w 8"/>
                <a:gd name="T13" fmla="*/ 6 h 8"/>
                <a:gd name="T14" fmla="*/ 6 w 8"/>
                <a:gd name="T15" fmla="*/ 4 h 8"/>
                <a:gd name="T16" fmla="*/ 6 w 8"/>
                <a:gd name="T17" fmla="*/ 4 h 8"/>
                <a:gd name="T18" fmla="*/ 8 w 8"/>
                <a:gd name="T19" fmla="*/ 0 h 8"/>
                <a:gd name="T20" fmla="*/ 8 w 8"/>
                <a:gd name="T21" fmla="*/ 0 h 8"/>
                <a:gd name="T22" fmla="*/ 4 w 8"/>
                <a:gd name="T23" fmla="*/ 2 h 8"/>
                <a:gd name="T24" fmla="*/ 0 w 8"/>
                <a:gd name="T25" fmla="*/ 6 h 8"/>
                <a:gd name="T26" fmla="*/ 0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1" name="Freeform 49766"/>
            <p:cNvSpPr>
              <a:spLocks/>
            </p:cNvSpPr>
            <p:nvPr/>
          </p:nvSpPr>
          <p:spPr bwMode="auto">
            <a:xfrm>
              <a:off x="747" y="807"/>
              <a:ext cx="22" cy="16"/>
            </a:xfrm>
            <a:custGeom>
              <a:avLst/>
              <a:gdLst>
                <a:gd name="T0" fmla="*/ 14 w 22"/>
                <a:gd name="T1" fmla="*/ 14 h 16"/>
                <a:gd name="T2" fmla="*/ 14 w 22"/>
                <a:gd name="T3" fmla="*/ 14 h 16"/>
                <a:gd name="T4" fmla="*/ 16 w 22"/>
                <a:gd name="T5" fmla="*/ 12 h 16"/>
                <a:gd name="T6" fmla="*/ 18 w 22"/>
                <a:gd name="T7" fmla="*/ 10 h 16"/>
                <a:gd name="T8" fmla="*/ 20 w 22"/>
                <a:gd name="T9" fmla="*/ 8 h 16"/>
                <a:gd name="T10" fmla="*/ 22 w 22"/>
                <a:gd name="T11" fmla="*/ 4 h 16"/>
                <a:gd name="T12" fmla="*/ 22 w 22"/>
                <a:gd name="T13" fmla="*/ 4 h 16"/>
                <a:gd name="T14" fmla="*/ 18 w 22"/>
                <a:gd name="T15" fmla="*/ 6 h 16"/>
                <a:gd name="T16" fmla="*/ 14 w 22"/>
                <a:gd name="T17" fmla="*/ 4 h 16"/>
                <a:gd name="T18" fmla="*/ 10 w 22"/>
                <a:gd name="T19" fmla="*/ 4 h 16"/>
                <a:gd name="T20" fmla="*/ 10 w 22"/>
                <a:gd name="T21" fmla="*/ 0 h 16"/>
                <a:gd name="T22" fmla="*/ 10 w 22"/>
                <a:gd name="T23" fmla="*/ 0 h 16"/>
                <a:gd name="T24" fmla="*/ 4 w 22"/>
                <a:gd name="T25" fmla="*/ 0 h 16"/>
                <a:gd name="T26" fmla="*/ 2 w 22"/>
                <a:gd name="T27" fmla="*/ 2 h 16"/>
                <a:gd name="T28" fmla="*/ 0 w 22"/>
                <a:gd name="T29" fmla="*/ 6 h 16"/>
                <a:gd name="T30" fmla="*/ 0 w 22"/>
                <a:gd name="T31" fmla="*/ 6 h 16"/>
                <a:gd name="T32" fmla="*/ 12 w 22"/>
                <a:gd name="T33" fmla="*/ 10 h 16"/>
                <a:gd name="T34" fmla="*/ 12 w 22"/>
                <a:gd name="T35" fmla="*/ 10 h 16"/>
                <a:gd name="T36" fmla="*/ 10 w 22"/>
                <a:gd name="T37" fmla="*/ 12 h 16"/>
                <a:gd name="T38" fmla="*/ 8 w 22"/>
                <a:gd name="T39" fmla="*/ 14 h 16"/>
                <a:gd name="T40" fmla="*/ 8 w 22"/>
                <a:gd name="T41" fmla="*/ 14 h 16"/>
                <a:gd name="T42" fmla="*/ 8 w 22"/>
                <a:gd name="T43" fmla="*/ 16 h 16"/>
                <a:gd name="T44" fmla="*/ 10 w 22"/>
                <a:gd name="T45" fmla="*/ 14 h 16"/>
                <a:gd name="T46" fmla="*/ 12 w 22"/>
                <a:gd name="T47" fmla="*/ 14 h 16"/>
                <a:gd name="T48" fmla="*/ 14 w 22"/>
                <a:gd name="T49" fmla="*/ 14 h 16"/>
                <a:gd name="T50" fmla="*/ 14 w 22"/>
                <a:gd name="T5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6">
                  <a:moveTo>
                    <a:pt x="14" y="14"/>
                  </a:move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2" name="Freeform 49767"/>
            <p:cNvSpPr>
              <a:spLocks/>
            </p:cNvSpPr>
            <p:nvPr/>
          </p:nvSpPr>
          <p:spPr bwMode="auto">
            <a:xfrm>
              <a:off x="588" y="809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2 h 6"/>
                <a:gd name="T6" fmla="*/ 4 w 4"/>
                <a:gd name="T7" fmla="*/ 2 h 6"/>
                <a:gd name="T8" fmla="*/ 2 w 4"/>
                <a:gd name="T9" fmla="*/ 0 h 6"/>
                <a:gd name="T10" fmla="*/ 2 w 4"/>
                <a:gd name="T11" fmla="*/ 0 h 6"/>
                <a:gd name="T12" fmla="*/ 0 w 4"/>
                <a:gd name="T13" fmla="*/ 4 h 6"/>
                <a:gd name="T14" fmla="*/ 0 w 4"/>
                <a:gd name="T15" fmla="*/ 6 h 6"/>
                <a:gd name="T16" fmla="*/ 2 w 4"/>
                <a:gd name="T17" fmla="*/ 6 h 6"/>
                <a:gd name="T18" fmla="*/ 2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3" name="Freeform 49768"/>
            <p:cNvSpPr>
              <a:spLocks/>
            </p:cNvSpPr>
            <p:nvPr/>
          </p:nvSpPr>
          <p:spPr bwMode="auto">
            <a:xfrm>
              <a:off x="813" y="809"/>
              <a:ext cx="12" cy="10"/>
            </a:xfrm>
            <a:custGeom>
              <a:avLst/>
              <a:gdLst>
                <a:gd name="T0" fmla="*/ 12 w 12"/>
                <a:gd name="T1" fmla="*/ 0 h 10"/>
                <a:gd name="T2" fmla="*/ 12 w 12"/>
                <a:gd name="T3" fmla="*/ 0 h 10"/>
                <a:gd name="T4" fmla="*/ 12 w 12"/>
                <a:gd name="T5" fmla="*/ 2 h 10"/>
                <a:gd name="T6" fmla="*/ 10 w 12"/>
                <a:gd name="T7" fmla="*/ 2 h 10"/>
                <a:gd name="T8" fmla="*/ 8 w 12"/>
                <a:gd name="T9" fmla="*/ 2 h 10"/>
                <a:gd name="T10" fmla="*/ 8 w 12"/>
                <a:gd name="T11" fmla="*/ 2 h 10"/>
                <a:gd name="T12" fmla="*/ 6 w 12"/>
                <a:gd name="T13" fmla="*/ 6 h 10"/>
                <a:gd name="T14" fmla="*/ 4 w 12"/>
                <a:gd name="T15" fmla="*/ 8 h 10"/>
                <a:gd name="T16" fmla="*/ 2 w 12"/>
                <a:gd name="T17" fmla="*/ 8 h 10"/>
                <a:gd name="T18" fmla="*/ 0 w 12"/>
                <a:gd name="T19" fmla="*/ 8 h 10"/>
                <a:gd name="T20" fmla="*/ 0 w 12"/>
                <a:gd name="T21" fmla="*/ 8 h 10"/>
                <a:gd name="T22" fmla="*/ 2 w 12"/>
                <a:gd name="T23" fmla="*/ 10 h 10"/>
                <a:gd name="T24" fmla="*/ 8 w 12"/>
                <a:gd name="T25" fmla="*/ 10 h 10"/>
                <a:gd name="T26" fmla="*/ 8 w 12"/>
                <a:gd name="T27" fmla="*/ 10 h 10"/>
                <a:gd name="T28" fmla="*/ 8 w 12"/>
                <a:gd name="T29" fmla="*/ 8 h 10"/>
                <a:gd name="T30" fmla="*/ 10 w 12"/>
                <a:gd name="T31" fmla="*/ 6 h 10"/>
                <a:gd name="T32" fmla="*/ 12 w 12"/>
                <a:gd name="T33" fmla="*/ 2 h 10"/>
                <a:gd name="T34" fmla="*/ 12 w 12"/>
                <a:gd name="T35" fmla="*/ 0 h 10"/>
                <a:gd name="T36" fmla="*/ 12 w 12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4" name="Freeform 49769"/>
            <p:cNvSpPr>
              <a:spLocks/>
            </p:cNvSpPr>
            <p:nvPr/>
          </p:nvSpPr>
          <p:spPr bwMode="auto">
            <a:xfrm>
              <a:off x="604" y="811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0 h 6"/>
                <a:gd name="T6" fmla="*/ 2 w 6"/>
                <a:gd name="T7" fmla="*/ 2 h 6"/>
                <a:gd name="T8" fmla="*/ 0 w 6"/>
                <a:gd name="T9" fmla="*/ 6 h 6"/>
                <a:gd name="T10" fmla="*/ 0 w 6"/>
                <a:gd name="T11" fmla="*/ 6 h 6"/>
                <a:gd name="T12" fmla="*/ 2 w 6"/>
                <a:gd name="T13" fmla="*/ 4 h 6"/>
                <a:gd name="T14" fmla="*/ 4 w 6"/>
                <a:gd name="T15" fmla="*/ 4 h 6"/>
                <a:gd name="T16" fmla="*/ 6 w 6"/>
                <a:gd name="T17" fmla="*/ 0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5" name="Freeform 49770"/>
            <p:cNvSpPr>
              <a:spLocks/>
            </p:cNvSpPr>
            <p:nvPr/>
          </p:nvSpPr>
          <p:spPr bwMode="auto">
            <a:xfrm>
              <a:off x="815" y="81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0 w 4"/>
                <a:gd name="T13" fmla="*/ 2 h 4"/>
                <a:gd name="T14" fmla="*/ 0 w 4"/>
                <a:gd name="T15" fmla="*/ 4 h 4"/>
                <a:gd name="T16" fmla="*/ 4 w 4"/>
                <a:gd name="T17" fmla="*/ 4 h 4"/>
                <a:gd name="T18" fmla="*/ 4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6" name="Freeform 49771"/>
            <p:cNvSpPr>
              <a:spLocks/>
            </p:cNvSpPr>
            <p:nvPr/>
          </p:nvSpPr>
          <p:spPr bwMode="auto">
            <a:xfrm>
              <a:off x="739" y="813"/>
              <a:ext cx="8" cy="10"/>
            </a:xfrm>
            <a:custGeom>
              <a:avLst/>
              <a:gdLst>
                <a:gd name="T0" fmla="*/ 0 w 8"/>
                <a:gd name="T1" fmla="*/ 2 h 10"/>
                <a:gd name="T2" fmla="*/ 0 w 8"/>
                <a:gd name="T3" fmla="*/ 2 h 10"/>
                <a:gd name="T4" fmla="*/ 4 w 8"/>
                <a:gd name="T5" fmla="*/ 4 h 10"/>
                <a:gd name="T6" fmla="*/ 6 w 8"/>
                <a:gd name="T7" fmla="*/ 6 h 10"/>
                <a:gd name="T8" fmla="*/ 4 w 8"/>
                <a:gd name="T9" fmla="*/ 10 h 10"/>
                <a:gd name="T10" fmla="*/ 4 w 8"/>
                <a:gd name="T11" fmla="*/ 10 h 10"/>
                <a:gd name="T12" fmla="*/ 6 w 8"/>
                <a:gd name="T13" fmla="*/ 10 h 10"/>
                <a:gd name="T14" fmla="*/ 8 w 8"/>
                <a:gd name="T15" fmla="*/ 8 h 10"/>
                <a:gd name="T16" fmla="*/ 8 w 8"/>
                <a:gd name="T17" fmla="*/ 2 h 10"/>
                <a:gd name="T18" fmla="*/ 4 w 8"/>
                <a:gd name="T19" fmla="*/ 0 h 10"/>
                <a:gd name="T20" fmla="*/ 2 w 8"/>
                <a:gd name="T21" fmla="*/ 0 h 10"/>
                <a:gd name="T22" fmla="*/ 0 w 8"/>
                <a:gd name="T23" fmla="*/ 2 h 10"/>
                <a:gd name="T24" fmla="*/ 0 w 8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7" name="Freeform 49772"/>
            <p:cNvSpPr>
              <a:spLocks/>
            </p:cNvSpPr>
            <p:nvPr/>
          </p:nvSpPr>
          <p:spPr bwMode="auto">
            <a:xfrm>
              <a:off x="641" y="815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4 w 6"/>
                <a:gd name="T5" fmla="*/ 8 h 8"/>
                <a:gd name="T6" fmla="*/ 4 w 6"/>
                <a:gd name="T7" fmla="*/ 8 h 8"/>
                <a:gd name="T8" fmla="*/ 6 w 6"/>
                <a:gd name="T9" fmla="*/ 4 h 8"/>
                <a:gd name="T10" fmla="*/ 6 w 6"/>
                <a:gd name="T11" fmla="*/ 0 h 8"/>
                <a:gd name="T12" fmla="*/ 6 w 6"/>
                <a:gd name="T13" fmla="*/ 0 h 8"/>
                <a:gd name="T14" fmla="*/ 4 w 6"/>
                <a:gd name="T15" fmla="*/ 0 h 8"/>
                <a:gd name="T16" fmla="*/ 0 w 6"/>
                <a:gd name="T17" fmla="*/ 0 h 8"/>
                <a:gd name="T18" fmla="*/ 0 w 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8" name="Freeform 49773"/>
            <p:cNvSpPr>
              <a:spLocks/>
            </p:cNvSpPr>
            <p:nvPr/>
          </p:nvSpPr>
          <p:spPr bwMode="auto">
            <a:xfrm>
              <a:off x="651" y="815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2 h 4"/>
                <a:gd name="T6" fmla="*/ 4 w 4"/>
                <a:gd name="T7" fmla="*/ 2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2 h 4"/>
                <a:gd name="T16" fmla="*/ 0 w 4"/>
                <a:gd name="T17" fmla="*/ 4 h 4"/>
                <a:gd name="T18" fmla="*/ 0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29" name="Freeform 49774"/>
            <p:cNvSpPr>
              <a:spLocks/>
            </p:cNvSpPr>
            <p:nvPr/>
          </p:nvSpPr>
          <p:spPr bwMode="auto">
            <a:xfrm>
              <a:off x="673" y="815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2 w 6"/>
                <a:gd name="T5" fmla="*/ 2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4 h 4"/>
                <a:gd name="T12" fmla="*/ 0 w 6"/>
                <a:gd name="T13" fmla="*/ 4 h 4"/>
                <a:gd name="T14" fmla="*/ 4 w 6"/>
                <a:gd name="T15" fmla="*/ 4 h 4"/>
                <a:gd name="T16" fmla="*/ 6 w 6"/>
                <a:gd name="T17" fmla="*/ 4 h 4"/>
                <a:gd name="T18" fmla="*/ 6 w 6"/>
                <a:gd name="T19" fmla="*/ 2 h 4"/>
                <a:gd name="T20" fmla="*/ 6 w 6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0" name="Freeform 49775"/>
            <p:cNvSpPr>
              <a:spLocks/>
            </p:cNvSpPr>
            <p:nvPr/>
          </p:nvSpPr>
          <p:spPr bwMode="auto">
            <a:xfrm>
              <a:off x="765" y="815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2 w 10"/>
                <a:gd name="T5" fmla="*/ 6 h 6"/>
                <a:gd name="T6" fmla="*/ 4 w 10"/>
                <a:gd name="T7" fmla="*/ 6 h 6"/>
                <a:gd name="T8" fmla="*/ 10 w 10"/>
                <a:gd name="T9" fmla="*/ 6 h 6"/>
                <a:gd name="T10" fmla="*/ 10 w 10"/>
                <a:gd name="T11" fmla="*/ 6 h 6"/>
                <a:gd name="T12" fmla="*/ 10 w 10"/>
                <a:gd name="T13" fmla="*/ 4 h 6"/>
                <a:gd name="T14" fmla="*/ 8 w 10"/>
                <a:gd name="T15" fmla="*/ 2 h 6"/>
                <a:gd name="T16" fmla="*/ 10 w 10"/>
                <a:gd name="T17" fmla="*/ 0 h 6"/>
                <a:gd name="T18" fmla="*/ 10 w 10"/>
                <a:gd name="T19" fmla="*/ 0 h 6"/>
                <a:gd name="T20" fmla="*/ 4 w 10"/>
                <a:gd name="T21" fmla="*/ 2 h 6"/>
                <a:gd name="T22" fmla="*/ 0 w 10"/>
                <a:gd name="T23" fmla="*/ 2 h 6"/>
                <a:gd name="T24" fmla="*/ 0 w 10"/>
                <a:gd name="T25" fmla="*/ 2 h 6"/>
                <a:gd name="T26" fmla="*/ 0 w 10"/>
                <a:gd name="T27" fmla="*/ 6 h 6"/>
                <a:gd name="T28" fmla="*/ 0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1" name="Freeform 49776"/>
            <p:cNvSpPr>
              <a:spLocks/>
            </p:cNvSpPr>
            <p:nvPr/>
          </p:nvSpPr>
          <p:spPr bwMode="auto">
            <a:xfrm>
              <a:off x="785" y="815"/>
              <a:ext cx="18" cy="10"/>
            </a:xfrm>
            <a:custGeom>
              <a:avLst/>
              <a:gdLst>
                <a:gd name="T0" fmla="*/ 16 w 18"/>
                <a:gd name="T1" fmla="*/ 2 h 10"/>
                <a:gd name="T2" fmla="*/ 16 w 18"/>
                <a:gd name="T3" fmla="*/ 2 h 10"/>
                <a:gd name="T4" fmla="*/ 6 w 18"/>
                <a:gd name="T5" fmla="*/ 2 h 10"/>
                <a:gd name="T6" fmla="*/ 4 w 18"/>
                <a:gd name="T7" fmla="*/ 2 h 10"/>
                <a:gd name="T8" fmla="*/ 2 w 18"/>
                <a:gd name="T9" fmla="*/ 0 h 10"/>
                <a:gd name="T10" fmla="*/ 2 w 18"/>
                <a:gd name="T11" fmla="*/ 0 h 10"/>
                <a:gd name="T12" fmla="*/ 0 w 18"/>
                <a:gd name="T13" fmla="*/ 2 h 10"/>
                <a:gd name="T14" fmla="*/ 2 w 18"/>
                <a:gd name="T15" fmla="*/ 4 h 10"/>
                <a:gd name="T16" fmla="*/ 2 w 18"/>
                <a:gd name="T17" fmla="*/ 4 h 10"/>
                <a:gd name="T18" fmla="*/ 6 w 18"/>
                <a:gd name="T19" fmla="*/ 4 h 10"/>
                <a:gd name="T20" fmla="*/ 8 w 18"/>
                <a:gd name="T21" fmla="*/ 4 h 10"/>
                <a:gd name="T22" fmla="*/ 8 w 18"/>
                <a:gd name="T23" fmla="*/ 4 h 10"/>
                <a:gd name="T24" fmla="*/ 10 w 18"/>
                <a:gd name="T25" fmla="*/ 8 h 10"/>
                <a:gd name="T26" fmla="*/ 12 w 18"/>
                <a:gd name="T27" fmla="*/ 10 h 10"/>
                <a:gd name="T28" fmla="*/ 16 w 18"/>
                <a:gd name="T29" fmla="*/ 10 h 10"/>
                <a:gd name="T30" fmla="*/ 18 w 18"/>
                <a:gd name="T31" fmla="*/ 6 h 10"/>
                <a:gd name="T32" fmla="*/ 18 w 18"/>
                <a:gd name="T33" fmla="*/ 6 h 10"/>
                <a:gd name="T34" fmla="*/ 14 w 18"/>
                <a:gd name="T35" fmla="*/ 6 h 10"/>
                <a:gd name="T36" fmla="*/ 14 w 18"/>
                <a:gd name="T37" fmla="*/ 6 h 10"/>
                <a:gd name="T38" fmla="*/ 16 w 18"/>
                <a:gd name="T39" fmla="*/ 4 h 10"/>
                <a:gd name="T40" fmla="*/ 16 w 18"/>
                <a:gd name="T41" fmla="*/ 2 h 10"/>
                <a:gd name="T42" fmla="*/ 16 w 18"/>
                <a:gd name="T4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0">
                  <a:moveTo>
                    <a:pt x="16" y="2"/>
                  </a:moveTo>
                  <a:lnTo>
                    <a:pt x="1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2" name="Freeform 49777"/>
            <p:cNvSpPr>
              <a:spLocks/>
            </p:cNvSpPr>
            <p:nvPr/>
          </p:nvSpPr>
          <p:spPr bwMode="auto">
            <a:xfrm>
              <a:off x="594" y="817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4 w 6"/>
                <a:gd name="T5" fmla="*/ 2 h 6"/>
                <a:gd name="T6" fmla="*/ 2 w 6"/>
                <a:gd name="T7" fmla="*/ 4 h 6"/>
                <a:gd name="T8" fmla="*/ 2 w 6"/>
                <a:gd name="T9" fmla="*/ 4 h 6"/>
                <a:gd name="T10" fmla="*/ 0 w 6"/>
                <a:gd name="T11" fmla="*/ 6 h 6"/>
                <a:gd name="T12" fmla="*/ 0 w 6"/>
                <a:gd name="T13" fmla="*/ 6 h 6"/>
                <a:gd name="T14" fmla="*/ 6 w 6"/>
                <a:gd name="T15" fmla="*/ 6 h 6"/>
                <a:gd name="T16" fmla="*/ 6 w 6"/>
                <a:gd name="T17" fmla="*/ 4 h 6"/>
                <a:gd name="T18" fmla="*/ 6 w 6"/>
                <a:gd name="T19" fmla="*/ 2 h 6"/>
                <a:gd name="T20" fmla="*/ 4 w 6"/>
                <a:gd name="T21" fmla="*/ 0 h 6"/>
                <a:gd name="T22" fmla="*/ 4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3" name="Freeform 49778"/>
            <p:cNvSpPr>
              <a:spLocks/>
            </p:cNvSpPr>
            <p:nvPr/>
          </p:nvSpPr>
          <p:spPr bwMode="auto">
            <a:xfrm>
              <a:off x="606" y="819"/>
              <a:ext cx="7" cy="6"/>
            </a:xfrm>
            <a:custGeom>
              <a:avLst/>
              <a:gdLst>
                <a:gd name="T0" fmla="*/ 7 w 7"/>
                <a:gd name="T1" fmla="*/ 0 h 6"/>
                <a:gd name="T2" fmla="*/ 7 w 7"/>
                <a:gd name="T3" fmla="*/ 0 h 6"/>
                <a:gd name="T4" fmla="*/ 6 w 7"/>
                <a:gd name="T5" fmla="*/ 2 h 6"/>
                <a:gd name="T6" fmla="*/ 2 w 7"/>
                <a:gd name="T7" fmla="*/ 2 h 6"/>
                <a:gd name="T8" fmla="*/ 2 w 7"/>
                <a:gd name="T9" fmla="*/ 2 h 6"/>
                <a:gd name="T10" fmla="*/ 0 w 7"/>
                <a:gd name="T11" fmla="*/ 6 h 6"/>
                <a:gd name="T12" fmla="*/ 0 w 7"/>
                <a:gd name="T13" fmla="*/ 6 h 6"/>
                <a:gd name="T14" fmla="*/ 7 w 7"/>
                <a:gd name="T15" fmla="*/ 4 h 6"/>
                <a:gd name="T16" fmla="*/ 7 w 7"/>
                <a:gd name="T17" fmla="*/ 2 h 6"/>
                <a:gd name="T18" fmla="*/ 7 w 7"/>
                <a:gd name="T19" fmla="*/ 0 h 6"/>
                <a:gd name="T20" fmla="*/ 7 w 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7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4" name="Freeform 49779"/>
            <p:cNvSpPr>
              <a:spLocks/>
            </p:cNvSpPr>
            <p:nvPr/>
          </p:nvSpPr>
          <p:spPr bwMode="auto">
            <a:xfrm>
              <a:off x="807" y="819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6 w 6"/>
                <a:gd name="T5" fmla="*/ 2 h 2"/>
                <a:gd name="T6" fmla="*/ 6 w 6"/>
                <a:gd name="T7" fmla="*/ 2 h 2"/>
                <a:gd name="T8" fmla="*/ 6 w 6"/>
                <a:gd name="T9" fmla="*/ 0 h 2"/>
                <a:gd name="T10" fmla="*/ 2 w 6"/>
                <a:gd name="T11" fmla="*/ 0 h 2"/>
                <a:gd name="T12" fmla="*/ 0 w 6"/>
                <a:gd name="T13" fmla="*/ 2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5" name="Freeform 49780"/>
            <p:cNvSpPr>
              <a:spLocks/>
            </p:cNvSpPr>
            <p:nvPr/>
          </p:nvSpPr>
          <p:spPr bwMode="auto">
            <a:xfrm>
              <a:off x="837" y="819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4 w 6"/>
                <a:gd name="T5" fmla="*/ 4 h 6"/>
                <a:gd name="T6" fmla="*/ 6 w 6"/>
                <a:gd name="T7" fmla="*/ 0 h 6"/>
                <a:gd name="T8" fmla="*/ 6 w 6"/>
                <a:gd name="T9" fmla="*/ 0 h 6"/>
                <a:gd name="T10" fmla="*/ 4 w 6"/>
                <a:gd name="T11" fmla="*/ 0 h 6"/>
                <a:gd name="T12" fmla="*/ 2 w 6"/>
                <a:gd name="T13" fmla="*/ 0 h 6"/>
                <a:gd name="T14" fmla="*/ 2 w 6"/>
                <a:gd name="T15" fmla="*/ 0 h 6"/>
                <a:gd name="T16" fmla="*/ 0 w 6"/>
                <a:gd name="T17" fmla="*/ 2 h 6"/>
                <a:gd name="T18" fmla="*/ 0 w 6"/>
                <a:gd name="T19" fmla="*/ 4 h 6"/>
                <a:gd name="T20" fmla="*/ 2 w 6"/>
                <a:gd name="T21" fmla="*/ 6 h 6"/>
                <a:gd name="T22" fmla="*/ 2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6" name="Freeform 49781"/>
            <p:cNvSpPr>
              <a:spLocks/>
            </p:cNvSpPr>
            <p:nvPr/>
          </p:nvSpPr>
          <p:spPr bwMode="auto">
            <a:xfrm>
              <a:off x="428" y="81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2 h 4"/>
                <a:gd name="T6" fmla="*/ 4 w 6"/>
                <a:gd name="T7" fmla="*/ 2 h 4"/>
                <a:gd name="T8" fmla="*/ 0 w 6"/>
                <a:gd name="T9" fmla="*/ 0 h 4"/>
                <a:gd name="T10" fmla="*/ 0 w 6"/>
                <a:gd name="T11" fmla="*/ 0 h 4"/>
                <a:gd name="T12" fmla="*/ 0 w 6"/>
                <a:gd name="T13" fmla="*/ 4 h 4"/>
                <a:gd name="T14" fmla="*/ 0 w 6"/>
                <a:gd name="T15" fmla="*/ 4 h 4"/>
                <a:gd name="T16" fmla="*/ 4 w 6"/>
                <a:gd name="T17" fmla="*/ 4 h 4"/>
                <a:gd name="T18" fmla="*/ 6 w 6"/>
                <a:gd name="T19" fmla="*/ 4 h 4"/>
                <a:gd name="T20" fmla="*/ 6 w 6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7" name="Freeform 49782"/>
            <p:cNvSpPr>
              <a:spLocks/>
            </p:cNvSpPr>
            <p:nvPr/>
          </p:nvSpPr>
          <p:spPr bwMode="auto">
            <a:xfrm>
              <a:off x="476" y="819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4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2 w 6"/>
                <a:gd name="T13" fmla="*/ 4 h 4"/>
                <a:gd name="T14" fmla="*/ 6 w 6"/>
                <a:gd name="T15" fmla="*/ 2 h 4"/>
                <a:gd name="T16" fmla="*/ 6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8" name="Freeform 49783"/>
            <p:cNvSpPr>
              <a:spLocks/>
            </p:cNvSpPr>
            <p:nvPr/>
          </p:nvSpPr>
          <p:spPr bwMode="auto">
            <a:xfrm>
              <a:off x="418" y="821"/>
              <a:ext cx="10" cy="10"/>
            </a:xfrm>
            <a:custGeom>
              <a:avLst/>
              <a:gdLst>
                <a:gd name="T0" fmla="*/ 4 w 10"/>
                <a:gd name="T1" fmla="*/ 6 h 10"/>
                <a:gd name="T2" fmla="*/ 4 w 10"/>
                <a:gd name="T3" fmla="*/ 6 h 10"/>
                <a:gd name="T4" fmla="*/ 4 w 10"/>
                <a:gd name="T5" fmla="*/ 6 h 10"/>
                <a:gd name="T6" fmla="*/ 2 w 10"/>
                <a:gd name="T7" fmla="*/ 8 h 10"/>
                <a:gd name="T8" fmla="*/ 2 w 10"/>
                <a:gd name="T9" fmla="*/ 8 h 10"/>
                <a:gd name="T10" fmla="*/ 2 w 10"/>
                <a:gd name="T11" fmla="*/ 10 h 10"/>
                <a:gd name="T12" fmla="*/ 2 w 10"/>
                <a:gd name="T13" fmla="*/ 10 h 10"/>
                <a:gd name="T14" fmla="*/ 6 w 10"/>
                <a:gd name="T15" fmla="*/ 10 h 10"/>
                <a:gd name="T16" fmla="*/ 8 w 10"/>
                <a:gd name="T17" fmla="*/ 8 h 10"/>
                <a:gd name="T18" fmla="*/ 10 w 10"/>
                <a:gd name="T19" fmla="*/ 6 h 10"/>
                <a:gd name="T20" fmla="*/ 10 w 10"/>
                <a:gd name="T21" fmla="*/ 4 h 10"/>
                <a:gd name="T22" fmla="*/ 10 w 10"/>
                <a:gd name="T23" fmla="*/ 4 h 10"/>
                <a:gd name="T24" fmla="*/ 4 w 10"/>
                <a:gd name="T25" fmla="*/ 2 h 10"/>
                <a:gd name="T26" fmla="*/ 0 w 10"/>
                <a:gd name="T27" fmla="*/ 0 h 10"/>
                <a:gd name="T28" fmla="*/ 0 w 10"/>
                <a:gd name="T29" fmla="*/ 0 h 10"/>
                <a:gd name="T30" fmla="*/ 0 w 10"/>
                <a:gd name="T31" fmla="*/ 4 h 10"/>
                <a:gd name="T32" fmla="*/ 0 w 10"/>
                <a:gd name="T33" fmla="*/ 4 h 10"/>
                <a:gd name="T34" fmla="*/ 4 w 10"/>
                <a:gd name="T35" fmla="*/ 4 h 10"/>
                <a:gd name="T36" fmla="*/ 4 w 10"/>
                <a:gd name="T37" fmla="*/ 6 h 10"/>
                <a:gd name="T38" fmla="*/ 4 w 10"/>
                <a:gd name="T3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0">
                  <a:moveTo>
                    <a:pt x="4" y="6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39" name="Freeform 49784"/>
            <p:cNvSpPr>
              <a:spLocks/>
            </p:cNvSpPr>
            <p:nvPr/>
          </p:nvSpPr>
          <p:spPr bwMode="auto">
            <a:xfrm>
              <a:off x="655" y="8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4 h 6"/>
                <a:gd name="T6" fmla="*/ 2 w 10"/>
                <a:gd name="T7" fmla="*/ 4 h 6"/>
                <a:gd name="T8" fmla="*/ 6 w 10"/>
                <a:gd name="T9" fmla="*/ 4 h 6"/>
                <a:gd name="T10" fmla="*/ 8 w 10"/>
                <a:gd name="T11" fmla="*/ 6 h 6"/>
                <a:gd name="T12" fmla="*/ 8 w 10"/>
                <a:gd name="T13" fmla="*/ 6 h 6"/>
                <a:gd name="T14" fmla="*/ 10 w 10"/>
                <a:gd name="T15" fmla="*/ 0 h 6"/>
                <a:gd name="T16" fmla="*/ 10 w 10"/>
                <a:gd name="T17" fmla="*/ 0 h 6"/>
                <a:gd name="T18" fmla="*/ 4 w 10"/>
                <a:gd name="T19" fmla="*/ 0 h 6"/>
                <a:gd name="T20" fmla="*/ 0 w 10"/>
                <a:gd name="T21" fmla="*/ 0 h 6"/>
                <a:gd name="T22" fmla="*/ 0 w 1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0" name="Freeform 49785"/>
            <p:cNvSpPr>
              <a:spLocks/>
            </p:cNvSpPr>
            <p:nvPr/>
          </p:nvSpPr>
          <p:spPr bwMode="auto">
            <a:xfrm>
              <a:off x="739" y="82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4 h 4"/>
                <a:gd name="T12" fmla="*/ 0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1" name="Freeform 49786"/>
            <p:cNvSpPr>
              <a:spLocks/>
            </p:cNvSpPr>
            <p:nvPr/>
          </p:nvSpPr>
          <p:spPr bwMode="auto">
            <a:xfrm>
              <a:off x="442" y="821"/>
              <a:ext cx="6" cy="8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2 h 8"/>
                <a:gd name="T6" fmla="*/ 2 w 6"/>
                <a:gd name="T7" fmla="*/ 4 h 8"/>
                <a:gd name="T8" fmla="*/ 0 w 6"/>
                <a:gd name="T9" fmla="*/ 6 h 8"/>
                <a:gd name="T10" fmla="*/ 0 w 6"/>
                <a:gd name="T11" fmla="*/ 6 h 8"/>
                <a:gd name="T12" fmla="*/ 2 w 6"/>
                <a:gd name="T13" fmla="*/ 8 h 8"/>
                <a:gd name="T14" fmla="*/ 6 w 6"/>
                <a:gd name="T15" fmla="*/ 6 h 8"/>
                <a:gd name="T16" fmla="*/ 6 w 6"/>
                <a:gd name="T17" fmla="*/ 4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2" name="Freeform 49787"/>
            <p:cNvSpPr>
              <a:spLocks/>
            </p:cNvSpPr>
            <p:nvPr/>
          </p:nvSpPr>
          <p:spPr bwMode="auto">
            <a:xfrm>
              <a:off x="472" y="821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4 w 4"/>
                <a:gd name="T7" fmla="*/ 2 h 8"/>
                <a:gd name="T8" fmla="*/ 2 w 4"/>
                <a:gd name="T9" fmla="*/ 0 h 8"/>
                <a:gd name="T10" fmla="*/ 2 w 4"/>
                <a:gd name="T11" fmla="*/ 0 h 8"/>
                <a:gd name="T12" fmla="*/ 0 w 4"/>
                <a:gd name="T13" fmla="*/ 4 h 8"/>
                <a:gd name="T14" fmla="*/ 0 w 4"/>
                <a:gd name="T15" fmla="*/ 6 h 8"/>
                <a:gd name="T16" fmla="*/ 0 w 4"/>
                <a:gd name="T17" fmla="*/ 8 h 8"/>
                <a:gd name="T18" fmla="*/ 0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3" name="Freeform 49788"/>
            <p:cNvSpPr>
              <a:spLocks/>
            </p:cNvSpPr>
            <p:nvPr/>
          </p:nvSpPr>
          <p:spPr bwMode="auto">
            <a:xfrm>
              <a:off x="478" y="821"/>
              <a:ext cx="10" cy="8"/>
            </a:xfrm>
            <a:custGeom>
              <a:avLst/>
              <a:gdLst>
                <a:gd name="T0" fmla="*/ 0 w 10"/>
                <a:gd name="T1" fmla="*/ 8 h 8"/>
                <a:gd name="T2" fmla="*/ 0 w 10"/>
                <a:gd name="T3" fmla="*/ 8 h 8"/>
                <a:gd name="T4" fmla="*/ 2 w 10"/>
                <a:gd name="T5" fmla="*/ 8 h 8"/>
                <a:gd name="T6" fmla="*/ 4 w 10"/>
                <a:gd name="T7" fmla="*/ 6 h 8"/>
                <a:gd name="T8" fmla="*/ 6 w 10"/>
                <a:gd name="T9" fmla="*/ 6 h 8"/>
                <a:gd name="T10" fmla="*/ 8 w 10"/>
                <a:gd name="T11" fmla="*/ 8 h 8"/>
                <a:gd name="T12" fmla="*/ 8 w 10"/>
                <a:gd name="T13" fmla="*/ 8 h 8"/>
                <a:gd name="T14" fmla="*/ 8 w 10"/>
                <a:gd name="T15" fmla="*/ 4 h 8"/>
                <a:gd name="T16" fmla="*/ 8 w 10"/>
                <a:gd name="T17" fmla="*/ 4 h 8"/>
                <a:gd name="T18" fmla="*/ 10 w 10"/>
                <a:gd name="T19" fmla="*/ 0 h 8"/>
                <a:gd name="T20" fmla="*/ 10 w 10"/>
                <a:gd name="T21" fmla="*/ 0 h 8"/>
                <a:gd name="T22" fmla="*/ 2 w 10"/>
                <a:gd name="T23" fmla="*/ 4 h 8"/>
                <a:gd name="T24" fmla="*/ 0 w 10"/>
                <a:gd name="T25" fmla="*/ 8 h 8"/>
                <a:gd name="T26" fmla="*/ 0 w 10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4" name="Freeform 49789"/>
            <p:cNvSpPr>
              <a:spLocks/>
            </p:cNvSpPr>
            <p:nvPr/>
          </p:nvSpPr>
          <p:spPr bwMode="auto">
            <a:xfrm>
              <a:off x="598" y="821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8 h 12"/>
                <a:gd name="T6" fmla="*/ 12 w 12"/>
                <a:gd name="T7" fmla="*/ 8 h 12"/>
                <a:gd name="T8" fmla="*/ 10 w 12"/>
                <a:gd name="T9" fmla="*/ 8 h 12"/>
                <a:gd name="T10" fmla="*/ 8 w 12"/>
                <a:gd name="T11" fmla="*/ 8 h 12"/>
                <a:gd name="T12" fmla="*/ 6 w 12"/>
                <a:gd name="T13" fmla="*/ 8 h 12"/>
                <a:gd name="T14" fmla="*/ 4 w 12"/>
                <a:gd name="T15" fmla="*/ 8 h 12"/>
                <a:gd name="T16" fmla="*/ 4 w 12"/>
                <a:gd name="T17" fmla="*/ 8 h 12"/>
                <a:gd name="T18" fmla="*/ 4 w 12"/>
                <a:gd name="T19" fmla="*/ 6 h 12"/>
                <a:gd name="T20" fmla="*/ 6 w 12"/>
                <a:gd name="T21" fmla="*/ 4 h 12"/>
                <a:gd name="T22" fmla="*/ 8 w 12"/>
                <a:gd name="T23" fmla="*/ 2 h 12"/>
                <a:gd name="T24" fmla="*/ 6 w 12"/>
                <a:gd name="T25" fmla="*/ 0 h 12"/>
                <a:gd name="T26" fmla="*/ 6 w 12"/>
                <a:gd name="T27" fmla="*/ 0 h 12"/>
                <a:gd name="T28" fmla="*/ 4 w 12"/>
                <a:gd name="T29" fmla="*/ 2 h 12"/>
                <a:gd name="T30" fmla="*/ 2 w 12"/>
                <a:gd name="T31" fmla="*/ 6 h 12"/>
                <a:gd name="T32" fmla="*/ 0 w 12"/>
                <a:gd name="T33" fmla="*/ 12 h 12"/>
                <a:gd name="T34" fmla="*/ 0 w 12"/>
                <a:gd name="T35" fmla="*/ 12 h 12"/>
                <a:gd name="T36" fmla="*/ 6 w 12"/>
                <a:gd name="T37" fmla="*/ 12 h 12"/>
                <a:gd name="T38" fmla="*/ 12 w 12"/>
                <a:gd name="T39" fmla="*/ 12 h 12"/>
                <a:gd name="T40" fmla="*/ 12 w 12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5" name="Freeform 49790"/>
            <p:cNvSpPr>
              <a:spLocks/>
            </p:cNvSpPr>
            <p:nvPr/>
          </p:nvSpPr>
          <p:spPr bwMode="auto">
            <a:xfrm>
              <a:off x="683" y="821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2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6" name="Freeform 49791"/>
            <p:cNvSpPr>
              <a:spLocks/>
            </p:cNvSpPr>
            <p:nvPr/>
          </p:nvSpPr>
          <p:spPr bwMode="auto">
            <a:xfrm>
              <a:off x="823" y="821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2 h 8"/>
                <a:gd name="T6" fmla="*/ 2 w 4"/>
                <a:gd name="T7" fmla="*/ 2 h 8"/>
                <a:gd name="T8" fmla="*/ 0 w 4"/>
                <a:gd name="T9" fmla="*/ 2 h 8"/>
                <a:gd name="T10" fmla="*/ 0 w 4"/>
                <a:gd name="T11" fmla="*/ 4 h 8"/>
                <a:gd name="T12" fmla="*/ 0 w 4"/>
                <a:gd name="T13" fmla="*/ 4 h 8"/>
                <a:gd name="T14" fmla="*/ 2 w 4"/>
                <a:gd name="T15" fmla="*/ 4 h 8"/>
                <a:gd name="T16" fmla="*/ 2 w 4"/>
                <a:gd name="T17" fmla="*/ 6 h 8"/>
                <a:gd name="T18" fmla="*/ 2 w 4"/>
                <a:gd name="T19" fmla="*/ 8 h 8"/>
                <a:gd name="T20" fmla="*/ 4 w 4"/>
                <a:gd name="T21" fmla="*/ 8 h 8"/>
                <a:gd name="T22" fmla="*/ 4 w 4"/>
                <a:gd name="T23" fmla="*/ 8 h 8"/>
                <a:gd name="T24" fmla="*/ 2 w 4"/>
                <a:gd name="T25" fmla="*/ 6 h 8"/>
                <a:gd name="T26" fmla="*/ 4 w 4"/>
                <a:gd name="T27" fmla="*/ 4 h 8"/>
                <a:gd name="T28" fmla="*/ 4 w 4"/>
                <a:gd name="T29" fmla="*/ 2 h 8"/>
                <a:gd name="T30" fmla="*/ 4 w 4"/>
                <a:gd name="T31" fmla="*/ 0 h 8"/>
                <a:gd name="T32" fmla="*/ 4 w 4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7" name="Freeform 49792"/>
            <p:cNvSpPr>
              <a:spLocks/>
            </p:cNvSpPr>
            <p:nvPr/>
          </p:nvSpPr>
          <p:spPr bwMode="auto">
            <a:xfrm>
              <a:off x="552" y="823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2 h 4"/>
                <a:gd name="T10" fmla="*/ 0 w 4"/>
                <a:gd name="T11" fmla="*/ 2 h 4"/>
                <a:gd name="T12" fmla="*/ 0 w 4"/>
                <a:gd name="T13" fmla="*/ 2 h 4"/>
                <a:gd name="T14" fmla="*/ 2 w 4"/>
                <a:gd name="T15" fmla="*/ 4 h 4"/>
                <a:gd name="T16" fmla="*/ 4 w 4"/>
                <a:gd name="T17" fmla="*/ 4 h 4"/>
                <a:gd name="T18" fmla="*/ 4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8" name="Freeform 49793"/>
            <p:cNvSpPr>
              <a:spLocks/>
            </p:cNvSpPr>
            <p:nvPr/>
          </p:nvSpPr>
          <p:spPr bwMode="auto">
            <a:xfrm>
              <a:off x="556" y="823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2 w 6"/>
                <a:gd name="T5" fmla="*/ 2 h 6"/>
                <a:gd name="T6" fmla="*/ 2 w 6"/>
                <a:gd name="T7" fmla="*/ 4 h 6"/>
                <a:gd name="T8" fmla="*/ 0 w 6"/>
                <a:gd name="T9" fmla="*/ 6 h 6"/>
                <a:gd name="T10" fmla="*/ 0 w 6"/>
                <a:gd name="T11" fmla="*/ 6 h 6"/>
                <a:gd name="T12" fmla="*/ 4 w 6"/>
                <a:gd name="T13" fmla="*/ 6 h 6"/>
                <a:gd name="T14" fmla="*/ 6 w 6"/>
                <a:gd name="T15" fmla="*/ 4 h 6"/>
                <a:gd name="T16" fmla="*/ 6 w 6"/>
                <a:gd name="T17" fmla="*/ 2 h 6"/>
                <a:gd name="T18" fmla="*/ 4 w 6"/>
                <a:gd name="T19" fmla="*/ 0 h 6"/>
                <a:gd name="T20" fmla="*/ 4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49" name="Freeform 49794"/>
            <p:cNvSpPr>
              <a:spLocks/>
            </p:cNvSpPr>
            <p:nvPr/>
          </p:nvSpPr>
          <p:spPr bwMode="auto">
            <a:xfrm>
              <a:off x="669" y="823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6 h 6"/>
                <a:gd name="T6" fmla="*/ 4 w 6"/>
                <a:gd name="T7" fmla="*/ 6 h 6"/>
                <a:gd name="T8" fmla="*/ 4 w 6"/>
                <a:gd name="T9" fmla="*/ 4 h 6"/>
                <a:gd name="T10" fmla="*/ 6 w 6"/>
                <a:gd name="T11" fmla="*/ 2 h 6"/>
                <a:gd name="T12" fmla="*/ 6 w 6"/>
                <a:gd name="T13" fmla="*/ 0 h 6"/>
                <a:gd name="T14" fmla="*/ 4 w 6"/>
                <a:gd name="T15" fmla="*/ 0 h 6"/>
                <a:gd name="T16" fmla="*/ 4 w 6"/>
                <a:gd name="T17" fmla="*/ 0 h 6"/>
                <a:gd name="T18" fmla="*/ 2 w 6"/>
                <a:gd name="T19" fmla="*/ 2 h 6"/>
                <a:gd name="T20" fmla="*/ 0 w 6"/>
                <a:gd name="T21" fmla="*/ 6 h 6"/>
                <a:gd name="T22" fmla="*/ 0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0" name="Freeform 49795"/>
            <p:cNvSpPr>
              <a:spLocks/>
            </p:cNvSpPr>
            <p:nvPr/>
          </p:nvSpPr>
          <p:spPr bwMode="auto">
            <a:xfrm>
              <a:off x="444" y="825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2 h 6"/>
                <a:gd name="T6" fmla="*/ 4 w 6"/>
                <a:gd name="T7" fmla="*/ 4 h 6"/>
                <a:gd name="T8" fmla="*/ 0 w 6"/>
                <a:gd name="T9" fmla="*/ 6 h 6"/>
                <a:gd name="T10" fmla="*/ 0 w 6"/>
                <a:gd name="T11" fmla="*/ 6 h 6"/>
                <a:gd name="T12" fmla="*/ 4 w 6"/>
                <a:gd name="T13" fmla="*/ 6 h 6"/>
                <a:gd name="T14" fmla="*/ 6 w 6"/>
                <a:gd name="T15" fmla="*/ 4 h 6"/>
                <a:gd name="T16" fmla="*/ 6 w 6"/>
                <a:gd name="T17" fmla="*/ 0 h 6"/>
                <a:gd name="T18" fmla="*/ 6 w 6"/>
                <a:gd name="T19" fmla="*/ 0 h 6"/>
                <a:gd name="T20" fmla="*/ 6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1" name="Freeform 49796"/>
            <p:cNvSpPr>
              <a:spLocks/>
            </p:cNvSpPr>
            <p:nvPr/>
          </p:nvSpPr>
          <p:spPr bwMode="auto">
            <a:xfrm>
              <a:off x="619" y="825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2 h 4"/>
                <a:gd name="T14" fmla="*/ 2 w 2"/>
                <a:gd name="T15" fmla="*/ 0 h 4"/>
                <a:gd name="T16" fmla="*/ 2 w 2"/>
                <a:gd name="T17" fmla="*/ 0 h 4"/>
                <a:gd name="T18" fmla="*/ 2 w 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2" name="Freeform 49797"/>
            <p:cNvSpPr>
              <a:spLocks/>
            </p:cNvSpPr>
            <p:nvPr/>
          </p:nvSpPr>
          <p:spPr bwMode="auto">
            <a:xfrm>
              <a:off x="627" y="825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0 h 6"/>
                <a:gd name="T6" fmla="*/ 2 w 6"/>
                <a:gd name="T7" fmla="*/ 0 h 6"/>
                <a:gd name="T8" fmla="*/ 0 w 6"/>
                <a:gd name="T9" fmla="*/ 2 h 6"/>
                <a:gd name="T10" fmla="*/ 0 w 6"/>
                <a:gd name="T11" fmla="*/ 6 h 6"/>
                <a:gd name="T12" fmla="*/ 0 w 6"/>
                <a:gd name="T13" fmla="*/ 6 h 6"/>
                <a:gd name="T14" fmla="*/ 4 w 6"/>
                <a:gd name="T15" fmla="*/ 4 h 6"/>
                <a:gd name="T16" fmla="*/ 6 w 6"/>
                <a:gd name="T17" fmla="*/ 0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3" name="Freeform 49798"/>
            <p:cNvSpPr>
              <a:spLocks/>
            </p:cNvSpPr>
            <p:nvPr/>
          </p:nvSpPr>
          <p:spPr bwMode="auto">
            <a:xfrm>
              <a:off x="757" y="825"/>
              <a:ext cx="30" cy="10"/>
            </a:xfrm>
            <a:custGeom>
              <a:avLst/>
              <a:gdLst>
                <a:gd name="T0" fmla="*/ 14 w 30"/>
                <a:gd name="T1" fmla="*/ 6 h 10"/>
                <a:gd name="T2" fmla="*/ 14 w 30"/>
                <a:gd name="T3" fmla="*/ 6 h 10"/>
                <a:gd name="T4" fmla="*/ 14 w 30"/>
                <a:gd name="T5" fmla="*/ 2 h 10"/>
                <a:gd name="T6" fmla="*/ 12 w 30"/>
                <a:gd name="T7" fmla="*/ 2 h 10"/>
                <a:gd name="T8" fmla="*/ 10 w 30"/>
                <a:gd name="T9" fmla="*/ 0 h 10"/>
                <a:gd name="T10" fmla="*/ 10 w 30"/>
                <a:gd name="T11" fmla="*/ 0 h 10"/>
                <a:gd name="T12" fmla="*/ 8 w 30"/>
                <a:gd name="T13" fmla="*/ 2 h 10"/>
                <a:gd name="T14" fmla="*/ 4 w 30"/>
                <a:gd name="T15" fmla="*/ 4 h 10"/>
                <a:gd name="T16" fmla="*/ 2 w 30"/>
                <a:gd name="T17" fmla="*/ 4 h 10"/>
                <a:gd name="T18" fmla="*/ 0 w 30"/>
                <a:gd name="T19" fmla="*/ 8 h 10"/>
                <a:gd name="T20" fmla="*/ 0 w 30"/>
                <a:gd name="T21" fmla="*/ 8 h 10"/>
                <a:gd name="T22" fmla="*/ 4 w 30"/>
                <a:gd name="T23" fmla="*/ 8 h 10"/>
                <a:gd name="T24" fmla="*/ 10 w 30"/>
                <a:gd name="T25" fmla="*/ 6 h 10"/>
                <a:gd name="T26" fmla="*/ 10 w 30"/>
                <a:gd name="T27" fmla="*/ 6 h 10"/>
                <a:gd name="T28" fmla="*/ 12 w 30"/>
                <a:gd name="T29" fmla="*/ 10 h 10"/>
                <a:gd name="T30" fmla="*/ 12 w 30"/>
                <a:gd name="T31" fmla="*/ 10 h 10"/>
                <a:gd name="T32" fmla="*/ 14 w 30"/>
                <a:gd name="T33" fmla="*/ 10 h 10"/>
                <a:gd name="T34" fmla="*/ 14 w 30"/>
                <a:gd name="T35" fmla="*/ 10 h 10"/>
                <a:gd name="T36" fmla="*/ 14 w 30"/>
                <a:gd name="T37" fmla="*/ 8 h 10"/>
                <a:gd name="T38" fmla="*/ 16 w 30"/>
                <a:gd name="T39" fmla="*/ 8 h 10"/>
                <a:gd name="T40" fmla="*/ 22 w 30"/>
                <a:gd name="T41" fmla="*/ 6 h 10"/>
                <a:gd name="T42" fmla="*/ 26 w 30"/>
                <a:gd name="T43" fmla="*/ 8 h 10"/>
                <a:gd name="T44" fmla="*/ 28 w 30"/>
                <a:gd name="T45" fmla="*/ 6 h 10"/>
                <a:gd name="T46" fmla="*/ 30 w 30"/>
                <a:gd name="T47" fmla="*/ 6 h 10"/>
                <a:gd name="T48" fmla="*/ 30 w 30"/>
                <a:gd name="T49" fmla="*/ 6 h 10"/>
                <a:gd name="T50" fmla="*/ 22 w 30"/>
                <a:gd name="T51" fmla="*/ 4 h 10"/>
                <a:gd name="T52" fmla="*/ 16 w 30"/>
                <a:gd name="T53" fmla="*/ 2 h 10"/>
                <a:gd name="T54" fmla="*/ 16 w 30"/>
                <a:gd name="T55" fmla="*/ 2 h 10"/>
                <a:gd name="T56" fmla="*/ 16 w 30"/>
                <a:gd name="T57" fmla="*/ 4 h 10"/>
                <a:gd name="T58" fmla="*/ 14 w 30"/>
                <a:gd name="T59" fmla="*/ 6 h 10"/>
                <a:gd name="T60" fmla="*/ 14 w 30"/>
                <a:gd name="T6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10">
                  <a:moveTo>
                    <a:pt x="14" y="6"/>
                  </a:moveTo>
                  <a:lnTo>
                    <a:pt x="14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4" name="Freeform 49799"/>
            <p:cNvSpPr>
              <a:spLocks/>
            </p:cNvSpPr>
            <p:nvPr/>
          </p:nvSpPr>
          <p:spPr bwMode="auto">
            <a:xfrm>
              <a:off x="584" y="827"/>
              <a:ext cx="14" cy="6"/>
            </a:xfrm>
            <a:custGeom>
              <a:avLst/>
              <a:gdLst>
                <a:gd name="T0" fmla="*/ 2 w 14"/>
                <a:gd name="T1" fmla="*/ 6 h 6"/>
                <a:gd name="T2" fmla="*/ 2 w 14"/>
                <a:gd name="T3" fmla="*/ 6 h 6"/>
                <a:gd name="T4" fmla="*/ 10 w 14"/>
                <a:gd name="T5" fmla="*/ 6 h 6"/>
                <a:gd name="T6" fmla="*/ 14 w 14"/>
                <a:gd name="T7" fmla="*/ 4 h 6"/>
                <a:gd name="T8" fmla="*/ 14 w 14"/>
                <a:gd name="T9" fmla="*/ 2 h 6"/>
                <a:gd name="T10" fmla="*/ 12 w 14"/>
                <a:gd name="T11" fmla="*/ 0 h 6"/>
                <a:gd name="T12" fmla="*/ 12 w 14"/>
                <a:gd name="T13" fmla="*/ 0 h 6"/>
                <a:gd name="T14" fmla="*/ 10 w 14"/>
                <a:gd name="T15" fmla="*/ 2 h 6"/>
                <a:gd name="T16" fmla="*/ 4 w 14"/>
                <a:gd name="T17" fmla="*/ 2 h 6"/>
                <a:gd name="T18" fmla="*/ 0 w 14"/>
                <a:gd name="T19" fmla="*/ 4 h 6"/>
                <a:gd name="T20" fmla="*/ 0 w 14"/>
                <a:gd name="T21" fmla="*/ 4 h 6"/>
                <a:gd name="T22" fmla="*/ 2 w 14"/>
                <a:gd name="T23" fmla="*/ 6 h 6"/>
                <a:gd name="T24" fmla="*/ 2 w 14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6">
                  <a:moveTo>
                    <a:pt x="2" y="6"/>
                  </a:moveTo>
                  <a:lnTo>
                    <a:pt x="2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5" name="Freeform 49800"/>
            <p:cNvSpPr>
              <a:spLocks/>
            </p:cNvSpPr>
            <p:nvPr/>
          </p:nvSpPr>
          <p:spPr bwMode="auto">
            <a:xfrm>
              <a:off x="631" y="827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0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6" name="Freeform 49801"/>
            <p:cNvSpPr>
              <a:spLocks/>
            </p:cNvSpPr>
            <p:nvPr/>
          </p:nvSpPr>
          <p:spPr bwMode="auto">
            <a:xfrm>
              <a:off x="659" y="827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2 w 10"/>
                <a:gd name="T5" fmla="*/ 4 h 6"/>
                <a:gd name="T6" fmla="*/ 6 w 10"/>
                <a:gd name="T7" fmla="*/ 4 h 6"/>
                <a:gd name="T8" fmla="*/ 8 w 10"/>
                <a:gd name="T9" fmla="*/ 6 h 6"/>
                <a:gd name="T10" fmla="*/ 10 w 10"/>
                <a:gd name="T11" fmla="*/ 4 h 6"/>
                <a:gd name="T12" fmla="*/ 10 w 10"/>
                <a:gd name="T13" fmla="*/ 4 h 6"/>
                <a:gd name="T14" fmla="*/ 6 w 10"/>
                <a:gd name="T15" fmla="*/ 0 h 6"/>
                <a:gd name="T16" fmla="*/ 6 w 10"/>
                <a:gd name="T17" fmla="*/ 0 h 6"/>
                <a:gd name="T18" fmla="*/ 4 w 10"/>
                <a:gd name="T19" fmla="*/ 0 h 6"/>
                <a:gd name="T20" fmla="*/ 2 w 10"/>
                <a:gd name="T21" fmla="*/ 2 h 6"/>
                <a:gd name="T22" fmla="*/ 0 w 10"/>
                <a:gd name="T23" fmla="*/ 2 h 6"/>
                <a:gd name="T24" fmla="*/ 0 w 10"/>
                <a:gd name="T25" fmla="*/ 6 h 6"/>
                <a:gd name="T26" fmla="*/ 0 w 10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7" name="Freeform 49802"/>
            <p:cNvSpPr>
              <a:spLocks/>
            </p:cNvSpPr>
            <p:nvPr/>
          </p:nvSpPr>
          <p:spPr bwMode="auto">
            <a:xfrm>
              <a:off x="462" y="827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0 h 6"/>
                <a:gd name="T6" fmla="*/ 4 w 4"/>
                <a:gd name="T7" fmla="*/ 0 h 6"/>
                <a:gd name="T8" fmla="*/ 0 w 4"/>
                <a:gd name="T9" fmla="*/ 2 h 6"/>
                <a:gd name="T10" fmla="*/ 0 w 4"/>
                <a:gd name="T11" fmla="*/ 2 h 6"/>
                <a:gd name="T12" fmla="*/ 0 w 4"/>
                <a:gd name="T13" fmla="*/ 4 h 6"/>
                <a:gd name="T14" fmla="*/ 4 w 4"/>
                <a:gd name="T15" fmla="*/ 6 h 6"/>
                <a:gd name="T16" fmla="*/ 4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8" name="Freeform 49803"/>
            <p:cNvSpPr>
              <a:spLocks/>
            </p:cNvSpPr>
            <p:nvPr/>
          </p:nvSpPr>
          <p:spPr bwMode="auto">
            <a:xfrm>
              <a:off x="540" y="829"/>
              <a:ext cx="12" cy="4"/>
            </a:xfrm>
            <a:custGeom>
              <a:avLst/>
              <a:gdLst>
                <a:gd name="T0" fmla="*/ 2 w 12"/>
                <a:gd name="T1" fmla="*/ 4 h 4"/>
                <a:gd name="T2" fmla="*/ 2 w 12"/>
                <a:gd name="T3" fmla="*/ 4 h 4"/>
                <a:gd name="T4" fmla="*/ 8 w 12"/>
                <a:gd name="T5" fmla="*/ 4 h 4"/>
                <a:gd name="T6" fmla="*/ 10 w 12"/>
                <a:gd name="T7" fmla="*/ 2 h 4"/>
                <a:gd name="T8" fmla="*/ 12 w 12"/>
                <a:gd name="T9" fmla="*/ 0 h 4"/>
                <a:gd name="T10" fmla="*/ 12 w 12"/>
                <a:gd name="T11" fmla="*/ 0 h 4"/>
                <a:gd name="T12" fmla="*/ 6 w 12"/>
                <a:gd name="T13" fmla="*/ 0 h 4"/>
                <a:gd name="T14" fmla="*/ 4 w 12"/>
                <a:gd name="T15" fmla="*/ 2 h 4"/>
                <a:gd name="T16" fmla="*/ 0 w 12"/>
                <a:gd name="T17" fmla="*/ 2 h 4"/>
                <a:gd name="T18" fmla="*/ 0 w 12"/>
                <a:gd name="T19" fmla="*/ 2 h 4"/>
                <a:gd name="T20" fmla="*/ 2 w 12"/>
                <a:gd name="T21" fmla="*/ 4 h 4"/>
                <a:gd name="T22" fmla="*/ 2 w 12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">
                  <a:moveTo>
                    <a:pt x="2" y="4"/>
                  </a:moveTo>
                  <a:lnTo>
                    <a:pt x="2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59" name="Freeform 49804"/>
            <p:cNvSpPr>
              <a:spLocks/>
            </p:cNvSpPr>
            <p:nvPr/>
          </p:nvSpPr>
          <p:spPr bwMode="auto">
            <a:xfrm>
              <a:off x="635" y="829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2 h 4"/>
                <a:gd name="T6" fmla="*/ 2 w 4"/>
                <a:gd name="T7" fmla="*/ 0 h 4"/>
                <a:gd name="T8" fmla="*/ 0 w 4"/>
                <a:gd name="T9" fmla="*/ 2 h 4"/>
                <a:gd name="T10" fmla="*/ 0 w 4"/>
                <a:gd name="T11" fmla="*/ 4 h 4"/>
                <a:gd name="T12" fmla="*/ 0 w 4"/>
                <a:gd name="T13" fmla="*/ 4 h 4"/>
                <a:gd name="T14" fmla="*/ 2 w 4"/>
                <a:gd name="T15" fmla="*/ 4 h 4"/>
                <a:gd name="T16" fmla="*/ 4 w 4"/>
                <a:gd name="T17" fmla="*/ 4 h 4"/>
                <a:gd name="T18" fmla="*/ 4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0" name="Freeform 49805"/>
            <p:cNvSpPr>
              <a:spLocks/>
            </p:cNvSpPr>
            <p:nvPr/>
          </p:nvSpPr>
          <p:spPr bwMode="auto">
            <a:xfrm>
              <a:off x="643" y="829"/>
              <a:ext cx="8" cy="14"/>
            </a:xfrm>
            <a:custGeom>
              <a:avLst/>
              <a:gdLst>
                <a:gd name="T0" fmla="*/ 0 w 8"/>
                <a:gd name="T1" fmla="*/ 14 h 14"/>
                <a:gd name="T2" fmla="*/ 0 w 8"/>
                <a:gd name="T3" fmla="*/ 14 h 14"/>
                <a:gd name="T4" fmla="*/ 2 w 8"/>
                <a:gd name="T5" fmla="*/ 12 h 14"/>
                <a:gd name="T6" fmla="*/ 4 w 8"/>
                <a:gd name="T7" fmla="*/ 6 h 14"/>
                <a:gd name="T8" fmla="*/ 4 w 8"/>
                <a:gd name="T9" fmla="*/ 2 h 14"/>
                <a:gd name="T10" fmla="*/ 8 w 8"/>
                <a:gd name="T11" fmla="*/ 0 h 14"/>
                <a:gd name="T12" fmla="*/ 8 w 8"/>
                <a:gd name="T13" fmla="*/ 0 h 14"/>
                <a:gd name="T14" fmla="*/ 0 w 8"/>
                <a:gd name="T15" fmla="*/ 2 h 14"/>
                <a:gd name="T16" fmla="*/ 0 w 8"/>
                <a:gd name="T17" fmla="*/ 2 h 14"/>
                <a:gd name="T18" fmla="*/ 0 w 8"/>
                <a:gd name="T19" fmla="*/ 8 h 14"/>
                <a:gd name="T20" fmla="*/ 0 w 8"/>
                <a:gd name="T21" fmla="*/ 14 h 14"/>
                <a:gd name="T22" fmla="*/ 0 w 8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4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1" name="Freeform 49806"/>
            <p:cNvSpPr>
              <a:spLocks/>
            </p:cNvSpPr>
            <p:nvPr/>
          </p:nvSpPr>
          <p:spPr bwMode="auto">
            <a:xfrm>
              <a:off x="713" y="829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4 w 6"/>
                <a:gd name="T5" fmla="*/ 0 h 4"/>
                <a:gd name="T6" fmla="*/ 4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0 w 6"/>
                <a:gd name="T13" fmla="*/ 2 h 4"/>
                <a:gd name="T14" fmla="*/ 2 w 6"/>
                <a:gd name="T15" fmla="*/ 4 h 4"/>
                <a:gd name="T16" fmla="*/ 4 w 6"/>
                <a:gd name="T17" fmla="*/ 4 h 4"/>
                <a:gd name="T18" fmla="*/ 6 w 6"/>
                <a:gd name="T19" fmla="*/ 2 h 4"/>
                <a:gd name="T20" fmla="*/ 6 w 6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2" name="Freeform 49807"/>
            <p:cNvSpPr>
              <a:spLocks/>
            </p:cNvSpPr>
            <p:nvPr/>
          </p:nvSpPr>
          <p:spPr bwMode="auto">
            <a:xfrm>
              <a:off x="723" y="831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4 h 4"/>
                <a:gd name="T4" fmla="*/ 6 w 8"/>
                <a:gd name="T5" fmla="*/ 2 h 4"/>
                <a:gd name="T6" fmla="*/ 4 w 8"/>
                <a:gd name="T7" fmla="*/ 0 h 4"/>
                <a:gd name="T8" fmla="*/ 0 w 8"/>
                <a:gd name="T9" fmla="*/ 0 h 4"/>
                <a:gd name="T10" fmla="*/ 0 w 8"/>
                <a:gd name="T11" fmla="*/ 0 h 4"/>
                <a:gd name="T12" fmla="*/ 2 w 8"/>
                <a:gd name="T13" fmla="*/ 4 h 4"/>
                <a:gd name="T14" fmla="*/ 6 w 8"/>
                <a:gd name="T15" fmla="*/ 4 h 4"/>
                <a:gd name="T16" fmla="*/ 8 w 8"/>
                <a:gd name="T17" fmla="*/ 4 h 4"/>
                <a:gd name="T18" fmla="*/ 8 w 8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3" name="Freeform 49808"/>
            <p:cNvSpPr>
              <a:spLocks/>
            </p:cNvSpPr>
            <p:nvPr/>
          </p:nvSpPr>
          <p:spPr bwMode="auto">
            <a:xfrm>
              <a:off x="747" y="831"/>
              <a:ext cx="8" cy="4"/>
            </a:xfrm>
            <a:custGeom>
              <a:avLst/>
              <a:gdLst>
                <a:gd name="T0" fmla="*/ 2 w 8"/>
                <a:gd name="T1" fmla="*/ 4 h 4"/>
                <a:gd name="T2" fmla="*/ 2 w 8"/>
                <a:gd name="T3" fmla="*/ 4 h 4"/>
                <a:gd name="T4" fmla="*/ 6 w 8"/>
                <a:gd name="T5" fmla="*/ 2 h 4"/>
                <a:gd name="T6" fmla="*/ 8 w 8"/>
                <a:gd name="T7" fmla="*/ 0 h 4"/>
                <a:gd name="T8" fmla="*/ 8 w 8"/>
                <a:gd name="T9" fmla="*/ 0 h 4"/>
                <a:gd name="T10" fmla="*/ 0 w 8"/>
                <a:gd name="T11" fmla="*/ 0 h 4"/>
                <a:gd name="T12" fmla="*/ 0 w 8"/>
                <a:gd name="T13" fmla="*/ 0 h 4"/>
                <a:gd name="T14" fmla="*/ 2 w 8"/>
                <a:gd name="T15" fmla="*/ 4 h 4"/>
                <a:gd name="T16" fmla="*/ 2 w 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2" y="4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4" name="Freeform 49809"/>
            <p:cNvSpPr>
              <a:spLocks/>
            </p:cNvSpPr>
            <p:nvPr/>
          </p:nvSpPr>
          <p:spPr bwMode="auto">
            <a:xfrm>
              <a:off x="795" y="831"/>
              <a:ext cx="6" cy="10"/>
            </a:xfrm>
            <a:custGeom>
              <a:avLst/>
              <a:gdLst>
                <a:gd name="T0" fmla="*/ 2 w 6"/>
                <a:gd name="T1" fmla="*/ 10 h 10"/>
                <a:gd name="T2" fmla="*/ 2 w 6"/>
                <a:gd name="T3" fmla="*/ 10 h 10"/>
                <a:gd name="T4" fmla="*/ 2 w 6"/>
                <a:gd name="T5" fmla="*/ 6 h 10"/>
                <a:gd name="T6" fmla="*/ 4 w 6"/>
                <a:gd name="T7" fmla="*/ 4 h 10"/>
                <a:gd name="T8" fmla="*/ 6 w 6"/>
                <a:gd name="T9" fmla="*/ 2 h 10"/>
                <a:gd name="T10" fmla="*/ 2 w 6"/>
                <a:gd name="T11" fmla="*/ 0 h 10"/>
                <a:gd name="T12" fmla="*/ 2 w 6"/>
                <a:gd name="T13" fmla="*/ 0 h 10"/>
                <a:gd name="T14" fmla="*/ 0 w 6"/>
                <a:gd name="T15" fmla="*/ 6 h 10"/>
                <a:gd name="T16" fmla="*/ 0 w 6"/>
                <a:gd name="T17" fmla="*/ 8 h 10"/>
                <a:gd name="T18" fmla="*/ 2 w 6"/>
                <a:gd name="T19" fmla="*/ 10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5" name="Freeform 49810"/>
            <p:cNvSpPr>
              <a:spLocks/>
            </p:cNvSpPr>
            <p:nvPr/>
          </p:nvSpPr>
          <p:spPr bwMode="auto">
            <a:xfrm>
              <a:off x="829" y="837"/>
              <a:ext cx="6" cy="2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0 h 2"/>
                <a:gd name="T4" fmla="*/ 2 w 6"/>
                <a:gd name="T5" fmla="*/ 2 h 2"/>
                <a:gd name="T6" fmla="*/ 2 w 6"/>
                <a:gd name="T7" fmla="*/ 2 h 2"/>
                <a:gd name="T8" fmla="*/ 2 w 6"/>
                <a:gd name="T9" fmla="*/ 2 h 2"/>
                <a:gd name="T10" fmla="*/ 4 w 6"/>
                <a:gd name="T11" fmla="*/ 2 h 2"/>
                <a:gd name="T12" fmla="*/ 4 w 6"/>
                <a:gd name="T13" fmla="*/ 2 h 2"/>
                <a:gd name="T14" fmla="*/ 4 w 6"/>
                <a:gd name="T15" fmla="*/ 2 h 2"/>
                <a:gd name="T16" fmla="*/ 4 w 6"/>
                <a:gd name="T17" fmla="*/ 2 h 2"/>
                <a:gd name="T18" fmla="*/ 6 w 6"/>
                <a:gd name="T19" fmla="*/ 0 h 2"/>
                <a:gd name="T20" fmla="*/ 6 w 6"/>
                <a:gd name="T21" fmla="*/ 0 h 2"/>
                <a:gd name="T22" fmla="*/ 0 w 6"/>
                <a:gd name="T23" fmla="*/ 0 h 2"/>
                <a:gd name="T24" fmla="*/ 0 w 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6" name="Freeform 49811"/>
            <p:cNvSpPr>
              <a:spLocks/>
            </p:cNvSpPr>
            <p:nvPr/>
          </p:nvSpPr>
          <p:spPr bwMode="auto">
            <a:xfrm>
              <a:off x="621" y="833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2 h 2"/>
                <a:gd name="T6" fmla="*/ 6 w 8"/>
                <a:gd name="T7" fmla="*/ 2 h 2"/>
                <a:gd name="T8" fmla="*/ 8 w 8"/>
                <a:gd name="T9" fmla="*/ 0 h 2"/>
                <a:gd name="T10" fmla="*/ 8 w 8"/>
                <a:gd name="T11" fmla="*/ 0 h 2"/>
                <a:gd name="T12" fmla="*/ 4 w 8"/>
                <a:gd name="T13" fmla="*/ 0 h 2"/>
                <a:gd name="T14" fmla="*/ 2 w 8"/>
                <a:gd name="T15" fmla="*/ 0 h 2"/>
                <a:gd name="T16" fmla="*/ 0 w 8"/>
                <a:gd name="T17" fmla="*/ 2 h 2"/>
                <a:gd name="T18" fmla="*/ 0 w 8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7" name="Freeform 49812"/>
            <p:cNvSpPr>
              <a:spLocks/>
            </p:cNvSpPr>
            <p:nvPr/>
          </p:nvSpPr>
          <p:spPr bwMode="auto">
            <a:xfrm>
              <a:off x="683" y="831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4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8" name="Freeform 49813"/>
            <p:cNvSpPr>
              <a:spLocks/>
            </p:cNvSpPr>
            <p:nvPr/>
          </p:nvSpPr>
          <p:spPr bwMode="auto">
            <a:xfrm>
              <a:off x="420" y="833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0 h 4"/>
                <a:gd name="T6" fmla="*/ 2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0 w 6"/>
                <a:gd name="T13" fmla="*/ 4 h 4"/>
                <a:gd name="T14" fmla="*/ 4 w 6"/>
                <a:gd name="T15" fmla="*/ 4 h 4"/>
                <a:gd name="T16" fmla="*/ 6 w 6"/>
                <a:gd name="T17" fmla="*/ 2 h 4"/>
                <a:gd name="T18" fmla="*/ 6 w 6"/>
                <a:gd name="T19" fmla="*/ 0 h 4"/>
                <a:gd name="T20" fmla="*/ 6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69" name="Freeform 49814"/>
            <p:cNvSpPr>
              <a:spLocks/>
            </p:cNvSpPr>
            <p:nvPr/>
          </p:nvSpPr>
          <p:spPr bwMode="auto">
            <a:xfrm>
              <a:off x="524" y="833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2 w 8"/>
                <a:gd name="T5" fmla="*/ 4 h 6"/>
                <a:gd name="T6" fmla="*/ 6 w 8"/>
                <a:gd name="T7" fmla="*/ 6 h 6"/>
                <a:gd name="T8" fmla="*/ 6 w 8"/>
                <a:gd name="T9" fmla="*/ 6 h 6"/>
                <a:gd name="T10" fmla="*/ 8 w 8"/>
                <a:gd name="T11" fmla="*/ 2 h 6"/>
                <a:gd name="T12" fmla="*/ 6 w 8"/>
                <a:gd name="T13" fmla="*/ 0 h 6"/>
                <a:gd name="T14" fmla="*/ 2 w 8"/>
                <a:gd name="T15" fmla="*/ 0 h 6"/>
                <a:gd name="T16" fmla="*/ 0 w 8"/>
                <a:gd name="T17" fmla="*/ 0 h 6"/>
                <a:gd name="T18" fmla="*/ 0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0" name="Freeform 49815"/>
            <p:cNvSpPr>
              <a:spLocks/>
            </p:cNvSpPr>
            <p:nvPr/>
          </p:nvSpPr>
          <p:spPr bwMode="auto">
            <a:xfrm>
              <a:off x="671" y="833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1" name="Freeform 49816"/>
            <p:cNvSpPr>
              <a:spLocks/>
            </p:cNvSpPr>
            <p:nvPr/>
          </p:nvSpPr>
          <p:spPr bwMode="auto">
            <a:xfrm>
              <a:off x="422" y="833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6 w 8"/>
                <a:gd name="T5" fmla="*/ 4 h 6"/>
                <a:gd name="T6" fmla="*/ 8 w 8"/>
                <a:gd name="T7" fmla="*/ 2 h 6"/>
                <a:gd name="T8" fmla="*/ 6 w 8"/>
                <a:gd name="T9" fmla="*/ 0 h 6"/>
                <a:gd name="T10" fmla="*/ 6 w 8"/>
                <a:gd name="T11" fmla="*/ 0 h 6"/>
                <a:gd name="T12" fmla="*/ 6 w 8"/>
                <a:gd name="T13" fmla="*/ 2 h 6"/>
                <a:gd name="T14" fmla="*/ 4 w 8"/>
                <a:gd name="T15" fmla="*/ 4 h 6"/>
                <a:gd name="T16" fmla="*/ 0 w 8"/>
                <a:gd name="T17" fmla="*/ 6 h 6"/>
                <a:gd name="T18" fmla="*/ 0 w 8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2" name="Freeform 49817"/>
            <p:cNvSpPr>
              <a:spLocks/>
            </p:cNvSpPr>
            <p:nvPr/>
          </p:nvSpPr>
          <p:spPr bwMode="auto">
            <a:xfrm>
              <a:off x="606" y="835"/>
              <a:ext cx="13" cy="4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9 w 13"/>
                <a:gd name="T5" fmla="*/ 2 h 4"/>
                <a:gd name="T6" fmla="*/ 6 w 13"/>
                <a:gd name="T7" fmla="*/ 2 h 4"/>
                <a:gd name="T8" fmla="*/ 4 w 13"/>
                <a:gd name="T9" fmla="*/ 0 h 4"/>
                <a:gd name="T10" fmla="*/ 0 w 13"/>
                <a:gd name="T11" fmla="*/ 2 h 4"/>
                <a:gd name="T12" fmla="*/ 0 w 13"/>
                <a:gd name="T13" fmla="*/ 2 h 4"/>
                <a:gd name="T14" fmla="*/ 7 w 13"/>
                <a:gd name="T15" fmla="*/ 4 h 4"/>
                <a:gd name="T16" fmla="*/ 11 w 13"/>
                <a:gd name="T17" fmla="*/ 4 h 4"/>
                <a:gd name="T18" fmla="*/ 13 w 13"/>
                <a:gd name="T19" fmla="*/ 0 h 4"/>
                <a:gd name="T20" fmla="*/ 13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3" name="Freeform 49818"/>
            <p:cNvSpPr>
              <a:spLocks/>
            </p:cNvSpPr>
            <p:nvPr/>
          </p:nvSpPr>
          <p:spPr bwMode="auto">
            <a:xfrm>
              <a:off x="727" y="835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2 h 4"/>
                <a:gd name="T10" fmla="*/ 4 w 6"/>
                <a:gd name="T11" fmla="*/ 0 h 4"/>
                <a:gd name="T12" fmla="*/ 2 w 6"/>
                <a:gd name="T13" fmla="*/ 2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4" name="Freeform 49819"/>
            <p:cNvSpPr>
              <a:spLocks/>
            </p:cNvSpPr>
            <p:nvPr/>
          </p:nvSpPr>
          <p:spPr bwMode="auto">
            <a:xfrm>
              <a:off x="534" y="837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0 h 6"/>
                <a:gd name="T6" fmla="*/ 2 w 6"/>
                <a:gd name="T7" fmla="*/ 2 h 6"/>
                <a:gd name="T8" fmla="*/ 0 w 6"/>
                <a:gd name="T9" fmla="*/ 4 h 6"/>
                <a:gd name="T10" fmla="*/ 2 w 6"/>
                <a:gd name="T11" fmla="*/ 6 h 6"/>
                <a:gd name="T12" fmla="*/ 2 w 6"/>
                <a:gd name="T13" fmla="*/ 6 h 6"/>
                <a:gd name="T14" fmla="*/ 2 w 6"/>
                <a:gd name="T15" fmla="*/ 4 h 6"/>
                <a:gd name="T16" fmla="*/ 4 w 6"/>
                <a:gd name="T17" fmla="*/ 4 h 6"/>
                <a:gd name="T18" fmla="*/ 6 w 6"/>
                <a:gd name="T19" fmla="*/ 2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5" name="Freeform 49820"/>
            <p:cNvSpPr>
              <a:spLocks/>
            </p:cNvSpPr>
            <p:nvPr/>
          </p:nvSpPr>
          <p:spPr bwMode="auto">
            <a:xfrm>
              <a:off x="647" y="837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6 h 6"/>
                <a:gd name="T8" fmla="*/ 0 w 6"/>
                <a:gd name="T9" fmla="*/ 6 h 6"/>
                <a:gd name="T10" fmla="*/ 4 w 6"/>
                <a:gd name="T11" fmla="*/ 4 h 6"/>
                <a:gd name="T12" fmla="*/ 6 w 6"/>
                <a:gd name="T13" fmla="*/ 2 h 6"/>
                <a:gd name="T14" fmla="*/ 6 w 6"/>
                <a:gd name="T15" fmla="*/ 0 h 6"/>
                <a:gd name="T16" fmla="*/ 6 w 6"/>
                <a:gd name="T17" fmla="*/ 0 h 6"/>
                <a:gd name="T18" fmla="*/ 2 w 6"/>
                <a:gd name="T19" fmla="*/ 0 h 6"/>
                <a:gd name="T20" fmla="*/ 2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6" name="Freeform 49821"/>
            <p:cNvSpPr>
              <a:spLocks/>
            </p:cNvSpPr>
            <p:nvPr/>
          </p:nvSpPr>
          <p:spPr bwMode="auto">
            <a:xfrm>
              <a:off x="717" y="837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0 w 8"/>
                <a:gd name="T5" fmla="*/ 0 h 2"/>
                <a:gd name="T6" fmla="*/ 0 w 8"/>
                <a:gd name="T7" fmla="*/ 0 h 2"/>
                <a:gd name="T8" fmla="*/ 2 w 8"/>
                <a:gd name="T9" fmla="*/ 2 h 2"/>
                <a:gd name="T10" fmla="*/ 4 w 8"/>
                <a:gd name="T11" fmla="*/ 2 h 2"/>
                <a:gd name="T12" fmla="*/ 8 w 8"/>
                <a:gd name="T13" fmla="*/ 2 h 2"/>
                <a:gd name="T14" fmla="*/ 8 w 8"/>
                <a:gd name="T15" fmla="*/ 0 h 2"/>
                <a:gd name="T16" fmla="*/ 8 w 8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7" name="Freeform 49822"/>
            <p:cNvSpPr>
              <a:spLocks/>
            </p:cNvSpPr>
            <p:nvPr/>
          </p:nvSpPr>
          <p:spPr bwMode="auto">
            <a:xfrm>
              <a:off x="412" y="839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0 h 2"/>
                <a:gd name="T14" fmla="*/ 0 w 4"/>
                <a:gd name="T15" fmla="*/ 2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8" name="Freeform 49823"/>
            <p:cNvSpPr>
              <a:spLocks/>
            </p:cNvSpPr>
            <p:nvPr/>
          </p:nvSpPr>
          <p:spPr bwMode="auto">
            <a:xfrm>
              <a:off x="615" y="837"/>
              <a:ext cx="18" cy="12"/>
            </a:xfrm>
            <a:custGeom>
              <a:avLst/>
              <a:gdLst>
                <a:gd name="T0" fmla="*/ 8 w 18"/>
                <a:gd name="T1" fmla="*/ 0 h 12"/>
                <a:gd name="T2" fmla="*/ 8 w 18"/>
                <a:gd name="T3" fmla="*/ 0 h 12"/>
                <a:gd name="T4" fmla="*/ 8 w 18"/>
                <a:gd name="T5" fmla="*/ 4 h 12"/>
                <a:gd name="T6" fmla="*/ 4 w 18"/>
                <a:gd name="T7" fmla="*/ 6 h 12"/>
                <a:gd name="T8" fmla="*/ 2 w 18"/>
                <a:gd name="T9" fmla="*/ 8 h 12"/>
                <a:gd name="T10" fmla="*/ 0 w 18"/>
                <a:gd name="T11" fmla="*/ 12 h 12"/>
                <a:gd name="T12" fmla="*/ 0 w 18"/>
                <a:gd name="T13" fmla="*/ 12 h 12"/>
                <a:gd name="T14" fmla="*/ 10 w 18"/>
                <a:gd name="T15" fmla="*/ 8 h 12"/>
                <a:gd name="T16" fmla="*/ 14 w 18"/>
                <a:gd name="T17" fmla="*/ 6 h 12"/>
                <a:gd name="T18" fmla="*/ 18 w 18"/>
                <a:gd name="T19" fmla="*/ 2 h 12"/>
                <a:gd name="T20" fmla="*/ 18 w 18"/>
                <a:gd name="T21" fmla="*/ 2 h 12"/>
                <a:gd name="T22" fmla="*/ 12 w 18"/>
                <a:gd name="T23" fmla="*/ 2 h 12"/>
                <a:gd name="T24" fmla="*/ 10 w 18"/>
                <a:gd name="T25" fmla="*/ 2 h 12"/>
                <a:gd name="T26" fmla="*/ 8 w 18"/>
                <a:gd name="T27" fmla="*/ 0 h 12"/>
                <a:gd name="T28" fmla="*/ 8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79" name="Freeform 49824"/>
            <p:cNvSpPr>
              <a:spLocks/>
            </p:cNvSpPr>
            <p:nvPr/>
          </p:nvSpPr>
          <p:spPr bwMode="auto">
            <a:xfrm>
              <a:off x="488" y="839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2 w 10"/>
                <a:gd name="T5" fmla="*/ 4 h 4"/>
                <a:gd name="T6" fmla="*/ 4 w 10"/>
                <a:gd name="T7" fmla="*/ 4 h 4"/>
                <a:gd name="T8" fmla="*/ 10 w 10"/>
                <a:gd name="T9" fmla="*/ 4 h 4"/>
                <a:gd name="T10" fmla="*/ 10 w 10"/>
                <a:gd name="T11" fmla="*/ 4 h 4"/>
                <a:gd name="T12" fmla="*/ 8 w 10"/>
                <a:gd name="T13" fmla="*/ 0 h 4"/>
                <a:gd name="T14" fmla="*/ 6 w 10"/>
                <a:gd name="T15" fmla="*/ 0 h 4"/>
                <a:gd name="T16" fmla="*/ 0 w 10"/>
                <a:gd name="T17" fmla="*/ 0 h 4"/>
                <a:gd name="T18" fmla="*/ 0 w 1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0" name="Freeform 49825"/>
            <p:cNvSpPr>
              <a:spLocks/>
            </p:cNvSpPr>
            <p:nvPr/>
          </p:nvSpPr>
          <p:spPr bwMode="auto">
            <a:xfrm>
              <a:off x="767" y="839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0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1" name="Freeform 49826"/>
            <p:cNvSpPr>
              <a:spLocks/>
            </p:cNvSpPr>
            <p:nvPr/>
          </p:nvSpPr>
          <p:spPr bwMode="auto">
            <a:xfrm>
              <a:off x="476" y="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2 h 8"/>
                <a:gd name="T4" fmla="*/ 4 w 8"/>
                <a:gd name="T5" fmla="*/ 0 h 8"/>
                <a:gd name="T6" fmla="*/ 0 w 8"/>
                <a:gd name="T7" fmla="*/ 0 h 8"/>
                <a:gd name="T8" fmla="*/ 0 w 8"/>
                <a:gd name="T9" fmla="*/ 0 h 8"/>
                <a:gd name="T10" fmla="*/ 2 w 8"/>
                <a:gd name="T11" fmla="*/ 4 h 8"/>
                <a:gd name="T12" fmla="*/ 2 w 8"/>
                <a:gd name="T13" fmla="*/ 4 h 8"/>
                <a:gd name="T14" fmla="*/ 4 w 8"/>
                <a:gd name="T15" fmla="*/ 8 h 8"/>
                <a:gd name="T16" fmla="*/ 4 w 8"/>
                <a:gd name="T17" fmla="*/ 8 h 8"/>
                <a:gd name="T18" fmla="*/ 6 w 8"/>
                <a:gd name="T19" fmla="*/ 8 h 8"/>
                <a:gd name="T20" fmla="*/ 6 w 8"/>
                <a:gd name="T21" fmla="*/ 6 h 8"/>
                <a:gd name="T22" fmla="*/ 6 w 8"/>
                <a:gd name="T23" fmla="*/ 6 h 8"/>
                <a:gd name="T24" fmla="*/ 6 w 8"/>
                <a:gd name="T25" fmla="*/ 6 h 8"/>
                <a:gd name="T26" fmla="*/ 6 w 8"/>
                <a:gd name="T27" fmla="*/ 4 h 8"/>
                <a:gd name="T28" fmla="*/ 8 w 8"/>
                <a:gd name="T29" fmla="*/ 2 h 8"/>
                <a:gd name="T30" fmla="*/ 8 w 8"/>
                <a:gd name="T3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2" name="Freeform 49827"/>
            <p:cNvSpPr>
              <a:spLocks/>
            </p:cNvSpPr>
            <p:nvPr/>
          </p:nvSpPr>
          <p:spPr bwMode="auto">
            <a:xfrm>
              <a:off x="538" y="839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4 w 4"/>
                <a:gd name="T9" fmla="*/ 0 h 4"/>
                <a:gd name="T10" fmla="*/ 2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3" name="Freeform 49828"/>
            <p:cNvSpPr>
              <a:spLocks/>
            </p:cNvSpPr>
            <p:nvPr/>
          </p:nvSpPr>
          <p:spPr bwMode="auto">
            <a:xfrm>
              <a:off x="604" y="83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4 h 4"/>
                <a:gd name="T10" fmla="*/ 2 w 4"/>
                <a:gd name="T11" fmla="*/ 4 h 4"/>
                <a:gd name="T12" fmla="*/ 4 w 4"/>
                <a:gd name="T13" fmla="*/ 0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4" name="Freeform 49829"/>
            <p:cNvSpPr>
              <a:spLocks/>
            </p:cNvSpPr>
            <p:nvPr/>
          </p:nvSpPr>
          <p:spPr bwMode="auto">
            <a:xfrm>
              <a:off x="410" y="845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4 w 8"/>
                <a:gd name="T5" fmla="*/ 0 h 6"/>
                <a:gd name="T6" fmla="*/ 4 w 8"/>
                <a:gd name="T7" fmla="*/ 0 h 6"/>
                <a:gd name="T8" fmla="*/ 4 w 8"/>
                <a:gd name="T9" fmla="*/ 2 h 6"/>
                <a:gd name="T10" fmla="*/ 2 w 8"/>
                <a:gd name="T11" fmla="*/ 4 h 6"/>
                <a:gd name="T12" fmla="*/ 0 w 8"/>
                <a:gd name="T13" fmla="*/ 4 h 6"/>
                <a:gd name="T14" fmla="*/ 2 w 8"/>
                <a:gd name="T15" fmla="*/ 6 h 6"/>
                <a:gd name="T16" fmla="*/ 2 w 8"/>
                <a:gd name="T17" fmla="*/ 6 h 6"/>
                <a:gd name="T18" fmla="*/ 4 w 8"/>
                <a:gd name="T19" fmla="*/ 4 h 6"/>
                <a:gd name="T20" fmla="*/ 6 w 8"/>
                <a:gd name="T21" fmla="*/ 4 h 6"/>
                <a:gd name="T22" fmla="*/ 8 w 8"/>
                <a:gd name="T23" fmla="*/ 4 h 6"/>
                <a:gd name="T24" fmla="*/ 8 w 8"/>
                <a:gd name="T25" fmla="*/ 0 h 6"/>
                <a:gd name="T26" fmla="*/ 8 w 8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5" name="Freeform 49830"/>
            <p:cNvSpPr>
              <a:spLocks/>
            </p:cNvSpPr>
            <p:nvPr/>
          </p:nvSpPr>
          <p:spPr bwMode="auto">
            <a:xfrm>
              <a:off x="482" y="845"/>
              <a:ext cx="14" cy="8"/>
            </a:xfrm>
            <a:custGeom>
              <a:avLst/>
              <a:gdLst>
                <a:gd name="T0" fmla="*/ 6 w 14"/>
                <a:gd name="T1" fmla="*/ 4 h 8"/>
                <a:gd name="T2" fmla="*/ 6 w 14"/>
                <a:gd name="T3" fmla="*/ 4 h 8"/>
                <a:gd name="T4" fmla="*/ 6 w 14"/>
                <a:gd name="T5" fmla="*/ 6 h 8"/>
                <a:gd name="T6" fmla="*/ 4 w 14"/>
                <a:gd name="T7" fmla="*/ 6 h 8"/>
                <a:gd name="T8" fmla="*/ 0 w 14"/>
                <a:gd name="T9" fmla="*/ 6 h 8"/>
                <a:gd name="T10" fmla="*/ 0 w 14"/>
                <a:gd name="T11" fmla="*/ 6 h 8"/>
                <a:gd name="T12" fmla="*/ 0 w 14"/>
                <a:gd name="T13" fmla="*/ 8 h 8"/>
                <a:gd name="T14" fmla="*/ 2 w 14"/>
                <a:gd name="T15" fmla="*/ 8 h 8"/>
                <a:gd name="T16" fmla="*/ 6 w 14"/>
                <a:gd name="T17" fmla="*/ 8 h 8"/>
                <a:gd name="T18" fmla="*/ 6 w 14"/>
                <a:gd name="T19" fmla="*/ 8 h 8"/>
                <a:gd name="T20" fmla="*/ 10 w 14"/>
                <a:gd name="T21" fmla="*/ 4 h 8"/>
                <a:gd name="T22" fmla="*/ 14 w 14"/>
                <a:gd name="T23" fmla="*/ 0 h 8"/>
                <a:gd name="T24" fmla="*/ 14 w 14"/>
                <a:gd name="T25" fmla="*/ 0 h 8"/>
                <a:gd name="T26" fmla="*/ 2 w 14"/>
                <a:gd name="T27" fmla="*/ 0 h 8"/>
                <a:gd name="T28" fmla="*/ 2 w 14"/>
                <a:gd name="T29" fmla="*/ 0 h 8"/>
                <a:gd name="T30" fmla="*/ 2 w 14"/>
                <a:gd name="T31" fmla="*/ 2 h 8"/>
                <a:gd name="T32" fmla="*/ 4 w 14"/>
                <a:gd name="T33" fmla="*/ 2 h 8"/>
                <a:gd name="T34" fmla="*/ 6 w 14"/>
                <a:gd name="T35" fmla="*/ 2 h 8"/>
                <a:gd name="T36" fmla="*/ 6 w 14"/>
                <a:gd name="T37" fmla="*/ 4 h 8"/>
                <a:gd name="T38" fmla="*/ 6 w 14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8">
                  <a:moveTo>
                    <a:pt x="6" y="4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6" name="Freeform 49831"/>
            <p:cNvSpPr>
              <a:spLocks/>
            </p:cNvSpPr>
            <p:nvPr/>
          </p:nvSpPr>
          <p:spPr bwMode="auto">
            <a:xfrm>
              <a:off x="508" y="845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6 h 6"/>
                <a:gd name="T6" fmla="*/ 4 w 6"/>
                <a:gd name="T7" fmla="*/ 4 h 6"/>
                <a:gd name="T8" fmla="*/ 6 w 6"/>
                <a:gd name="T9" fmla="*/ 0 h 6"/>
                <a:gd name="T10" fmla="*/ 6 w 6"/>
                <a:gd name="T11" fmla="*/ 0 h 6"/>
                <a:gd name="T12" fmla="*/ 2 w 6"/>
                <a:gd name="T13" fmla="*/ 0 h 6"/>
                <a:gd name="T14" fmla="*/ 2 w 6"/>
                <a:gd name="T15" fmla="*/ 0 h 6"/>
                <a:gd name="T16" fmla="*/ 2 w 6"/>
                <a:gd name="T17" fmla="*/ 4 h 6"/>
                <a:gd name="T18" fmla="*/ 0 w 6"/>
                <a:gd name="T19" fmla="*/ 6 h 6"/>
                <a:gd name="T20" fmla="*/ 0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7" name="Freeform 49832"/>
            <p:cNvSpPr>
              <a:spLocks/>
            </p:cNvSpPr>
            <p:nvPr/>
          </p:nvSpPr>
          <p:spPr bwMode="auto">
            <a:xfrm>
              <a:off x="456" y="84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0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2 h 4"/>
                <a:gd name="T18" fmla="*/ 4 w 4"/>
                <a:gd name="T19" fmla="*/ 0 h 4"/>
                <a:gd name="T20" fmla="*/ 4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8" name="Freeform 49833"/>
            <p:cNvSpPr>
              <a:spLocks/>
            </p:cNvSpPr>
            <p:nvPr/>
          </p:nvSpPr>
          <p:spPr bwMode="auto">
            <a:xfrm>
              <a:off x="536" y="84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2 w 10"/>
                <a:gd name="T5" fmla="*/ 6 h 6"/>
                <a:gd name="T6" fmla="*/ 6 w 10"/>
                <a:gd name="T7" fmla="*/ 6 h 6"/>
                <a:gd name="T8" fmla="*/ 6 w 10"/>
                <a:gd name="T9" fmla="*/ 6 h 6"/>
                <a:gd name="T10" fmla="*/ 6 w 10"/>
                <a:gd name="T11" fmla="*/ 2 h 6"/>
                <a:gd name="T12" fmla="*/ 8 w 10"/>
                <a:gd name="T13" fmla="*/ 2 h 6"/>
                <a:gd name="T14" fmla="*/ 10 w 10"/>
                <a:gd name="T15" fmla="*/ 2 h 6"/>
                <a:gd name="T16" fmla="*/ 10 w 10"/>
                <a:gd name="T17" fmla="*/ 0 h 6"/>
                <a:gd name="T18" fmla="*/ 10 w 10"/>
                <a:gd name="T19" fmla="*/ 0 h 6"/>
                <a:gd name="T20" fmla="*/ 6 w 10"/>
                <a:gd name="T21" fmla="*/ 0 h 6"/>
                <a:gd name="T22" fmla="*/ 4 w 10"/>
                <a:gd name="T23" fmla="*/ 2 h 6"/>
                <a:gd name="T24" fmla="*/ 0 w 10"/>
                <a:gd name="T25" fmla="*/ 6 h 6"/>
                <a:gd name="T26" fmla="*/ 0 w 10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89" name="Freeform 49834"/>
            <p:cNvSpPr>
              <a:spLocks/>
            </p:cNvSpPr>
            <p:nvPr/>
          </p:nvSpPr>
          <p:spPr bwMode="auto">
            <a:xfrm>
              <a:off x="420" y="849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0 h 4"/>
                <a:gd name="T6" fmla="*/ 4 w 6"/>
                <a:gd name="T7" fmla="*/ 0 h 4"/>
                <a:gd name="T8" fmla="*/ 2 w 6"/>
                <a:gd name="T9" fmla="*/ 2 h 4"/>
                <a:gd name="T10" fmla="*/ 0 w 6"/>
                <a:gd name="T11" fmla="*/ 4 h 4"/>
                <a:gd name="T12" fmla="*/ 0 w 6"/>
                <a:gd name="T13" fmla="*/ 4 h 4"/>
                <a:gd name="T14" fmla="*/ 6 w 6"/>
                <a:gd name="T15" fmla="*/ 4 h 4"/>
                <a:gd name="T16" fmla="*/ 6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0" name="Freeform 49835"/>
            <p:cNvSpPr>
              <a:spLocks/>
            </p:cNvSpPr>
            <p:nvPr/>
          </p:nvSpPr>
          <p:spPr bwMode="auto">
            <a:xfrm>
              <a:off x="647" y="851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0 h 4"/>
                <a:gd name="T6" fmla="*/ 0 w 6"/>
                <a:gd name="T7" fmla="*/ 0 h 4"/>
                <a:gd name="T8" fmla="*/ 0 w 6"/>
                <a:gd name="T9" fmla="*/ 2 h 4"/>
                <a:gd name="T10" fmla="*/ 0 w 6"/>
                <a:gd name="T11" fmla="*/ 4 h 4"/>
                <a:gd name="T12" fmla="*/ 0 w 6"/>
                <a:gd name="T13" fmla="*/ 4 h 4"/>
                <a:gd name="T14" fmla="*/ 4 w 6"/>
                <a:gd name="T15" fmla="*/ 4 h 4"/>
                <a:gd name="T16" fmla="*/ 6 w 6"/>
                <a:gd name="T17" fmla="*/ 0 h 4"/>
                <a:gd name="T18" fmla="*/ 6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1" name="Freeform 49836"/>
            <p:cNvSpPr>
              <a:spLocks/>
            </p:cNvSpPr>
            <p:nvPr/>
          </p:nvSpPr>
          <p:spPr bwMode="auto">
            <a:xfrm>
              <a:off x="699" y="851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2 h 4"/>
                <a:gd name="T6" fmla="*/ 2 w 6"/>
                <a:gd name="T7" fmla="*/ 4 h 4"/>
                <a:gd name="T8" fmla="*/ 2 w 6"/>
                <a:gd name="T9" fmla="*/ 4 h 4"/>
                <a:gd name="T10" fmla="*/ 6 w 6"/>
                <a:gd name="T11" fmla="*/ 2 h 4"/>
                <a:gd name="T12" fmla="*/ 6 w 6"/>
                <a:gd name="T13" fmla="*/ 0 h 4"/>
                <a:gd name="T14" fmla="*/ 6 w 6"/>
                <a:gd name="T15" fmla="*/ 0 h 4"/>
                <a:gd name="T16" fmla="*/ 2 w 6"/>
                <a:gd name="T17" fmla="*/ 0 h 4"/>
                <a:gd name="T18" fmla="*/ 0 w 6"/>
                <a:gd name="T19" fmla="*/ 0 h 4"/>
                <a:gd name="T20" fmla="*/ 0 w 6"/>
                <a:gd name="T21" fmla="*/ 0 h 4"/>
                <a:gd name="T22" fmla="*/ 0 w 6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2" name="Freeform 49837"/>
            <p:cNvSpPr>
              <a:spLocks/>
            </p:cNvSpPr>
            <p:nvPr/>
          </p:nvSpPr>
          <p:spPr bwMode="auto">
            <a:xfrm>
              <a:off x="594" y="851"/>
              <a:ext cx="8" cy="4"/>
            </a:xfrm>
            <a:custGeom>
              <a:avLst/>
              <a:gdLst>
                <a:gd name="T0" fmla="*/ 8 w 8"/>
                <a:gd name="T1" fmla="*/ 2 h 4"/>
                <a:gd name="T2" fmla="*/ 8 w 8"/>
                <a:gd name="T3" fmla="*/ 2 h 4"/>
                <a:gd name="T4" fmla="*/ 4 w 8"/>
                <a:gd name="T5" fmla="*/ 0 h 4"/>
                <a:gd name="T6" fmla="*/ 2 w 8"/>
                <a:gd name="T7" fmla="*/ 0 h 4"/>
                <a:gd name="T8" fmla="*/ 0 w 8"/>
                <a:gd name="T9" fmla="*/ 2 h 4"/>
                <a:gd name="T10" fmla="*/ 0 w 8"/>
                <a:gd name="T11" fmla="*/ 2 h 4"/>
                <a:gd name="T12" fmla="*/ 4 w 8"/>
                <a:gd name="T13" fmla="*/ 4 h 4"/>
                <a:gd name="T14" fmla="*/ 6 w 8"/>
                <a:gd name="T15" fmla="*/ 4 h 4"/>
                <a:gd name="T16" fmla="*/ 8 w 8"/>
                <a:gd name="T17" fmla="*/ 2 h 4"/>
                <a:gd name="T18" fmla="*/ 8 w 8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3" name="Freeform 49838"/>
            <p:cNvSpPr>
              <a:spLocks/>
            </p:cNvSpPr>
            <p:nvPr/>
          </p:nvSpPr>
          <p:spPr bwMode="auto">
            <a:xfrm>
              <a:off x="637" y="851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4 h 6"/>
                <a:gd name="T12" fmla="*/ 4 w 4"/>
                <a:gd name="T13" fmla="*/ 2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4" name="Freeform 49839"/>
            <p:cNvSpPr>
              <a:spLocks/>
            </p:cNvSpPr>
            <p:nvPr/>
          </p:nvSpPr>
          <p:spPr bwMode="auto">
            <a:xfrm>
              <a:off x="721" y="851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8 w 8"/>
                <a:gd name="T5" fmla="*/ 4 h 4"/>
                <a:gd name="T6" fmla="*/ 8 w 8"/>
                <a:gd name="T7" fmla="*/ 4 h 4"/>
                <a:gd name="T8" fmla="*/ 8 w 8"/>
                <a:gd name="T9" fmla="*/ 2 h 4"/>
                <a:gd name="T10" fmla="*/ 4 w 8"/>
                <a:gd name="T11" fmla="*/ 0 h 4"/>
                <a:gd name="T12" fmla="*/ 2 w 8"/>
                <a:gd name="T13" fmla="*/ 2 h 4"/>
                <a:gd name="T14" fmla="*/ 0 w 8"/>
                <a:gd name="T15" fmla="*/ 4 h 4"/>
                <a:gd name="T16" fmla="*/ 0 w 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5" name="Freeform 49840"/>
            <p:cNvSpPr>
              <a:spLocks/>
            </p:cNvSpPr>
            <p:nvPr/>
          </p:nvSpPr>
          <p:spPr bwMode="auto">
            <a:xfrm>
              <a:off x="414" y="853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0 w 6"/>
                <a:gd name="T13" fmla="*/ 4 h 4"/>
                <a:gd name="T14" fmla="*/ 0 w 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6" name="Freeform 49841"/>
            <p:cNvSpPr>
              <a:spLocks/>
            </p:cNvSpPr>
            <p:nvPr/>
          </p:nvSpPr>
          <p:spPr bwMode="auto">
            <a:xfrm>
              <a:off x="743" y="853"/>
              <a:ext cx="12" cy="20"/>
            </a:xfrm>
            <a:custGeom>
              <a:avLst/>
              <a:gdLst>
                <a:gd name="T0" fmla="*/ 4 w 12"/>
                <a:gd name="T1" fmla="*/ 10 h 20"/>
                <a:gd name="T2" fmla="*/ 4 w 12"/>
                <a:gd name="T3" fmla="*/ 10 h 20"/>
                <a:gd name="T4" fmla="*/ 6 w 12"/>
                <a:gd name="T5" fmla="*/ 8 h 20"/>
                <a:gd name="T6" fmla="*/ 6 w 12"/>
                <a:gd name="T7" fmla="*/ 6 h 20"/>
                <a:gd name="T8" fmla="*/ 8 w 12"/>
                <a:gd name="T9" fmla="*/ 6 h 20"/>
                <a:gd name="T10" fmla="*/ 10 w 12"/>
                <a:gd name="T11" fmla="*/ 8 h 20"/>
                <a:gd name="T12" fmla="*/ 10 w 12"/>
                <a:gd name="T13" fmla="*/ 8 h 20"/>
                <a:gd name="T14" fmla="*/ 8 w 12"/>
                <a:gd name="T15" fmla="*/ 10 h 20"/>
                <a:gd name="T16" fmla="*/ 6 w 12"/>
                <a:gd name="T17" fmla="*/ 10 h 20"/>
                <a:gd name="T18" fmla="*/ 2 w 12"/>
                <a:gd name="T19" fmla="*/ 12 h 20"/>
                <a:gd name="T20" fmla="*/ 0 w 12"/>
                <a:gd name="T21" fmla="*/ 14 h 20"/>
                <a:gd name="T22" fmla="*/ 0 w 12"/>
                <a:gd name="T23" fmla="*/ 14 h 20"/>
                <a:gd name="T24" fmla="*/ 4 w 12"/>
                <a:gd name="T25" fmla="*/ 16 h 20"/>
                <a:gd name="T26" fmla="*/ 4 w 12"/>
                <a:gd name="T27" fmla="*/ 16 h 20"/>
                <a:gd name="T28" fmla="*/ 6 w 12"/>
                <a:gd name="T29" fmla="*/ 16 h 20"/>
                <a:gd name="T30" fmla="*/ 6 w 12"/>
                <a:gd name="T31" fmla="*/ 16 h 20"/>
                <a:gd name="T32" fmla="*/ 4 w 12"/>
                <a:gd name="T33" fmla="*/ 18 h 20"/>
                <a:gd name="T34" fmla="*/ 2 w 12"/>
                <a:gd name="T35" fmla="*/ 18 h 20"/>
                <a:gd name="T36" fmla="*/ 2 w 12"/>
                <a:gd name="T37" fmla="*/ 20 h 20"/>
                <a:gd name="T38" fmla="*/ 2 w 12"/>
                <a:gd name="T39" fmla="*/ 20 h 20"/>
                <a:gd name="T40" fmla="*/ 6 w 12"/>
                <a:gd name="T41" fmla="*/ 18 h 20"/>
                <a:gd name="T42" fmla="*/ 12 w 12"/>
                <a:gd name="T43" fmla="*/ 18 h 20"/>
                <a:gd name="T44" fmla="*/ 12 w 12"/>
                <a:gd name="T45" fmla="*/ 18 h 20"/>
                <a:gd name="T46" fmla="*/ 12 w 12"/>
                <a:gd name="T47" fmla="*/ 14 h 20"/>
                <a:gd name="T48" fmla="*/ 12 w 12"/>
                <a:gd name="T49" fmla="*/ 14 h 20"/>
                <a:gd name="T50" fmla="*/ 12 w 12"/>
                <a:gd name="T51" fmla="*/ 14 h 20"/>
                <a:gd name="T52" fmla="*/ 10 w 12"/>
                <a:gd name="T53" fmla="*/ 14 h 20"/>
                <a:gd name="T54" fmla="*/ 10 w 12"/>
                <a:gd name="T55" fmla="*/ 14 h 20"/>
                <a:gd name="T56" fmla="*/ 10 w 12"/>
                <a:gd name="T57" fmla="*/ 14 h 20"/>
                <a:gd name="T58" fmla="*/ 10 w 12"/>
                <a:gd name="T59" fmla="*/ 14 h 20"/>
                <a:gd name="T60" fmla="*/ 12 w 12"/>
                <a:gd name="T61" fmla="*/ 6 h 20"/>
                <a:gd name="T62" fmla="*/ 12 w 12"/>
                <a:gd name="T63" fmla="*/ 4 h 20"/>
                <a:gd name="T64" fmla="*/ 12 w 12"/>
                <a:gd name="T65" fmla="*/ 0 h 20"/>
                <a:gd name="T66" fmla="*/ 12 w 12"/>
                <a:gd name="T67" fmla="*/ 0 h 20"/>
                <a:gd name="T68" fmla="*/ 6 w 12"/>
                <a:gd name="T69" fmla="*/ 4 h 20"/>
                <a:gd name="T70" fmla="*/ 4 w 12"/>
                <a:gd name="T71" fmla="*/ 6 h 20"/>
                <a:gd name="T72" fmla="*/ 4 w 12"/>
                <a:gd name="T73" fmla="*/ 10 h 20"/>
                <a:gd name="T74" fmla="*/ 4 w 12"/>
                <a:gd name="T7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20">
                  <a:moveTo>
                    <a:pt x="4" y="10"/>
                  </a:moveTo>
                  <a:lnTo>
                    <a:pt x="4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7" name="Freeform 49842"/>
            <p:cNvSpPr>
              <a:spLocks/>
            </p:cNvSpPr>
            <p:nvPr/>
          </p:nvSpPr>
          <p:spPr bwMode="auto">
            <a:xfrm>
              <a:off x="444" y="853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4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2 w 6"/>
                <a:gd name="T13" fmla="*/ 4 h 4"/>
                <a:gd name="T14" fmla="*/ 6 w 6"/>
                <a:gd name="T15" fmla="*/ 2 h 4"/>
                <a:gd name="T16" fmla="*/ 6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8" name="Freeform 49843"/>
            <p:cNvSpPr>
              <a:spLocks/>
            </p:cNvSpPr>
            <p:nvPr/>
          </p:nvSpPr>
          <p:spPr bwMode="auto">
            <a:xfrm>
              <a:off x="590" y="853"/>
              <a:ext cx="4" cy="8"/>
            </a:xfrm>
            <a:custGeom>
              <a:avLst/>
              <a:gdLst>
                <a:gd name="T0" fmla="*/ 4 w 4"/>
                <a:gd name="T1" fmla="*/ 2 h 8"/>
                <a:gd name="T2" fmla="*/ 4 w 4"/>
                <a:gd name="T3" fmla="*/ 2 h 8"/>
                <a:gd name="T4" fmla="*/ 4 w 4"/>
                <a:gd name="T5" fmla="*/ 2 h 8"/>
                <a:gd name="T6" fmla="*/ 2 w 4"/>
                <a:gd name="T7" fmla="*/ 2 h 8"/>
                <a:gd name="T8" fmla="*/ 2 w 4"/>
                <a:gd name="T9" fmla="*/ 0 h 8"/>
                <a:gd name="T10" fmla="*/ 0 w 4"/>
                <a:gd name="T11" fmla="*/ 0 h 8"/>
                <a:gd name="T12" fmla="*/ 0 w 4"/>
                <a:gd name="T13" fmla="*/ 0 h 8"/>
                <a:gd name="T14" fmla="*/ 0 w 4"/>
                <a:gd name="T15" fmla="*/ 4 h 8"/>
                <a:gd name="T16" fmla="*/ 0 w 4"/>
                <a:gd name="T17" fmla="*/ 8 h 8"/>
                <a:gd name="T18" fmla="*/ 0 w 4"/>
                <a:gd name="T19" fmla="*/ 8 h 8"/>
                <a:gd name="T20" fmla="*/ 4 w 4"/>
                <a:gd name="T21" fmla="*/ 6 h 8"/>
                <a:gd name="T22" fmla="*/ 4 w 4"/>
                <a:gd name="T23" fmla="*/ 2 h 8"/>
                <a:gd name="T24" fmla="*/ 4 w 4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99" name="Freeform 49844"/>
            <p:cNvSpPr>
              <a:spLocks/>
            </p:cNvSpPr>
            <p:nvPr/>
          </p:nvSpPr>
          <p:spPr bwMode="auto">
            <a:xfrm>
              <a:off x="797" y="853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2 h 8"/>
                <a:gd name="T6" fmla="*/ 0 w 6"/>
                <a:gd name="T7" fmla="*/ 4 h 8"/>
                <a:gd name="T8" fmla="*/ 0 w 6"/>
                <a:gd name="T9" fmla="*/ 8 h 8"/>
                <a:gd name="T10" fmla="*/ 0 w 6"/>
                <a:gd name="T11" fmla="*/ 8 h 8"/>
                <a:gd name="T12" fmla="*/ 4 w 6"/>
                <a:gd name="T13" fmla="*/ 8 h 8"/>
                <a:gd name="T14" fmla="*/ 6 w 6"/>
                <a:gd name="T15" fmla="*/ 6 h 8"/>
                <a:gd name="T16" fmla="*/ 6 w 6"/>
                <a:gd name="T17" fmla="*/ 6 h 8"/>
                <a:gd name="T18" fmla="*/ 6 w 6"/>
                <a:gd name="T19" fmla="*/ 4 h 8"/>
                <a:gd name="T20" fmla="*/ 6 w 6"/>
                <a:gd name="T21" fmla="*/ 2 h 8"/>
                <a:gd name="T22" fmla="*/ 6 w 6"/>
                <a:gd name="T23" fmla="*/ 2 h 8"/>
                <a:gd name="T24" fmla="*/ 4 w 6"/>
                <a:gd name="T25" fmla="*/ 2 h 8"/>
                <a:gd name="T26" fmla="*/ 0 w 6"/>
                <a:gd name="T27" fmla="*/ 0 h 8"/>
                <a:gd name="T28" fmla="*/ 0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0" name="Freeform 49845"/>
            <p:cNvSpPr>
              <a:spLocks/>
            </p:cNvSpPr>
            <p:nvPr/>
          </p:nvSpPr>
          <p:spPr bwMode="auto">
            <a:xfrm>
              <a:off x="426" y="855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2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4 h 4"/>
                <a:gd name="T16" fmla="*/ 0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1" name="Freeform 49846"/>
            <p:cNvSpPr>
              <a:spLocks/>
            </p:cNvSpPr>
            <p:nvPr/>
          </p:nvSpPr>
          <p:spPr bwMode="auto">
            <a:xfrm>
              <a:off x="442" y="855"/>
              <a:ext cx="14" cy="12"/>
            </a:xfrm>
            <a:custGeom>
              <a:avLst/>
              <a:gdLst>
                <a:gd name="T0" fmla="*/ 14 w 14"/>
                <a:gd name="T1" fmla="*/ 8 h 12"/>
                <a:gd name="T2" fmla="*/ 14 w 14"/>
                <a:gd name="T3" fmla="*/ 8 h 12"/>
                <a:gd name="T4" fmla="*/ 14 w 14"/>
                <a:gd name="T5" fmla="*/ 2 h 12"/>
                <a:gd name="T6" fmla="*/ 14 w 14"/>
                <a:gd name="T7" fmla="*/ 2 h 12"/>
                <a:gd name="T8" fmla="*/ 12 w 14"/>
                <a:gd name="T9" fmla="*/ 0 h 12"/>
                <a:gd name="T10" fmla="*/ 12 w 14"/>
                <a:gd name="T11" fmla="*/ 0 h 12"/>
                <a:gd name="T12" fmla="*/ 10 w 14"/>
                <a:gd name="T13" fmla="*/ 0 h 12"/>
                <a:gd name="T14" fmla="*/ 10 w 14"/>
                <a:gd name="T15" fmla="*/ 0 h 12"/>
                <a:gd name="T16" fmla="*/ 10 w 14"/>
                <a:gd name="T17" fmla="*/ 4 h 12"/>
                <a:gd name="T18" fmla="*/ 10 w 14"/>
                <a:gd name="T19" fmla="*/ 4 h 12"/>
                <a:gd name="T20" fmla="*/ 12 w 14"/>
                <a:gd name="T21" fmla="*/ 4 h 12"/>
                <a:gd name="T22" fmla="*/ 12 w 14"/>
                <a:gd name="T23" fmla="*/ 6 h 12"/>
                <a:gd name="T24" fmla="*/ 12 w 14"/>
                <a:gd name="T25" fmla="*/ 6 h 12"/>
                <a:gd name="T26" fmla="*/ 10 w 14"/>
                <a:gd name="T27" fmla="*/ 8 h 12"/>
                <a:gd name="T28" fmla="*/ 10 w 14"/>
                <a:gd name="T29" fmla="*/ 8 h 12"/>
                <a:gd name="T30" fmla="*/ 8 w 14"/>
                <a:gd name="T31" fmla="*/ 8 h 12"/>
                <a:gd name="T32" fmla="*/ 8 w 14"/>
                <a:gd name="T33" fmla="*/ 8 h 12"/>
                <a:gd name="T34" fmla="*/ 6 w 14"/>
                <a:gd name="T35" fmla="*/ 4 h 12"/>
                <a:gd name="T36" fmla="*/ 6 w 14"/>
                <a:gd name="T37" fmla="*/ 4 h 12"/>
                <a:gd name="T38" fmla="*/ 2 w 14"/>
                <a:gd name="T39" fmla="*/ 4 h 12"/>
                <a:gd name="T40" fmla="*/ 0 w 14"/>
                <a:gd name="T41" fmla="*/ 6 h 12"/>
                <a:gd name="T42" fmla="*/ 0 w 14"/>
                <a:gd name="T43" fmla="*/ 6 h 12"/>
                <a:gd name="T44" fmla="*/ 4 w 14"/>
                <a:gd name="T45" fmla="*/ 8 h 12"/>
                <a:gd name="T46" fmla="*/ 4 w 14"/>
                <a:gd name="T47" fmla="*/ 10 h 12"/>
                <a:gd name="T48" fmla="*/ 4 w 14"/>
                <a:gd name="T49" fmla="*/ 12 h 12"/>
                <a:gd name="T50" fmla="*/ 4 w 14"/>
                <a:gd name="T51" fmla="*/ 12 h 12"/>
                <a:gd name="T52" fmla="*/ 10 w 14"/>
                <a:gd name="T53" fmla="*/ 10 h 12"/>
                <a:gd name="T54" fmla="*/ 14 w 14"/>
                <a:gd name="T55" fmla="*/ 8 h 12"/>
                <a:gd name="T56" fmla="*/ 14 w 14"/>
                <a:gd name="T5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2">
                  <a:moveTo>
                    <a:pt x="14" y="8"/>
                  </a:moveTo>
                  <a:lnTo>
                    <a:pt x="14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2" name="Freeform 49847"/>
            <p:cNvSpPr>
              <a:spLocks/>
            </p:cNvSpPr>
            <p:nvPr/>
          </p:nvSpPr>
          <p:spPr bwMode="auto">
            <a:xfrm>
              <a:off x="548" y="855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0 h 4"/>
                <a:gd name="T6" fmla="*/ 0 w 6"/>
                <a:gd name="T7" fmla="*/ 2 h 4"/>
                <a:gd name="T8" fmla="*/ 0 w 6"/>
                <a:gd name="T9" fmla="*/ 2 h 4"/>
                <a:gd name="T10" fmla="*/ 4 w 6"/>
                <a:gd name="T11" fmla="*/ 4 h 4"/>
                <a:gd name="T12" fmla="*/ 6 w 6"/>
                <a:gd name="T13" fmla="*/ 2 h 4"/>
                <a:gd name="T14" fmla="*/ 6 w 6"/>
                <a:gd name="T15" fmla="*/ 0 h 4"/>
                <a:gd name="T16" fmla="*/ 6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3" name="Freeform 49848"/>
            <p:cNvSpPr>
              <a:spLocks/>
            </p:cNvSpPr>
            <p:nvPr/>
          </p:nvSpPr>
          <p:spPr bwMode="auto">
            <a:xfrm>
              <a:off x="466" y="857"/>
              <a:ext cx="8" cy="6"/>
            </a:xfrm>
            <a:custGeom>
              <a:avLst/>
              <a:gdLst>
                <a:gd name="T0" fmla="*/ 0 w 8"/>
                <a:gd name="T1" fmla="*/ 2 h 6"/>
                <a:gd name="T2" fmla="*/ 0 w 8"/>
                <a:gd name="T3" fmla="*/ 2 h 6"/>
                <a:gd name="T4" fmla="*/ 0 w 8"/>
                <a:gd name="T5" fmla="*/ 4 h 6"/>
                <a:gd name="T6" fmla="*/ 0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4 w 8"/>
                <a:gd name="T13" fmla="*/ 6 h 6"/>
                <a:gd name="T14" fmla="*/ 8 w 8"/>
                <a:gd name="T15" fmla="*/ 4 h 6"/>
                <a:gd name="T16" fmla="*/ 8 w 8"/>
                <a:gd name="T17" fmla="*/ 2 h 6"/>
                <a:gd name="T18" fmla="*/ 8 w 8"/>
                <a:gd name="T19" fmla="*/ 2 h 6"/>
                <a:gd name="T20" fmla="*/ 8 w 8"/>
                <a:gd name="T21" fmla="*/ 0 h 6"/>
                <a:gd name="T22" fmla="*/ 6 w 8"/>
                <a:gd name="T23" fmla="*/ 0 h 6"/>
                <a:gd name="T24" fmla="*/ 0 w 8"/>
                <a:gd name="T25" fmla="*/ 2 h 6"/>
                <a:gd name="T26" fmla="*/ 0 w 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4" name="Freeform 49849"/>
            <p:cNvSpPr>
              <a:spLocks/>
            </p:cNvSpPr>
            <p:nvPr/>
          </p:nvSpPr>
          <p:spPr bwMode="auto">
            <a:xfrm>
              <a:off x="532" y="85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2 h 4"/>
                <a:gd name="T12" fmla="*/ 4 w 4"/>
                <a:gd name="T13" fmla="*/ 0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5" name="Freeform 49850"/>
            <p:cNvSpPr>
              <a:spLocks/>
            </p:cNvSpPr>
            <p:nvPr/>
          </p:nvSpPr>
          <p:spPr bwMode="auto">
            <a:xfrm>
              <a:off x="534" y="859"/>
              <a:ext cx="12" cy="6"/>
            </a:xfrm>
            <a:custGeom>
              <a:avLst/>
              <a:gdLst>
                <a:gd name="T0" fmla="*/ 12 w 12"/>
                <a:gd name="T1" fmla="*/ 0 h 6"/>
                <a:gd name="T2" fmla="*/ 12 w 12"/>
                <a:gd name="T3" fmla="*/ 0 h 6"/>
                <a:gd name="T4" fmla="*/ 8 w 12"/>
                <a:gd name="T5" fmla="*/ 0 h 6"/>
                <a:gd name="T6" fmla="*/ 6 w 12"/>
                <a:gd name="T7" fmla="*/ 2 h 6"/>
                <a:gd name="T8" fmla="*/ 0 w 12"/>
                <a:gd name="T9" fmla="*/ 6 h 6"/>
                <a:gd name="T10" fmla="*/ 0 w 12"/>
                <a:gd name="T11" fmla="*/ 6 h 6"/>
                <a:gd name="T12" fmla="*/ 6 w 12"/>
                <a:gd name="T13" fmla="*/ 6 h 6"/>
                <a:gd name="T14" fmla="*/ 10 w 12"/>
                <a:gd name="T15" fmla="*/ 6 h 6"/>
                <a:gd name="T16" fmla="*/ 12 w 12"/>
                <a:gd name="T17" fmla="*/ 4 h 6"/>
                <a:gd name="T18" fmla="*/ 12 w 12"/>
                <a:gd name="T19" fmla="*/ 4 h 6"/>
                <a:gd name="T20" fmla="*/ 10 w 12"/>
                <a:gd name="T21" fmla="*/ 4 h 6"/>
                <a:gd name="T22" fmla="*/ 8 w 12"/>
                <a:gd name="T23" fmla="*/ 2 h 6"/>
                <a:gd name="T24" fmla="*/ 8 w 12"/>
                <a:gd name="T25" fmla="*/ 2 h 6"/>
                <a:gd name="T26" fmla="*/ 8 w 12"/>
                <a:gd name="T27" fmla="*/ 2 h 6"/>
                <a:gd name="T28" fmla="*/ 10 w 12"/>
                <a:gd name="T29" fmla="*/ 0 h 6"/>
                <a:gd name="T30" fmla="*/ 12 w 12"/>
                <a:gd name="T31" fmla="*/ 0 h 6"/>
                <a:gd name="T32" fmla="*/ 12 w 12"/>
                <a:gd name="T33" fmla="*/ 0 h 6"/>
                <a:gd name="T34" fmla="*/ 12 w 12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6" name="Freeform 49851"/>
            <p:cNvSpPr>
              <a:spLocks/>
            </p:cNvSpPr>
            <p:nvPr/>
          </p:nvSpPr>
          <p:spPr bwMode="auto">
            <a:xfrm>
              <a:off x="683" y="857"/>
              <a:ext cx="18" cy="10"/>
            </a:xfrm>
            <a:custGeom>
              <a:avLst/>
              <a:gdLst>
                <a:gd name="T0" fmla="*/ 0 w 18"/>
                <a:gd name="T1" fmla="*/ 2 h 10"/>
                <a:gd name="T2" fmla="*/ 0 w 18"/>
                <a:gd name="T3" fmla="*/ 2 h 10"/>
                <a:gd name="T4" fmla="*/ 0 w 18"/>
                <a:gd name="T5" fmla="*/ 4 h 10"/>
                <a:gd name="T6" fmla="*/ 0 w 18"/>
                <a:gd name="T7" fmla="*/ 8 h 10"/>
                <a:gd name="T8" fmla="*/ 0 w 18"/>
                <a:gd name="T9" fmla="*/ 8 h 10"/>
                <a:gd name="T10" fmla="*/ 2 w 18"/>
                <a:gd name="T11" fmla="*/ 6 h 10"/>
                <a:gd name="T12" fmla="*/ 4 w 18"/>
                <a:gd name="T13" fmla="*/ 4 h 10"/>
                <a:gd name="T14" fmla="*/ 4 w 18"/>
                <a:gd name="T15" fmla="*/ 2 h 10"/>
                <a:gd name="T16" fmla="*/ 8 w 18"/>
                <a:gd name="T17" fmla="*/ 2 h 10"/>
                <a:gd name="T18" fmla="*/ 8 w 18"/>
                <a:gd name="T19" fmla="*/ 2 h 10"/>
                <a:gd name="T20" fmla="*/ 8 w 18"/>
                <a:gd name="T21" fmla="*/ 6 h 10"/>
                <a:gd name="T22" fmla="*/ 8 w 18"/>
                <a:gd name="T23" fmla="*/ 10 h 10"/>
                <a:gd name="T24" fmla="*/ 8 w 18"/>
                <a:gd name="T25" fmla="*/ 10 h 10"/>
                <a:gd name="T26" fmla="*/ 12 w 18"/>
                <a:gd name="T27" fmla="*/ 6 h 10"/>
                <a:gd name="T28" fmla="*/ 18 w 18"/>
                <a:gd name="T29" fmla="*/ 2 h 10"/>
                <a:gd name="T30" fmla="*/ 18 w 18"/>
                <a:gd name="T31" fmla="*/ 2 h 10"/>
                <a:gd name="T32" fmla="*/ 10 w 18"/>
                <a:gd name="T33" fmla="*/ 0 h 10"/>
                <a:gd name="T34" fmla="*/ 0 w 18"/>
                <a:gd name="T35" fmla="*/ 2 h 10"/>
                <a:gd name="T36" fmla="*/ 0 w 18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7" name="Freeform 49852"/>
            <p:cNvSpPr>
              <a:spLocks/>
            </p:cNvSpPr>
            <p:nvPr/>
          </p:nvSpPr>
          <p:spPr bwMode="auto">
            <a:xfrm>
              <a:off x="805" y="857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2 h 4"/>
                <a:gd name="T6" fmla="*/ 6 w 8"/>
                <a:gd name="T7" fmla="*/ 4 h 4"/>
                <a:gd name="T8" fmla="*/ 8 w 8"/>
                <a:gd name="T9" fmla="*/ 2 h 4"/>
                <a:gd name="T10" fmla="*/ 8 w 8"/>
                <a:gd name="T11" fmla="*/ 2 h 4"/>
                <a:gd name="T12" fmla="*/ 6 w 8"/>
                <a:gd name="T13" fmla="*/ 2 h 4"/>
                <a:gd name="T14" fmla="*/ 4 w 8"/>
                <a:gd name="T15" fmla="*/ 0 h 4"/>
                <a:gd name="T16" fmla="*/ 0 w 8"/>
                <a:gd name="T17" fmla="*/ 0 h 4"/>
                <a:gd name="T18" fmla="*/ 0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8" name="Freeform 49853"/>
            <p:cNvSpPr>
              <a:spLocks/>
            </p:cNvSpPr>
            <p:nvPr/>
          </p:nvSpPr>
          <p:spPr bwMode="auto">
            <a:xfrm>
              <a:off x="578" y="859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6 w 8"/>
                <a:gd name="T5" fmla="*/ 4 h 6"/>
                <a:gd name="T6" fmla="*/ 8 w 8"/>
                <a:gd name="T7" fmla="*/ 2 h 6"/>
                <a:gd name="T8" fmla="*/ 8 w 8"/>
                <a:gd name="T9" fmla="*/ 0 h 6"/>
                <a:gd name="T10" fmla="*/ 8 w 8"/>
                <a:gd name="T11" fmla="*/ 0 h 6"/>
                <a:gd name="T12" fmla="*/ 6 w 8"/>
                <a:gd name="T13" fmla="*/ 0 h 6"/>
                <a:gd name="T14" fmla="*/ 4 w 8"/>
                <a:gd name="T15" fmla="*/ 0 h 6"/>
                <a:gd name="T16" fmla="*/ 2 w 8"/>
                <a:gd name="T17" fmla="*/ 0 h 6"/>
                <a:gd name="T18" fmla="*/ 2 w 8"/>
                <a:gd name="T19" fmla="*/ 0 h 6"/>
                <a:gd name="T20" fmla="*/ 2 w 8"/>
                <a:gd name="T21" fmla="*/ 0 h 6"/>
                <a:gd name="T22" fmla="*/ 0 w 8"/>
                <a:gd name="T23" fmla="*/ 2 h 6"/>
                <a:gd name="T24" fmla="*/ 0 w 8"/>
                <a:gd name="T25" fmla="*/ 6 h 6"/>
                <a:gd name="T26" fmla="*/ 0 w 8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09" name="Freeform 49854"/>
            <p:cNvSpPr>
              <a:spLocks/>
            </p:cNvSpPr>
            <p:nvPr/>
          </p:nvSpPr>
          <p:spPr bwMode="auto">
            <a:xfrm>
              <a:off x="735" y="859"/>
              <a:ext cx="8" cy="6"/>
            </a:xfrm>
            <a:custGeom>
              <a:avLst/>
              <a:gdLst>
                <a:gd name="T0" fmla="*/ 6 w 8"/>
                <a:gd name="T1" fmla="*/ 0 h 6"/>
                <a:gd name="T2" fmla="*/ 6 w 8"/>
                <a:gd name="T3" fmla="*/ 0 h 6"/>
                <a:gd name="T4" fmla="*/ 4 w 8"/>
                <a:gd name="T5" fmla="*/ 2 h 6"/>
                <a:gd name="T6" fmla="*/ 2 w 8"/>
                <a:gd name="T7" fmla="*/ 2 h 6"/>
                <a:gd name="T8" fmla="*/ 0 w 8"/>
                <a:gd name="T9" fmla="*/ 4 h 6"/>
                <a:gd name="T10" fmla="*/ 0 w 8"/>
                <a:gd name="T11" fmla="*/ 6 h 6"/>
                <a:gd name="T12" fmla="*/ 0 w 8"/>
                <a:gd name="T13" fmla="*/ 6 h 6"/>
                <a:gd name="T14" fmla="*/ 2 w 8"/>
                <a:gd name="T15" fmla="*/ 4 h 6"/>
                <a:gd name="T16" fmla="*/ 2 w 8"/>
                <a:gd name="T17" fmla="*/ 6 h 6"/>
                <a:gd name="T18" fmla="*/ 4 w 8"/>
                <a:gd name="T19" fmla="*/ 6 h 6"/>
                <a:gd name="T20" fmla="*/ 6 w 8"/>
                <a:gd name="T21" fmla="*/ 6 h 6"/>
                <a:gd name="T22" fmla="*/ 6 w 8"/>
                <a:gd name="T23" fmla="*/ 6 h 6"/>
                <a:gd name="T24" fmla="*/ 6 w 8"/>
                <a:gd name="T25" fmla="*/ 4 h 6"/>
                <a:gd name="T26" fmla="*/ 8 w 8"/>
                <a:gd name="T27" fmla="*/ 2 h 6"/>
                <a:gd name="T28" fmla="*/ 8 w 8"/>
                <a:gd name="T29" fmla="*/ 2 h 6"/>
                <a:gd name="T30" fmla="*/ 6 w 8"/>
                <a:gd name="T31" fmla="*/ 0 h 6"/>
                <a:gd name="T32" fmla="*/ 6 w 8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0" name="Freeform 49855"/>
            <p:cNvSpPr>
              <a:spLocks/>
            </p:cNvSpPr>
            <p:nvPr/>
          </p:nvSpPr>
          <p:spPr bwMode="auto">
            <a:xfrm>
              <a:off x="448" y="861"/>
              <a:ext cx="10" cy="10"/>
            </a:xfrm>
            <a:custGeom>
              <a:avLst/>
              <a:gdLst>
                <a:gd name="T0" fmla="*/ 8 w 10"/>
                <a:gd name="T1" fmla="*/ 0 h 10"/>
                <a:gd name="T2" fmla="*/ 8 w 10"/>
                <a:gd name="T3" fmla="*/ 0 h 10"/>
                <a:gd name="T4" fmla="*/ 8 w 10"/>
                <a:gd name="T5" fmla="*/ 4 h 10"/>
                <a:gd name="T6" fmla="*/ 6 w 10"/>
                <a:gd name="T7" fmla="*/ 4 h 10"/>
                <a:gd name="T8" fmla="*/ 0 w 10"/>
                <a:gd name="T9" fmla="*/ 8 h 10"/>
                <a:gd name="T10" fmla="*/ 0 w 10"/>
                <a:gd name="T11" fmla="*/ 8 h 10"/>
                <a:gd name="T12" fmla="*/ 0 w 10"/>
                <a:gd name="T13" fmla="*/ 10 h 10"/>
                <a:gd name="T14" fmla="*/ 0 w 10"/>
                <a:gd name="T15" fmla="*/ 10 h 10"/>
                <a:gd name="T16" fmla="*/ 2 w 10"/>
                <a:gd name="T17" fmla="*/ 10 h 10"/>
                <a:gd name="T18" fmla="*/ 6 w 10"/>
                <a:gd name="T19" fmla="*/ 10 h 10"/>
                <a:gd name="T20" fmla="*/ 10 w 10"/>
                <a:gd name="T21" fmla="*/ 6 h 10"/>
                <a:gd name="T22" fmla="*/ 10 w 10"/>
                <a:gd name="T23" fmla="*/ 6 h 10"/>
                <a:gd name="T24" fmla="*/ 10 w 10"/>
                <a:gd name="T25" fmla="*/ 2 h 10"/>
                <a:gd name="T26" fmla="*/ 10 w 10"/>
                <a:gd name="T27" fmla="*/ 0 h 10"/>
                <a:gd name="T28" fmla="*/ 8 w 10"/>
                <a:gd name="T29" fmla="*/ 0 h 10"/>
                <a:gd name="T30" fmla="*/ 8 w 10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1" name="Freeform 49856"/>
            <p:cNvSpPr>
              <a:spLocks/>
            </p:cNvSpPr>
            <p:nvPr/>
          </p:nvSpPr>
          <p:spPr bwMode="auto">
            <a:xfrm>
              <a:off x="787" y="861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4 w 8"/>
                <a:gd name="T5" fmla="*/ 2 h 6"/>
                <a:gd name="T6" fmla="*/ 2 w 8"/>
                <a:gd name="T7" fmla="*/ 4 h 6"/>
                <a:gd name="T8" fmla="*/ 0 w 8"/>
                <a:gd name="T9" fmla="*/ 6 h 6"/>
                <a:gd name="T10" fmla="*/ 0 w 8"/>
                <a:gd name="T11" fmla="*/ 6 h 6"/>
                <a:gd name="T12" fmla="*/ 6 w 8"/>
                <a:gd name="T13" fmla="*/ 4 h 6"/>
                <a:gd name="T14" fmla="*/ 8 w 8"/>
                <a:gd name="T15" fmla="*/ 4 h 6"/>
                <a:gd name="T16" fmla="*/ 8 w 8"/>
                <a:gd name="T17" fmla="*/ 0 h 6"/>
                <a:gd name="T18" fmla="*/ 8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2" name="Freeform 49857"/>
            <p:cNvSpPr>
              <a:spLocks/>
            </p:cNvSpPr>
            <p:nvPr/>
          </p:nvSpPr>
          <p:spPr bwMode="auto">
            <a:xfrm>
              <a:off x="512" y="863"/>
              <a:ext cx="10" cy="8"/>
            </a:xfrm>
            <a:custGeom>
              <a:avLst/>
              <a:gdLst>
                <a:gd name="T0" fmla="*/ 10 w 10"/>
                <a:gd name="T1" fmla="*/ 4 h 8"/>
                <a:gd name="T2" fmla="*/ 10 w 10"/>
                <a:gd name="T3" fmla="*/ 4 h 8"/>
                <a:gd name="T4" fmla="*/ 8 w 10"/>
                <a:gd name="T5" fmla="*/ 4 h 8"/>
                <a:gd name="T6" fmla="*/ 6 w 10"/>
                <a:gd name="T7" fmla="*/ 4 h 8"/>
                <a:gd name="T8" fmla="*/ 6 w 10"/>
                <a:gd name="T9" fmla="*/ 4 h 8"/>
                <a:gd name="T10" fmla="*/ 6 w 10"/>
                <a:gd name="T11" fmla="*/ 2 h 8"/>
                <a:gd name="T12" fmla="*/ 4 w 10"/>
                <a:gd name="T13" fmla="*/ 0 h 8"/>
                <a:gd name="T14" fmla="*/ 4 w 10"/>
                <a:gd name="T15" fmla="*/ 0 h 8"/>
                <a:gd name="T16" fmla="*/ 4 w 10"/>
                <a:gd name="T17" fmla="*/ 2 h 8"/>
                <a:gd name="T18" fmla="*/ 2 w 10"/>
                <a:gd name="T19" fmla="*/ 4 h 8"/>
                <a:gd name="T20" fmla="*/ 0 w 10"/>
                <a:gd name="T21" fmla="*/ 4 h 8"/>
                <a:gd name="T22" fmla="*/ 0 w 10"/>
                <a:gd name="T23" fmla="*/ 6 h 8"/>
                <a:gd name="T24" fmla="*/ 0 w 10"/>
                <a:gd name="T25" fmla="*/ 6 h 8"/>
                <a:gd name="T26" fmla="*/ 6 w 10"/>
                <a:gd name="T27" fmla="*/ 8 h 8"/>
                <a:gd name="T28" fmla="*/ 8 w 10"/>
                <a:gd name="T29" fmla="*/ 8 h 8"/>
                <a:gd name="T30" fmla="*/ 10 w 10"/>
                <a:gd name="T31" fmla="*/ 4 h 8"/>
                <a:gd name="T32" fmla="*/ 10 w 10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3" name="Freeform 49858"/>
            <p:cNvSpPr>
              <a:spLocks/>
            </p:cNvSpPr>
            <p:nvPr/>
          </p:nvSpPr>
          <p:spPr bwMode="auto">
            <a:xfrm>
              <a:off x="777" y="863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6 h 6"/>
                <a:gd name="T12" fmla="*/ 4 w 4"/>
                <a:gd name="T13" fmla="*/ 4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4" name="Freeform 49859"/>
            <p:cNvSpPr>
              <a:spLocks/>
            </p:cNvSpPr>
            <p:nvPr/>
          </p:nvSpPr>
          <p:spPr bwMode="auto">
            <a:xfrm>
              <a:off x="723" y="865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0 h 4"/>
                <a:gd name="T10" fmla="*/ 0 w 2"/>
                <a:gd name="T11" fmla="*/ 0 h 4"/>
                <a:gd name="T12" fmla="*/ 0 w 2"/>
                <a:gd name="T13" fmla="*/ 2 h 4"/>
                <a:gd name="T14" fmla="*/ 0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5" name="Freeform 49860"/>
            <p:cNvSpPr>
              <a:spLocks/>
            </p:cNvSpPr>
            <p:nvPr/>
          </p:nvSpPr>
          <p:spPr bwMode="auto">
            <a:xfrm>
              <a:off x="610" y="865"/>
              <a:ext cx="3" cy="4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2 h 4"/>
                <a:gd name="T8" fmla="*/ 0 w 3"/>
                <a:gd name="T9" fmla="*/ 4 h 4"/>
                <a:gd name="T10" fmla="*/ 0 w 3"/>
                <a:gd name="T11" fmla="*/ 4 h 4"/>
                <a:gd name="T12" fmla="*/ 0 w 3"/>
                <a:gd name="T13" fmla="*/ 4 h 4"/>
                <a:gd name="T14" fmla="*/ 3 w 3"/>
                <a:gd name="T15" fmla="*/ 4 h 4"/>
                <a:gd name="T16" fmla="*/ 3 w 3"/>
                <a:gd name="T17" fmla="*/ 4 h 4"/>
                <a:gd name="T18" fmla="*/ 3 w 3"/>
                <a:gd name="T19" fmla="*/ 4 h 4"/>
                <a:gd name="T20" fmla="*/ 3 w 3"/>
                <a:gd name="T21" fmla="*/ 2 h 4"/>
                <a:gd name="T22" fmla="*/ 3 w 3"/>
                <a:gd name="T23" fmla="*/ 2 h 4"/>
                <a:gd name="T24" fmla="*/ 3 w 3"/>
                <a:gd name="T25" fmla="*/ 0 h 4"/>
                <a:gd name="T26" fmla="*/ 3 w 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6" name="Freeform 49861"/>
            <p:cNvSpPr>
              <a:spLocks/>
            </p:cNvSpPr>
            <p:nvPr/>
          </p:nvSpPr>
          <p:spPr bwMode="auto">
            <a:xfrm>
              <a:off x="693" y="865"/>
              <a:ext cx="6" cy="4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6 w 6"/>
                <a:gd name="T9" fmla="*/ 2 h 4"/>
                <a:gd name="T10" fmla="*/ 4 w 6"/>
                <a:gd name="T11" fmla="*/ 0 h 4"/>
                <a:gd name="T12" fmla="*/ 4 w 6"/>
                <a:gd name="T13" fmla="*/ 0 h 4"/>
                <a:gd name="T14" fmla="*/ 2 w 6"/>
                <a:gd name="T15" fmla="*/ 0 h 4"/>
                <a:gd name="T16" fmla="*/ 2 w 6"/>
                <a:gd name="T17" fmla="*/ 0 h 4"/>
                <a:gd name="T18" fmla="*/ 0 w 6"/>
                <a:gd name="T19" fmla="*/ 2 h 4"/>
                <a:gd name="T20" fmla="*/ 0 w 6"/>
                <a:gd name="T21" fmla="*/ 4 h 4"/>
                <a:gd name="T22" fmla="*/ 0 w 6"/>
                <a:gd name="T23" fmla="*/ 4 h 4"/>
                <a:gd name="T24" fmla="*/ 2 w 6"/>
                <a:gd name="T25" fmla="*/ 4 h 4"/>
                <a:gd name="T26" fmla="*/ 2 w 6"/>
                <a:gd name="T27" fmla="*/ 4 h 4"/>
                <a:gd name="T28" fmla="*/ 4 w 6"/>
                <a:gd name="T29" fmla="*/ 4 h 4"/>
                <a:gd name="T30" fmla="*/ 4 w 6"/>
                <a:gd name="T3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7" name="Freeform 49862"/>
            <p:cNvSpPr>
              <a:spLocks/>
            </p:cNvSpPr>
            <p:nvPr/>
          </p:nvSpPr>
          <p:spPr bwMode="auto">
            <a:xfrm>
              <a:off x="699" y="865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2 h 6"/>
                <a:gd name="T8" fmla="*/ 0 w 4"/>
                <a:gd name="T9" fmla="*/ 2 h 6"/>
                <a:gd name="T10" fmla="*/ 2 w 4"/>
                <a:gd name="T11" fmla="*/ 4 h 6"/>
                <a:gd name="T12" fmla="*/ 2 w 4"/>
                <a:gd name="T13" fmla="*/ 6 h 6"/>
                <a:gd name="T14" fmla="*/ 2 w 4"/>
                <a:gd name="T15" fmla="*/ 6 h 6"/>
                <a:gd name="T16" fmla="*/ 2 w 4"/>
                <a:gd name="T17" fmla="*/ 6 h 6"/>
                <a:gd name="T18" fmla="*/ 4 w 4"/>
                <a:gd name="T19" fmla="*/ 4 h 6"/>
                <a:gd name="T20" fmla="*/ 4 w 4"/>
                <a:gd name="T21" fmla="*/ 0 h 6"/>
                <a:gd name="T22" fmla="*/ 4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8" name="Freeform 49863"/>
            <p:cNvSpPr>
              <a:spLocks/>
            </p:cNvSpPr>
            <p:nvPr/>
          </p:nvSpPr>
          <p:spPr bwMode="auto">
            <a:xfrm>
              <a:off x="761" y="865"/>
              <a:ext cx="8" cy="8"/>
            </a:xfrm>
            <a:custGeom>
              <a:avLst/>
              <a:gdLst>
                <a:gd name="T0" fmla="*/ 6 w 8"/>
                <a:gd name="T1" fmla="*/ 8 h 8"/>
                <a:gd name="T2" fmla="*/ 6 w 8"/>
                <a:gd name="T3" fmla="*/ 8 h 8"/>
                <a:gd name="T4" fmla="*/ 8 w 8"/>
                <a:gd name="T5" fmla="*/ 0 h 8"/>
                <a:gd name="T6" fmla="*/ 8 w 8"/>
                <a:gd name="T7" fmla="*/ 0 h 8"/>
                <a:gd name="T8" fmla="*/ 4 w 8"/>
                <a:gd name="T9" fmla="*/ 0 h 8"/>
                <a:gd name="T10" fmla="*/ 2 w 8"/>
                <a:gd name="T11" fmla="*/ 2 h 8"/>
                <a:gd name="T12" fmla="*/ 0 w 8"/>
                <a:gd name="T13" fmla="*/ 6 h 8"/>
                <a:gd name="T14" fmla="*/ 0 w 8"/>
                <a:gd name="T15" fmla="*/ 6 h 8"/>
                <a:gd name="T16" fmla="*/ 4 w 8"/>
                <a:gd name="T17" fmla="*/ 8 h 8"/>
                <a:gd name="T18" fmla="*/ 6 w 8"/>
                <a:gd name="T19" fmla="*/ 8 h 8"/>
                <a:gd name="T20" fmla="*/ 6 w 8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6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19" name="Freeform 49864"/>
            <p:cNvSpPr>
              <a:spLocks/>
            </p:cNvSpPr>
            <p:nvPr/>
          </p:nvSpPr>
          <p:spPr bwMode="auto">
            <a:xfrm>
              <a:off x="757" y="867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0 h 4"/>
                <a:gd name="T12" fmla="*/ 0 w 2"/>
                <a:gd name="T13" fmla="*/ 0 h 4"/>
                <a:gd name="T14" fmla="*/ 0 w 2"/>
                <a:gd name="T15" fmla="*/ 2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0" name="Freeform 49865"/>
            <p:cNvSpPr>
              <a:spLocks/>
            </p:cNvSpPr>
            <p:nvPr/>
          </p:nvSpPr>
          <p:spPr bwMode="auto">
            <a:xfrm>
              <a:off x="793" y="869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6 w 6"/>
                <a:gd name="T5" fmla="*/ 2 h 2"/>
                <a:gd name="T6" fmla="*/ 6 w 6"/>
                <a:gd name="T7" fmla="*/ 2 h 2"/>
                <a:gd name="T8" fmla="*/ 6 w 6"/>
                <a:gd name="T9" fmla="*/ 2 h 2"/>
                <a:gd name="T10" fmla="*/ 6 w 6"/>
                <a:gd name="T11" fmla="*/ 0 h 2"/>
                <a:gd name="T12" fmla="*/ 6 w 6"/>
                <a:gd name="T13" fmla="*/ 0 h 2"/>
                <a:gd name="T14" fmla="*/ 2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1" name="Freeform 49866"/>
            <p:cNvSpPr>
              <a:spLocks/>
            </p:cNvSpPr>
            <p:nvPr/>
          </p:nvSpPr>
          <p:spPr bwMode="auto">
            <a:xfrm>
              <a:off x="661" y="869"/>
              <a:ext cx="8" cy="4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4 h 4"/>
                <a:gd name="T6" fmla="*/ 4 w 8"/>
                <a:gd name="T7" fmla="*/ 4 h 4"/>
                <a:gd name="T8" fmla="*/ 8 w 8"/>
                <a:gd name="T9" fmla="*/ 4 h 4"/>
                <a:gd name="T10" fmla="*/ 8 w 8"/>
                <a:gd name="T11" fmla="*/ 4 h 4"/>
                <a:gd name="T12" fmla="*/ 8 w 8"/>
                <a:gd name="T13" fmla="*/ 2 h 4"/>
                <a:gd name="T14" fmla="*/ 4 w 8"/>
                <a:gd name="T15" fmla="*/ 0 h 4"/>
                <a:gd name="T16" fmla="*/ 2 w 8"/>
                <a:gd name="T17" fmla="*/ 0 h 4"/>
                <a:gd name="T18" fmla="*/ 0 w 8"/>
                <a:gd name="T19" fmla="*/ 2 h 4"/>
                <a:gd name="T20" fmla="*/ 0 w 8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2" name="Freeform 49867"/>
            <p:cNvSpPr>
              <a:spLocks/>
            </p:cNvSpPr>
            <p:nvPr/>
          </p:nvSpPr>
          <p:spPr bwMode="auto">
            <a:xfrm>
              <a:off x="723" y="871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2 h 6"/>
                <a:gd name="T6" fmla="*/ 0 w 8"/>
                <a:gd name="T7" fmla="*/ 6 h 6"/>
                <a:gd name="T8" fmla="*/ 0 w 8"/>
                <a:gd name="T9" fmla="*/ 6 h 6"/>
                <a:gd name="T10" fmla="*/ 8 w 8"/>
                <a:gd name="T11" fmla="*/ 0 h 6"/>
                <a:gd name="T12" fmla="*/ 8 w 8"/>
                <a:gd name="T13" fmla="*/ 0 h 6"/>
                <a:gd name="T14" fmla="*/ 4 w 8"/>
                <a:gd name="T15" fmla="*/ 0 h 6"/>
                <a:gd name="T16" fmla="*/ 0 w 8"/>
                <a:gd name="T17" fmla="*/ 0 h 6"/>
                <a:gd name="T18" fmla="*/ 0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3" name="Freeform 49868"/>
            <p:cNvSpPr>
              <a:spLocks/>
            </p:cNvSpPr>
            <p:nvPr/>
          </p:nvSpPr>
          <p:spPr bwMode="auto">
            <a:xfrm>
              <a:off x="560" y="871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4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0 w 8"/>
                <a:gd name="T11" fmla="*/ 2 h 4"/>
                <a:gd name="T12" fmla="*/ 4 w 8"/>
                <a:gd name="T13" fmla="*/ 4 h 4"/>
                <a:gd name="T14" fmla="*/ 8 w 8"/>
                <a:gd name="T15" fmla="*/ 2 h 4"/>
                <a:gd name="T16" fmla="*/ 8 w 8"/>
                <a:gd name="T17" fmla="*/ 0 h 4"/>
                <a:gd name="T18" fmla="*/ 8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4" name="Freeform 49869"/>
            <p:cNvSpPr>
              <a:spLocks/>
            </p:cNvSpPr>
            <p:nvPr/>
          </p:nvSpPr>
          <p:spPr bwMode="auto">
            <a:xfrm>
              <a:off x="633" y="871"/>
              <a:ext cx="16" cy="6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0 h 6"/>
                <a:gd name="T4" fmla="*/ 12 w 16"/>
                <a:gd name="T5" fmla="*/ 2 h 6"/>
                <a:gd name="T6" fmla="*/ 8 w 16"/>
                <a:gd name="T7" fmla="*/ 0 h 6"/>
                <a:gd name="T8" fmla="*/ 4 w 16"/>
                <a:gd name="T9" fmla="*/ 2 h 6"/>
                <a:gd name="T10" fmla="*/ 0 w 16"/>
                <a:gd name="T11" fmla="*/ 6 h 6"/>
                <a:gd name="T12" fmla="*/ 0 w 16"/>
                <a:gd name="T13" fmla="*/ 6 h 6"/>
                <a:gd name="T14" fmla="*/ 4 w 16"/>
                <a:gd name="T15" fmla="*/ 4 h 6"/>
                <a:gd name="T16" fmla="*/ 6 w 16"/>
                <a:gd name="T17" fmla="*/ 4 h 6"/>
                <a:gd name="T18" fmla="*/ 14 w 16"/>
                <a:gd name="T19" fmla="*/ 6 h 6"/>
                <a:gd name="T20" fmla="*/ 14 w 16"/>
                <a:gd name="T21" fmla="*/ 6 h 6"/>
                <a:gd name="T22" fmla="*/ 14 w 16"/>
                <a:gd name="T23" fmla="*/ 4 h 6"/>
                <a:gd name="T24" fmla="*/ 16 w 16"/>
                <a:gd name="T25" fmla="*/ 2 h 6"/>
                <a:gd name="T26" fmla="*/ 16 w 16"/>
                <a:gd name="T27" fmla="*/ 0 h 6"/>
                <a:gd name="T28" fmla="*/ 16 w 16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5" name="Freeform 49870"/>
            <p:cNvSpPr>
              <a:spLocks/>
            </p:cNvSpPr>
            <p:nvPr/>
          </p:nvSpPr>
          <p:spPr bwMode="auto">
            <a:xfrm>
              <a:off x="641" y="871"/>
              <a:ext cx="24" cy="12"/>
            </a:xfrm>
            <a:custGeom>
              <a:avLst/>
              <a:gdLst>
                <a:gd name="T0" fmla="*/ 16 w 24"/>
                <a:gd name="T1" fmla="*/ 8 h 12"/>
                <a:gd name="T2" fmla="*/ 16 w 24"/>
                <a:gd name="T3" fmla="*/ 8 h 12"/>
                <a:gd name="T4" fmla="*/ 18 w 24"/>
                <a:gd name="T5" fmla="*/ 6 h 12"/>
                <a:gd name="T6" fmla="*/ 18 w 24"/>
                <a:gd name="T7" fmla="*/ 2 h 12"/>
                <a:gd name="T8" fmla="*/ 18 w 24"/>
                <a:gd name="T9" fmla="*/ 2 h 12"/>
                <a:gd name="T10" fmla="*/ 16 w 24"/>
                <a:gd name="T11" fmla="*/ 0 h 12"/>
                <a:gd name="T12" fmla="*/ 16 w 24"/>
                <a:gd name="T13" fmla="*/ 0 h 12"/>
                <a:gd name="T14" fmla="*/ 14 w 24"/>
                <a:gd name="T15" fmla="*/ 0 h 12"/>
                <a:gd name="T16" fmla="*/ 14 w 24"/>
                <a:gd name="T17" fmla="*/ 0 h 12"/>
                <a:gd name="T18" fmla="*/ 12 w 24"/>
                <a:gd name="T19" fmla="*/ 4 h 12"/>
                <a:gd name="T20" fmla="*/ 8 w 24"/>
                <a:gd name="T21" fmla="*/ 6 h 12"/>
                <a:gd name="T22" fmla="*/ 4 w 24"/>
                <a:gd name="T23" fmla="*/ 8 h 12"/>
                <a:gd name="T24" fmla="*/ 0 w 24"/>
                <a:gd name="T25" fmla="*/ 6 h 12"/>
                <a:gd name="T26" fmla="*/ 0 w 24"/>
                <a:gd name="T27" fmla="*/ 6 h 12"/>
                <a:gd name="T28" fmla="*/ 2 w 24"/>
                <a:gd name="T29" fmla="*/ 10 h 12"/>
                <a:gd name="T30" fmla="*/ 6 w 24"/>
                <a:gd name="T31" fmla="*/ 12 h 12"/>
                <a:gd name="T32" fmla="*/ 10 w 24"/>
                <a:gd name="T33" fmla="*/ 10 h 12"/>
                <a:gd name="T34" fmla="*/ 14 w 24"/>
                <a:gd name="T35" fmla="*/ 6 h 12"/>
                <a:gd name="T36" fmla="*/ 14 w 24"/>
                <a:gd name="T37" fmla="*/ 6 h 12"/>
                <a:gd name="T38" fmla="*/ 14 w 24"/>
                <a:gd name="T39" fmla="*/ 8 h 12"/>
                <a:gd name="T40" fmla="*/ 14 w 24"/>
                <a:gd name="T41" fmla="*/ 10 h 12"/>
                <a:gd name="T42" fmla="*/ 14 w 24"/>
                <a:gd name="T43" fmla="*/ 10 h 12"/>
                <a:gd name="T44" fmla="*/ 16 w 24"/>
                <a:gd name="T45" fmla="*/ 10 h 12"/>
                <a:gd name="T46" fmla="*/ 20 w 24"/>
                <a:gd name="T47" fmla="*/ 12 h 12"/>
                <a:gd name="T48" fmla="*/ 22 w 24"/>
                <a:gd name="T49" fmla="*/ 12 h 12"/>
                <a:gd name="T50" fmla="*/ 24 w 24"/>
                <a:gd name="T51" fmla="*/ 12 h 12"/>
                <a:gd name="T52" fmla="*/ 24 w 24"/>
                <a:gd name="T53" fmla="*/ 12 h 12"/>
                <a:gd name="T54" fmla="*/ 22 w 24"/>
                <a:gd name="T55" fmla="*/ 8 h 12"/>
                <a:gd name="T56" fmla="*/ 20 w 24"/>
                <a:gd name="T57" fmla="*/ 8 h 12"/>
                <a:gd name="T58" fmla="*/ 18 w 24"/>
                <a:gd name="T59" fmla="*/ 8 h 12"/>
                <a:gd name="T60" fmla="*/ 16 w 24"/>
                <a:gd name="T61" fmla="*/ 8 h 12"/>
                <a:gd name="T62" fmla="*/ 16 w 24"/>
                <a:gd name="T6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2">
                  <a:moveTo>
                    <a:pt x="16" y="8"/>
                  </a:moveTo>
                  <a:lnTo>
                    <a:pt x="16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6" name="Freeform 49871"/>
            <p:cNvSpPr>
              <a:spLocks/>
            </p:cNvSpPr>
            <p:nvPr/>
          </p:nvSpPr>
          <p:spPr bwMode="auto">
            <a:xfrm>
              <a:off x="709" y="871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0 h 6"/>
                <a:gd name="T8" fmla="*/ 0 w 4"/>
                <a:gd name="T9" fmla="*/ 0 h 6"/>
                <a:gd name="T10" fmla="*/ 0 w 4"/>
                <a:gd name="T11" fmla="*/ 2 h 6"/>
                <a:gd name="T12" fmla="*/ 2 w 4"/>
                <a:gd name="T13" fmla="*/ 6 h 6"/>
                <a:gd name="T14" fmla="*/ 2 w 4"/>
                <a:gd name="T15" fmla="*/ 6 h 6"/>
                <a:gd name="T16" fmla="*/ 2 w 4"/>
                <a:gd name="T17" fmla="*/ 4 h 6"/>
                <a:gd name="T18" fmla="*/ 4 w 4"/>
                <a:gd name="T19" fmla="*/ 0 h 6"/>
                <a:gd name="T20" fmla="*/ 4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7" name="Freeform 49872"/>
            <p:cNvSpPr>
              <a:spLocks/>
            </p:cNvSpPr>
            <p:nvPr/>
          </p:nvSpPr>
          <p:spPr bwMode="auto">
            <a:xfrm>
              <a:off x="773" y="871"/>
              <a:ext cx="8" cy="6"/>
            </a:xfrm>
            <a:custGeom>
              <a:avLst/>
              <a:gdLst>
                <a:gd name="T0" fmla="*/ 6 w 8"/>
                <a:gd name="T1" fmla="*/ 6 h 6"/>
                <a:gd name="T2" fmla="*/ 6 w 8"/>
                <a:gd name="T3" fmla="*/ 6 h 6"/>
                <a:gd name="T4" fmla="*/ 8 w 8"/>
                <a:gd name="T5" fmla="*/ 4 h 6"/>
                <a:gd name="T6" fmla="*/ 8 w 8"/>
                <a:gd name="T7" fmla="*/ 4 h 6"/>
                <a:gd name="T8" fmla="*/ 8 w 8"/>
                <a:gd name="T9" fmla="*/ 2 h 6"/>
                <a:gd name="T10" fmla="*/ 8 w 8"/>
                <a:gd name="T11" fmla="*/ 2 h 6"/>
                <a:gd name="T12" fmla="*/ 4 w 8"/>
                <a:gd name="T13" fmla="*/ 2 h 6"/>
                <a:gd name="T14" fmla="*/ 0 w 8"/>
                <a:gd name="T15" fmla="*/ 0 h 6"/>
                <a:gd name="T16" fmla="*/ 0 w 8"/>
                <a:gd name="T17" fmla="*/ 0 h 6"/>
                <a:gd name="T18" fmla="*/ 2 w 8"/>
                <a:gd name="T19" fmla="*/ 4 h 6"/>
                <a:gd name="T20" fmla="*/ 6 w 8"/>
                <a:gd name="T21" fmla="*/ 6 h 6"/>
                <a:gd name="T22" fmla="*/ 6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8" name="Freeform 49873"/>
            <p:cNvSpPr>
              <a:spLocks/>
            </p:cNvSpPr>
            <p:nvPr/>
          </p:nvSpPr>
          <p:spPr bwMode="auto">
            <a:xfrm>
              <a:off x="520" y="873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0 h 4"/>
                <a:gd name="T14" fmla="*/ 0 w 4"/>
                <a:gd name="T15" fmla="*/ 2 h 4"/>
                <a:gd name="T16" fmla="*/ 0 w 4"/>
                <a:gd name="T17" fmla="*/ 4 h 4"/>
                <a:gd name="T18" fmla="*/ 0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29" name="Freeform 49874"/>
            <p:cNvSpPr>
              <a:spLocks/>
            </p:cNvSpPr>
            <p:nvPr/>
          </p:nvSpPr>
          <p:spPr bwMode="auto">
            <a:xfrm>
              <a:off x="749" y="875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0 w 6"/>
                <a:gd name="T5" fmla="*/ 4 h 4"/>
                <a:gd name="T6" fmla="*/ 2 w 6"/>
                <a:gd name="T7" fmla="*/ 4 h 4"/>
                <a:gd name="T8" fmla="*/ 6 w 6"/>
                <a:gd name="T9" fmla="*/ 2 h 4"/>
                <a:gd name="T10" fmla="*/ 6 w 6"/>
                <a:gd name="T11" fmla="*/ 0 h 4"/>
                <a:gd name="T12" fmla="*/ 6 w 6"/>
                <a:gd name="T13" fmla="*/ 0 h 4"/>
                <a:gd name="T14" fmla="*/ 2 w 6"/>
                <a:gd name="T15" fmla="*/ 0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0" name="Freeform 49875"/>
            <p:cNvSpPr>
              <a:spLocks/>
            </p:cNvSpPr>
            <p:nvPr/>
          </p:nvSpPr>
          <p:spPr bwMode="auto">
            <a:xfrm>
              <a:off x="458" y="877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0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1" name="Freeform 49876"/>
            <p:cNvSpPr>
              <a:spLocks/>
            </p:cNvSpPr>
            <p:nvPr/>
          </p:nvSpPr>
          <p:spPr bwMode="auto">
            <a:xfrm>
              <a:off x="665" y="877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4 w 4"/>
                <a:gd name="T11" fmla="*/ 0 h 4"/>
                <a:gd name="T12" fmla="*/ 2 w 4"/>
                <a:gd name="T13" fmla="*/ 0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2 h 4"/>
                <a:gd name="T20" fmla="*/ 0 w 4"/>
                <a:gd name="T21" fmla="*/ 2 h 4"/>
                <a:gd name="T22" fmla="*/ 2 w 4"/>
                <a:gd name="T23" fmla="*/ 4 h 4"/>
                <a:gd name="T24" fmla="*/ 4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2" name="Freeform 49877"/>
            <p:cNvSpPr>
              <a:spLocks/>
            </p:cNvSpPr>
            <p:nvPr/>
          </p:nvSpPr>
          <p:spPr bwMode="auto">
            <a:xfrm>
              <a:off x="703" y="877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8 h 8"/>
                <a:gd name="T6" fmla="*/ 4 w 4"/>
                <a:gd name="T7" fmla="*/ 8 h 8"/>
                <a:gd name="T8" fmla="*/ 2 w 4"/>
                <a:gd name="T9" fmla="*/ 4 h 8"/>
                <a:gd name="T10" fmla="*/ 4 w 4"/>
                <a:gd name="T11" fmla="*/ 0 h 8"/>
                <a:gd name="T12" fmla="*/ 4 w 4"/>
                <a:gd name="T13" fmla="*/ 0 h 8"/>
                <a:gd name="T14" fmla="*/ 2 w 4"/>
                <a:gd name="T15" fmla="*/ 2 h 8"/>
                <a:gd name="T16" fmla="*/ 0 w 4"/>
                <a:gd name="T17" fmla="*/ 2 h 8"/>
                <a:gd name="T18" fmla="*/ 0 w 4"/>
                <a:gd name="T19" fmla="*/ 6 h 8"/>
                <a:gd name="T20" fmla="*/ 0 w 4"/>
                <a:gd name="T21" fmla="*/ 8 h 8"/>
                <a:gd name="T22" fmla="*/ 0 w 4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3" name="Freeform 49878"/>
            <p:cNvSpPr>
              <a:spLocks/>
            </p:cNvSpPr>
            <p:nvPr/>
          </p:nvSpPr>
          <p:spPr bwMode="auto">
            <a:xfrm>
              <a:off x="572" y="879"/>
              <a:ext cx="6" cy="14"/>
            </a:xfrm>
            <a:custGeom>
              <a:avLst/>
              <a:gdLst>
                <a:gd name="T0" fmla="*/ 6 w 6"/>
                <a:gd name="T1" fmla="*/ 14 h 14"/>
                <a:gd name="T2" fmla="*/ 6 w 6"/>
                <a:gd name="T3" fmla="*/ 14 h 14"/>
                <a:gd name="T4" fmla="*/ 6 w 6"/>
                <a:gd name="T5" fmla="*/ 6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2 w 6"/>
                <a:gd name="T13" fmla="*/ 0 h 14"/>
                <a:gd name="T14" fmla="*/ 2 w 6"/>
                <a:gd name="T15" fmla="*/ 0 h 14"/>
                <a:gd name="T16" fmla="*/ 0 w 6"/>
                <a:gd name="T17" fmla="*/ 2 h 14"/>
                <a:gd name="T18" fmla="*/ 0 w 6"/>
                <a:gd name="T19" fmla="*/ 2 h 14"/>
                <a:gd name="T20" fmla="*/ 4 w 6"/>
                <a:gd name="T21" fmla="*/ 4 h 14"/>
                <a:gd name="T22" fmla="*/ 4 w 6"/>
                <a:gd name="T23" fmla="*/ 8 h 14"/>
                <a:gd name="T24" fmla="*/ 0 w 6"/>
                <a:gd name="T25" fmla="*/ 14 h 14"/>
                <a:gd name="T26" fmla="*/ 0 w 6"/>
                <a:gd name="T27" fmla="*/ 14 h 14"/>
                <a:gd name="T28" fmla="*/ 4 w 6"/>
                <a:gd name="T29" fmla="*/ 14 h 14"/>
                <a:gd name="T30" fmla="*/ 6 w 6"/>
                <a:gd name="T31" fmla="*/ 14 h 14"/>
                <a:gd name="T32" fmla="*/ 6 w 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4">
                  <a:moveTo>
                    <a:pt x="6" y="14"/>
                  </a:moveTo>
                  <a:lnTo>
                    <a:pt x="6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4" name="Freeform 49879"/>
            <p:cNvSpPr>
              <a:spLocks/>
            </p:cNvSpPr>
            <p:nvPr/>
          </p:nvSpPr>
          <p:spPr bwMode="auto">
            <a:xfrm>
              <a:off x="687" y="879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5" name="Freeform 49880"/>
            <p:cNvSpPr>
              <a:spLocks/>
            </p:cNvSpPr>
            <p:nvPr/>
          </p:nvSpPr>
          <p:spPr bwMode="auto">
            <a:xfrm>
              <a:off x="695" y="879"/>
              <a:ext cx="8" cy="6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2 h 6"/>
                <a:gd name="T4" fmla="*/ 8 w 8"/>
                <a:gd name="T5" fmla="*/ 0 h 6"/>
                <a:gd name="T6" fmla="*/ 8 w 8"/>
                <a:gd name="T7" fmla="*/ 0 h 6"/>
                <a:gd name="T8" fmla="*/ 4 w 8"/>
                <a:gd name="T9" fmla="*/ 0 h 6"/>
                <a:gd name="T10" fmla="*/ 0 w 8"/>
                <a:gd name="T11" fmla="*/ 2 h 6"/>
                <a:gd name="T12" fmla="*/ 0 w 8"/>
                <a:gd name="T13" fmla="*/ 2 h 6"/>
                <a:gd name="T14" fmla="*/ 0 w 8"/>
                <a:gd name="T15" fmla="*/ 4 h 6"/>
                <a:gd name="T16" fmla="*/ 0 w 8"/>
                <a:gd name="T17" fmla="*/ 6 h 6"/>
                <a:gd name="T18" fmla="*/ 0 w 8"/>
                <a:gd name="T19" fmla="*/ 6 h 6"/>
                <a:gd name="T20" fmla="*/ 2 w 8"/>
                <a:gd name="T21" fmla="*/ 4 h 6"/>
                <a:gd name="T22" fmla="*/ 4 w 8"/>
                <a:gd name="T23" fmla="*/ 4 h 6"/>
                <a:gd name="T24" fmla="*/ 8 w 8"/>
                <a:gd name="T25" fmla="*/ 4 h 6"/>
                <a:gd name="T26" fmla="*/ 8 w 8"/>
                <a:gd name="T27" fmla="*/ 2 h 6"/>
                <a:gd name="T28" fmla="*/ 8 w 8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6" name="Freeform 49881"/>
            <p:cNvSpPr>
              <a:spLocks/>
            </p:cNvSpPr>
            <p:nvPr/>
          </p:nvSpPr>
          <p:spPr bwMode="auto">
            <a:xfrm>
              <a:off x="550" y="883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2 w 4"/>
                <a:gd name="T5" fmla="*/ 4 h 4"/>
                <a:gd name="T6" fmla="*/ 4 w 4"/>
                <a:gd name="T7" fmla="*/ 2 h 4"/>
                <a:gd name="T8" fmla="*/ 4 w 4"/>
                <a:gd name="T9" fmla="*/ 2 h 4"/>
                <a:gd name="T10" fmla="*/ 4 w 4"/>
                <a:gd name="T11" fmla="*/ 0 h 4"/>
                <a:gd name="T12" fmla="*/ 4 w 4"/>
                <a:gd name="T13" fmla="*/ 0 h 4"/>
                <a:gd name="T14" fmla="*/ 2 w 4"/>
                <a:gd name="T15" fmla="*/ 0 h 4"/>
                <a:gd name="T16" fmla="*/ 0 w 4"/>
                <a:gd name="T17" fmla="*/ 2 h 4"/>
                <a:gd name="T18" fmla="*/ 0 w 4"/>
                <a:gd name="T19" fmla="*/ 4 h 4"/>
                <a:gd name="T20" fmla="*/ 2 w 4"/>
                <a:gd name="T21" fmla="*/ 4 h 4"/>
                <a:gd name="T22" fmla="*/ 2 w 4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7" name="Freeform 49882"/>
            <p:cNvSpPr>
              <a:spLocks/>
            </p:cNvSpPr>
            <p:nvPr/>
          </p:nvSpPr>
          <p:spPr bwMode="auto">
            <a:xfrm>
              <a:off x="699" y="885"/>
              <a:ext cx="10" cy="8"/>
            </a:xfrm>
            <a:custGeom>
              <a:avLst/>
              <a:gdLst>
                <a:gd name="T0" fmla="*/ 2 w 10"/>
                <a:gd name="T1" fmla="*/ 2 h 8"/>
                <a:gd name="T2" fmla="*/ 2 w 10"/>
                <a:gd name="T3" fmla="*/ 2 h 8"/>
                <a:gd name="T4" fmla="*/ 2 w 10"/>
                <a:gd name="T5" fmla="*/ 4 h 8"/>
                <a:gd name="T6" fmla="*/ 0 w 10"/>
                <a:gd name="T7" fmla="*/ 4 h 8"/>
                <a:gd name="T8" fmla="*/ 0 w 10"/>
                <a:gd name="T9" fmla="*/ 6 h 8"/>
                <a:gd name="T10" fmla="*/ 0 w 10"/>
                <a:gd name="T11" fmla="*/ 8 h 8"/>
                <a:gd name="T12" fmla="*/ 0 w 10"/>
                <a:gd name="T13" fmla="*/ 8 h 8"/>
                <a:gd name="T14" fmla="*/ 4 w 10"/>
                <a:gd name="T15" fmla="*/ 8 h 8"/>
                <a:gd name="T16" fmla="*/ 6 w 10"/>
                <a:gd name="T17" fmla="*/ 8 h 8"/>
                <a:gd name="T18" fmla="*/ 8 w 10"/>
                <a:gd name="T19" fmla="*/ 4 h 8"/>
                <a:gd name="T20" fmla="*/ 10 w 10"/>
                <a:gd name="T21" fmla="*/ 0 h 8"/>
                <a:gd name="T22" fmla="*/ 10 w 10"/>
                <a:gd name="T23" fmla="*/ 0 h 8"/>
                <a:gd name="T24" fmla="*/ 4 w 10"/>
                <a:gd name="T25" fmla="*/ 0 h 8"/>
                <a:gd name="T26" fmla="*/ 2 w 10"/>
                <a:gd name="T27" fmla="*/ 2 h 8"/>
                <a:gd name="T28" fmla="*/ 2 w 10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8" name="Freeform 49883"/>
            <p:cNvSpPr>
              <a:spLocks/>
            </p:cNvSpPr>
            <p:nvPr/>
          </p:nvSpPr>
          <p:spPr bwMode="auto">
            <a:xfrm>
              <a:off x="452" y="887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2 w 4"/>
                <a:gd name="T9" fmla="*/ 0 h 4"/>
                <a:gd name="T10" fmla="*/ 0 w 4"/>
                <a:gd name="T11" fmla="*/ 2 h 4"/>
                <a:gd name="T12" fmla="*/ 0 w 4"/>
                <a:gd name="T13" fmla="*/ 2 h 4"/>
                <a:gd name="T14" fmla="*/ 0 w 4"/>
                <a:gd name="T15" fmla="*/ 2 h 4"/>
                <a:gd name="T16" fmla="*/ 4 w 4"/>
                <a:gd name="T17" fmla="*/ 4 h 4"/>
                <a:gd name="T18" fmla="*/ 4 w 4"/>
                <a:gd name="T19" fmla="*/ 4 h 4"/>
                <a:gd name="T20" fmla="*/ 2 w 4"/>
                <a:gd name="T21" fmla="*/ 0 h 4"/>
                <a:gd name="T22" fmla="*/ 2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39" name="Line 49884"/>
            <p:cNvSpPr>
              <a:spLocks noChangeShapeType="1"/>
            </p:cNvSpPr>
            <p:nvPr/>
          </p:nvSpPr>
          <p:spPr bwMode="auto">
            <a:xfrm>
              <a:off x="454" y="88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0" name="Line 49885"/>
            <p:cNvSpPr>
              <a:spLocks noChangeShapeType="1"/>
            </p:cNvSpPr>
            <p:nvPr/>
          </p:nvSpPr>
          <p:spPr bwMode="auto">
            <a:xfrm>
              <a:off x="454" y="88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1" name="Line 49886"/>
            <p:cNvSpPr>
              <a:spLocks noChangeShapeType="1"/>
            </p:cNvSpPr>
            <p:nvPr/>
          </p:nvSpPr>
          <p:spPr bwMode="auto">
            <a:xfrm>
              <a:off x="454" y="88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2" name="Line 49887"/>
            <p:cNvSpPr>
              <a:spLocks noChangeShapeType="1"/>
            </p:cNvSpPr>
            <p:nvPr/>
          </p:nvSpPr>
          <p:spPr bwMode="auto">
            <a:xfrm>
              <a:off x="454" y="88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3" name="Freeform 49888"/>
            <p:cNvSpPr>
              <a:spLocks/>
            </p:cNvSpPr>
            <p:nvPr/>
          </p:nvSpPr>
          <p:spPr bwMode="auto">
            <a:xfrm>
              <a:off x="562" y="887"/>
              <a:ext cx="8" cy="16"/>
            </a:xfrm>
            <a:custGeom>
              <a:avLst/>
              <a:gdLst>
                <a:gd name="T0" fmla="*/ 4 w 8"/>
                <a:gd name="T1" fmla="*/ 8 h 16"/>
                <a:gd name="T2" fmla="*/ 4 w 8"/>
                <a:gd name="T3" fmla="*/ 8 h 16"/>
                <a:gd name="T4" fmla="*/ 4 w 8"/>
                <a:gd name="T5" fmla="*/ 8 h 16"/>
                <a:gd name="T6" fmla="*/ 4 w 8"/>
                <a:gd name="T7" fmla="*/ 10 h 16"/>
                <a:gd name="T8" fmla="*/ 2 w 8"/>
                <a:gd name="T9" fmla="*/ 10 h 16"/>
                <a:gd name="T10" fmla="*/ 2 w 8"/>
                <a:gd name="T11" fmla="*/ 10 h 16"/>
                <a:gd name="T12" fmla="*/ 2 w 8"/>
                <a:gd name="T13" fmla="*/ 10 h 16"/>
                <a:gd name="T14" fmla="*/ 2 w 8"/>
                <a:gd name="T15" fmla="*/ 12 h 16"/>
                <a:gd name="T16" fmla="*/ 2 w 8"/>
                <a:gd name="T17" fmla="*/ 14 h 16"/>
                <a:gd name="T18" fmla="*/ 2 w 8"/>
                <a:gd name="T19" fmla="*/ 14 h 16"/>
                <a:gd name="T20" fmla="*/ 4 w 8"/>
                <a:gd name="T21" fmla="*/ 16 h 16"/>
                <a:gd name="T22" fmla="*/ 4 w 8"/>
                <a:gd name="T23" fmla="*/ 16 h 16"/>
                <a:gd name="T24" fmla="*/ 4 w 8"/>
                <a:gd name="T25" fmla="*/ 12 h 16"/>
                <a:gd name="T26" fmla="*/ 6 w 8"/>
                <a:gd name="T27" fmla="*/ 8 h 16"/>
                <a:gd name="T28" fmla="*/ 8 w 8"/>
                <a:gd name="T29" fmla="*/ 6 h 16"/>
                <a:gd name="T30" fmla="*/ 8 w 8"/>
                <a:gd name="T31" fmla="*/ 0 h 16"/>
                <a:gd name="T32" fmla="*/ 8 w 8"/>
                <a:gd name="T33" fmla="*/ 0 h 16"/>
                <a:gd name="T34" fmla="*/ 2 w 8"/>
                <a:gd name="T35" fmla="*/ 2 h 16"/>
                <a:gd name="T36" fmla="*/ 0 w 8"/>
                <a:gd name="T37" fmla="*/ 4 h 16"/>
                <a:gd name="T38" fmla="*/ 2 w 8"/>
                <a:gd name="T39" fmla="*/ 6 h 16"/>
                <a:gd name="T40" fmla="*/ 4 w 8"/>
                <a:gd name="T41" fmla="*/ 8 h 16"/>
                <a:gd name="T42" fmla="*/ 4 w 8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6">
                  <a:moveTo>
                    <a:pt x="4" y="8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4" name="Freeform 49889"/>
            <p:cNvSpPr>
              <a:spLocks/>
            </p:cNvSpPr>
            <p:nvPr/>
          </p:nvSpPr>
          <p:spPr bwMode="auto">
            <a:xfrm>
              <a:off x="765" y="889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0 w 4"/>
                <a:gd name="T7" fmla="*/ 6 h 6"/>
                <a:gd name="T8" fmla="*/ 2 w 4"/>
                <a:gd name="T9" fmla="*/ 4 h 6"/>
                <a:gd name="T10" fmla="*/ 2 w 4"/>
                <a:gd name="T11" fmla="*/ 4 h 6"/>
                <a:gd name="T12" fmla="*/ 4 w 4"/>
                <a:gd name="T13" fmla="*/ 2 h 6"/>
                <a:gd name="T14" fmla="*/ 2 w 4"/>
                <a:gd name="T15" fmla="*/ 0 h 6"/>
                <a:gd name="T16" fmla="*/ 2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5" name="Freeform 49890"/>
            <p:cNvSpPr>
              <a:spLocks/>
            </p:cNvSpPr>
            <p:nvPr/>
          </p:nvSpPr>
          <p:spPr bwMode="auto">
            <a:xfrm>
              <a:off x="719" y="893"/>
              <a:ext cx="12" cy="6"/>
            </a:xfrm>
            <a:custGeom>
              <a:avLst/>
              <a:gdLst>
                <a:gd name="T0" fmla="*/ 12 w 12"/>
                <a:gd name="T1" fmla="*/ 2 h 6"/>
                <a:gd name="T2" fmla="*/ 12 w 12"/>
                <a:gd name="T3" fmla="*/ 2 h 6"/>
                <a:gd name="T4" fmla="*/ 10 w 12"/>
                <a:gd name="T5" fmla="*/ 4 h 6"/>
                <a:gd name="T6" fmla="*/ 6 w 12"/>
                <a:gd name="T7" fmla="*/ 4 h 6"/>
                <a:gd name="T8" fmla="*/ 6 w 12"/>
                <a:gd name="T9" fmla="*/ 4 h 6"/>
                <a:gd name="T10" fmla="*/ 6 w 12"/>
                <a:gd name="T11" fmla="*/ 0 h 6"/>
                <a:gd name="T12" fmla="*/ 4 w 12"/>
                <a:gd name="T13" fmla="*/ 0 h 6"/>
                <a:gd name="T14" fmla="*/ 4 w 12"/>
                <a:gd name="T15" fmla="*/ 0 h 6"/>
                <a:gd name="T16" fmla="*/ 4 w 12"/>
                <a:gd name="T17" fmla="*/ 2 h 6"/>
                <a:gd name="T18" fmla="*/ 2 w 12"/>
                <a:gd name="T19" fmla="*/ 2 h 6"/>
                <a:gd name="T20" fmla="*/ 0 w 12"/>
                <a:gd name="T21" fmla="*/ 2 h 6"/>
                <a:gd name="T22" fmla="*/ 0 w 12"/>
                <a:gd name="T23" fmla="*/ 4 h 6"/>
                <a:gd name="T24" fmla="*/ 0 w 12"/>
                <a:gd name="T25" fmla="*/ 4 h 6"/>
                <a:gd name="T26" fmla="*/ 6 w 12"/>
                <a:gd name="T27" fmla="*/ 6 h 6"/>
                <a:gd name="T28" fmla="*/ 10 w 12"/>
                <a:gd name="T29" fmla="*/ 4 h 6"/>
                <a:gd name="T30" fmla="*/ 12 w 12"/>
                <a:gd name="T31" fmla="*/ 2 h 6"/>
                <a:gd name="T32" fmla="*/ 12 w 12"/>
                <a:gd name="T3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12" y="2"/>
                  </a:move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6" name="Freeform 49891"/>
            <p:cNvSpPr>
              <a:spLocks/>
            </p:cNvSpPr>
            <p:nvPr/>
          </p:nvSpPr>
          <p:spPr bwMode="auto">
            <a:xfrm>
              <a:off x="462" y="895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2 h 2"/>
                <a:gd name="T8" fmla="*/ 2 w 4"/>
                <a:gd name="T9" fmla="*/ 0 h 2"/>
                <a:gd name="T10" fmla="*/ 0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7" name="Freeform 49892"/>
            <p:cNvSpPr>
              <a:spLocks/>
            </p:cNvSpPr>
            <p:nvPr/>
          </p:nvSpPr>
          <p:spPr bwMode="auto">
            <a:xfrm>
              <a:off x="572" y="895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6 h 6"/>
                <a:gd name="T6" fmla="*/ 4 w 8"/>
                <a:gd name="T7" fmla="*/ 4 h 6"/>
                <a:gd name="T8" fmla="*/ 6 w 8"/>
                <a:gd name="T9" fmla="*/ 2 h 6"/>
                <a:gd name="T10" fmla="*/ 8 w 8"/>
                <a:gd name="T11" fmla="*/ 2 h 6"/>
                <a:gd name="T12" fmla="*/ 8 w 8"/>
                <a:gd name="T13" fmla="*/ 2 h 6"/>
                <a:gd name="T14" fmla="*/ 6 w 8"/>
                <a:gd name="T15" fmla="*/ 0 h 6"/>
                <a:gd name="T16" fmla="*/ 4 w 8"/>
                <a:gd name="T17" fmla="*/ 0 h 6"/>
                <a:gd name="T18" fmla="*/ 0 w 8"/>
                <a:gd name="T19" fmla="*/ 2 h 6"/>
                <a:gd name="T20" fmla="*/ 0 w 8"/>
                <a:gd name="T21" fmla="*/ 6 h 6"/>
                <a:gd name="T22" fmla="*/ 0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8" name="Freeform 49893"/>
            <p:cNvSpPr>
              <a:spLocks/>
            </p:cNvSpPr>
            <p:nvPr/>
          </p:nvSpPr>
          <p:spPr bwMode="auto">
            <a:xfrm>
              <a:off x="709" y="895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0 h 2"/>
                <a:gd name="T16" fmla="*/ 4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49" name="Freeform 49894"/>
            <p:cNvSpPr>
              <a:spLocks/>
            </p:cNvSpPr>
            <p:nvPr/>
          </p:nvSpPr>
          <p:spPr bwMode="auto">
            <a:xfrm>
              <a:off x="582" y="895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0 w 6"/>
                <a:gd name="T15" fmla="*/ 0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0" name="Freeform 49895"/>
            <p:cNvSpPr>
              <a:spLocks/>
            </p:cNvSpPr>
            <p:nvPr/>
          </p:nvSpPr>
          <p:spPr bwMode="auto">
            <a:xfrm>
              <a:off x="536" y="899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4 w 6"/>
                <a:gd name="T5" fmla="*/ 4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0 h 6"/>
                <a:gd name="T12" fmla="*/ 0 w 6"/>
                <a:gd name="T13" fmla="*/ 2 h 6"/>
                <a:gd name="T14" fmla="*/ 0 w 6"/>
                <a:gd name="T15" fmla="*/ 6 h 6"/>
                <a:gd name="T16" fmla="*/ 2 w 6"/>
                <a:gd name="T17" fmla="*/ 6 h 6"/>
                <a:gd name="T18" fmla="*/ 2 w 6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1" name="Freeform 49896"/>
            <p:cNvSpPr>
              <a:spLocks/>
            </p:cNvSpPr>
            <p:nvPr/>
          </p:nvSpPr>
          <p:spPr bwMode="auto">
            <a:xfrm>
              <a:off x="474" y="901"/>
              <a:ext cx="10" cy="6"/>
            </a:xfrm>
            <a:custGeom>
              <a:avLst/>
              <a:gdLst>
                <a:gd name="T0" fmla="*/ 6 w 10"/>
                <a:gd name="T1" fmla="*/ 2 h 6"/>
                <a:gd name="T2" fmla="*/ 6 w 10"/>
                <a:gd name="T3" fmla="*/ 2 h 6"/>
                <a:gd name="T4" fmla="*/ 6 w 10"/>
                <a:gd name="T5" fmla="*/ 0 h 6"/>
                <a:gd name="T6" fmla="*/ 6 w 10"/>
                <a:gd name="T7" fmla="*/ 0 h 6"/>
                <a:gd name="T8" fmla="*/ 4 w 10"/>
                <a:gd name="T9" fmla="*/ 0 h 6"/>
                <a:gd name="T10" fmla="*/ 4 w 10"/>
                <a:gd name="T11" fmla="*/ 0 h 6"/>
                <a:gd name="T12" fmla="*/ 4 w 10"/>
                <a:gd name="T13" fmla="*/ 0 h 6"/>
                <a:gd name="T14" fmla="*/ 4 w 10"/>
                <a:gd name="T15" fmla="*/ 0 h 6"/>
                <a:gd name="T16" fmla="*/ 2 w 10"/>
                <a:gd name="T17" fmla="*/ 0 h 6"/>
                <a:gd name="T18" fmla="*/ 2 w 10"/>
                <a:gd name="T19" fmla="*/ 0 h 6"/>
                <a:gd name="T20" fmla="*/ 2 w 10"/>
                <a:gd name="T21" fmla="*/ 0 h 6"/>
                <a:gd name="T22" fmla="*/ 0 w 10"/>
                <a:gd name="T23" fmla="*/ 0 h 6"/>
                <a:gd name="T24" fmla="*/ 0 w 10"/>
                <a:gd name="T25" fmla="*/ 0 h 6"/>
                <a:gd name="T26" fmla="*/ 0 w 10"/>
                <a:gd name="T27" fmla="*/ 2 h 6"/>
                <a:gd name="T28" fmla="*/ 0 w 10"/>
                <a:gd name="T29" fmla="*/ 2 h 6"/>
                <a:gd name="T30" fmla="*/ 6 w 10"/>
                <a:gd name="T31" fmla="*/ 4 h 6"/>
                <a:gd name="T32" fmla="*/ 8 w 10"/>
                <a:gd name="T33" fmla="*/ 4 h 6"/>
                <a:gd name="T34" fmla="*/ 8 w 10"/>
                <a:gd name="T35" fmla="*/ 4 h 6"/>
                <a:gd name="T36" fmla="*/ 8 w 10"/>
                <a:gd name="T37" fmla="*/ 4 h 6"/>
                <a:gd name="T38" fmla="*/ 10 w 10"/>
                <a:gd name="T39" fmla="*/ 6 h 6"/>
                <a:gd name="T40" fmla="*/ 10 w 10"/>
                <a:gd name="T41" fmla="*/ 6 h 6"/>
                <a:gd name="T42" fmla="*/ 10 w 10"/>
                <a:gd name="T43" fmla="*/ 4 h 6"/>
                <a:gd name="T44" fmla="*/ 6 w 10"/>
                <a:gd name="T45" fmla="*/ 2 h 6"/>
                <a:gd name="T46" fmla="*/ 6 w 10"/>
                <a:gd name="T4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6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2" name="Freeform 49897"/>
            <p:cNvSpPr>
              <a:spLocks/>
            </p:cNvSpPr>
            <p:nvPr/>
          </p:nvSpPr>
          <p:spPr bwMode="auto">
            <a:xfrm>
              <a:off x="492" y="901"/>
              <a:ext cx="10" cy="8"/>
            </a:xfrm>
            <a:custGeom>
              <a:avLst/>
              <a:gdLst>
                <a:gd name="T0" fmla="*/ 8 w 10"/>
                <a:gd name="T1" fmla="*/ 0 h 8"/>
                <a:gd name="T2" fmla="*/ 8 w 10"/>
                <a:gd name="T3" fmla="*/ 0 h 8"/>
                <a:gd name="T4" fmla="*/ 4 w 10"/>
                <a:gd name="T5" fmla="*/ 0 h 8"/>
                <a:gd name="T6" fmla="*/ 0 w 10"/>
                <a:gd name="T7" fmla="*/ 2 h 8"/>
                <a:gd name="T8" fmla="*/ 0 w 10"/>
                <a:gd name="T9" fmla="*/ 2 h 8"/>
                <a:gd name="T10" fmla="*/ 2 w 10"/>
                <a:gd name="T11" fmla="*/ 4 h 8"/>
                <a:gd name="T12" fmla="*/ 4 w 10"/>
                <a:gd name="T13" fmla="*/ 6 h 8"/>
                <a:gd name="T14" fmla="*/ 4 w 10"/>
                <a:gd name="T15" fmla="*/ 6 h 8"/>
                <a:gd name="T16" fmla="*/ 6 w 10"/>
                <a:gd name="T17" fmla="*/ 6 h 8"/>
                <a:gd name="T18" fmla="*/ 6 w 10"/>
                <a:gd name="T19" fmla="*/ 6 h 8"/>
                <a:gd name="T20" fmla="*/ 6 w 10"/>
                <a:gd name="T21" fmla="*/ 8 h 8"/>
                <a:gd name="T22" fmla="*/ 8 w 10"/>
                <a:gd name="T23" fmla="*/ 8 h 8"/>
                <a:gd name="T24" fmla="*/ 8 w 10"/>
                <a:gd name="T25" fmla="*/ 8 h 8"/>
                <a:gd name="T26" fmla="*/ 10 w 10"/>
                <a:gd name="T27" fmla="*/ 6 h 8"/>
                <a:gd name="T28" fmla="*/ 8 w 10"/>
                <a:gd name="T29" fmla="*/ 4 h 8"/>
                <a:gd name="T30" fmla="*/ 8 w 10"/>
                <a:gd name="T31" fmla="*/ 2 h 8"/>
                <a:gd name="T32" fmla="*/ 8 w 10"/>
                <a:gd name="T33" fmla="*/ 0 h 8"/>
                <a:gd name="T34" fmla="*/ 8 w 10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3" name="Freeform 49898"/>
            <p:cNvSpPr>
              <a:spLocks/>
            </p:cNvSpPr>
            <p:nvPr/>
          </p:nvSpPr>
          <p:spPr bwMode="auto">
            <a:xfrm>
              <a:off x="488" y="903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4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6 h 6"/>
                <a:gd name="T12" fmla="*/ 4 w 4"/>
                <a:gd name="T13" fmla="*/ 4 h 6"/>
                <a:gd name="T14" fmla="*/ 4 w 4"/>
                <a:gd name="T15" fmla="*/ 2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4" name="Freeform 49899"/>
            <p:cNvSpPr>
              <a:spLocks/>
            </p:cNvSpPr>
            <p:nvPr/>
          </p:nvSpPr>
          <p:spPr bwMode="auto">
            <a:xfrm>
              <a:off x="667" y="915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2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5" name="Freeform 49900"/>
            <p:cNvSpPr>
              <a:spLocks/>
            </p:cNvSpPr>
            <p:nvPr/>
          </p:nvSpPr>
          <p:spPr bwMode="auto">
            <a:xfrm>
              <a:off x="574" y="917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0 w 6"/>
                <a:gd name="T3" fmla="*/ 10 h 10"/>
                <a:gd name="T4" fmla="*/ 2 w 6"/>
                <a:gd name="T5" fmla="*/ 8 h 10"/>
                <a:gd name="T6" fmla="*/ 4 w 6"/>
                <a:gd name="T7" fmla="*/ 6 h 10"/>
                <a:gd name="T8" fmla="*/ 6 w 6"/>
                <a:gd name="T9" fmla="*/ 2 h 10"/>
                <a:gd name="T10" fmla="*/ 6 w 6"/>
                <a:gd name="T11" fmla="*/ 2 h 10"/>
                <a:gd name="T12" fmla="*/ 4 w 6"/>
                <a:gd name="T13" fmla="*/ 0 h 10"/>
                <a:gd name="T14" fmla="*/ 0 w 6"/>
                <a:gd name="T15" fmla="*/ 0 h 10"/>
                <a:gd name="T16" fmla="*/ 0 w 6"/>
                <a:gd name="T17" fmla="*/ 0 h 10"/>
                <a:gd name="T18" fmla="*/ 0 w 6"/>
                <a:gd name="T19" fmla="*/ 2 h 10"/>
                <a:gd name="T20" fmla="*/ 0 w 6"/>
                <a:gd name="T21" fmla="*/ 6 h 10"/>
                <a:gd name="T22" fmla="*/ 2 w 6"/>
                <a:gd name="T23" fmla="*/ 8 h 10"/>
                <a:gd name="T24" fmla="*/ 0 w 6"/>
                <a:gd name="T25" fmla="*/ 10 h 10"/>
                <a:gd name="T26" fmla="*/ 0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6" name="Freeform 49901"/>
            <p:cNvSpPr>
              <a:spLocks/>
            </p:cNvSpPr>
            <p:nvPr/>
          </p:nvSpPr>
          <p:spPr bwMode="auto">
            <a:xfrm>
              <a:off x="588" y="917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6 h 6"/>
                <a:gd name="T12" fmla="*/ 4 w 4"/>
                <a:gd name="T13" fmla="*/ 4 h 6"/>
                <a:gd name="T14" fmla="*/ 4 w 4"/>
                <a:gd name="T15" fmla="*/ 0 h 6"/>
                <a:gd name="T16" fmla="*/ 2 w 4"/>
                <a:gd name="T17" fmla="*/ 0 h 6"/>
                <a:gd name="T18" fmla="*/ 2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7" name="Freeform 49902"/>
            <p:cNvSpPr>
              <a:spLocks/>
            </p:cNvSpPr>
            <p:nvPr/>
          </p:nvSpPr>
          <p:spPr bwMode="auto">
            <a:xfrm>
              <a:off x="683" y="923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4 w 4"/>
                <a:gd name="T11" fmla="*/ 0 h 4"/>
                <a:gd name="T12" fmla="*/ 2 w 4"/>
                <a:gd name="T13" fmla="*/ 0 h 4"/>
                <a:gd name="T14" fmla="*/ 0 w 4"/>
                <a:gd name="T15" fmla="*/ 4 h 4"/>
                <a:gd name="T16" fmla="*/ 0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8" name="Freeform 49903"/>
            <p:cNvSpPr>
              <a:spLocks/>
            </p:cNvSpPr>
            <p:nvPr/>
          </p:nvSpPr>
          <p:spPr bwMode="auto">
            <a:xfrm>
              <a:off x="594" y="929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4 w 10"/>
                <a:gd name="T5" fmla="*/ 0 h 4"/>
                <a:gd name="T6" fmla="*/ 0 w 10"/>
                <a:gd name="T7" fmla="*/ 4 h 4"/>
                <a:gd name="T8" fmla="*/ 0 w 10"/>
                <a:gd name="T9" fmla="*/ 4 h 4"/>
                <a:gd name="T10" fmla="*/ 4 w 10"/>
                <a:gd name="T11" fmla="*/ 4 h 4"/>
                <a:gd name="T12" fmla="*/ 6 w 10"/>
                <a:gd name="T13" fmla="*/ 4 h 4"/>
                <a:gd name="T14" fmla="*/ 10 w 10"/>
                <a:gd name="T15" fmla="*/ 0 h 4"/>
                <a:gd name="T16" fmla="*/ 1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59" name="Freeform 49904"/>
            <p:cNvSpPr>
              <a:spLocks/>
            </p:cNvSpPr>
            <p:nvPr/>
          </p:nvSpPr>
          <p:spPr bwMode="auto">
            <a:xfrm>
              <a:off x="600" y="931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0 w 6"/>
                <a:gd name="T13" fmla="*/ 2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0" name="Freeform 49905"/>
            <p:cNvSpPr>
              <a:spLocks/>
            </p:cNvSpPr>
            <p:nvPr/>
          </p:nvSpPr>
          <p:spPr bwMode="auto">
            <a:xfrm>
              <a:off x="619" y="931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1" name="Freeform 49906"/>
            <p:cNvSpPr>
              <a:spLocks/>
            </p:cNvSpPr>
            <p:nvPr/>
          </p:nvSpPr>
          <p:spPr bwMode="auto">
            <a:xfrm>
              <a:off x="568" y="933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2 w 4"/>
                <a:gd name="T4" fmla="*/ 2 w 4"/>
                <a:gd name="T5" fmla="*/ 0 w 4"/>
                <a:gd name="T6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2" name="Freeform 49907"/>
            <p:cNvSpPr>
              <a:spLocks/>
            </p:cNvSpPr>
            <p:nvPr/>
          </p:nvSpPr>
          <p:spPr bwMode="auto">
            <a:xfrm>
              <a:off x="588" y="933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8 w 8"/>
                <a:gd name="T5" fmla="*/ 2 h 2"/>
                <a:gd name="T6" fmla="*/ 8 w 8"/>
                <a:gd name="T7" fmla="*/ 2 h 2"/>
                <a:gd name="T8" fmla="*/ 2 w 8"/>
                <a:gd name="T9" fmla="*/ 0 h 2"/>
                <a:gd name="T10" fmla="*/ 2 w 8"/>
                <a:gd name="T11" fmla="*/ 0 h 2"/>
                <a:gd name="T12" fmla="*/ 0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3" name="Freeform 49908"/>
            <p:cNvSpPr>
              <a:spLocks/>
            </p:cNvSpPr>
            <p:nvPr/>
          </p:nvSpPr>
          <p:spPr bwMode="auto">
            <a:xfrm>
              <a:off x="713" y="358"/>
              <a:ext cx="18" cy="14"/>
            </a:xfrm>
            <a:custGeom>
              <a:avLst/>
              <a:gdLst>
                <a:gd name="T0" fmla="*/ 0 w 18"/>
                <a:gd name="T1" fmla="*/ 4 h 14"/>
                <a:gd name="T2" fmla="*/ 0 w 18"/>
                <a:gd name="T3" fmla="*/ 4 h 14"/>
                <a:gd name="T4" fmla="*/ 4 w 18"/>
                <a:gd name="T5" fmla="*/ 6 h 14"/>
                <a:gd name="T6" fmla="*/ 6 w 18"/>
                <a:gd name="T7" fmla="*/ 6 h 14"/>
                <a:gd name="T8" fmla="*/ 8 w 18"/>
                <a:gd name="T9" fmla="*/ 8 h 14"/>
                <a:gd name="T10" fmla="*/ 12 w 18"/>
                <a:gd name="T11" fmla="*/ 8 h 14"/>
                <a:gd name="T12" fmla="*/ 12 w 18"/>
                <a:gd name="T13" fmla="*/ 8 h 14"/>
                <a:gd name="T14" fmla="*/ 14 w 18"/>
                <a:gd name="T15" fmla="*/ 10 h 14"/>
                <a:gd name="T16" fmla="*/ 16 w 18"/>
                <a:gd name="T17" fmla="*/ 14 h 14"/>
                <a:gd name="T18" fmla="*/ 16 w 18"/>
                <a:gd name="T19" fmla="*/ 14 h 14"/>
                <a:gd name="T20" fmla="*/ 16 w 18"/>
                <a:gd name="T21" fmla="*/ 10 h 14"/>
                <a:gd name="T22" fmla="*/ 18 w 18"/>
                <a:gd name="T23" fmla="*/ 6 h 14"/>
                <a:gd name="T24" fmla="*/ 18 w 18"/>
                <a:gd name="T25" fmla="*/ 6 h 14"/>
                <a:gd name="T26" fmla="*/ 0 w 18"/>
                <a:gd name="T27" fmla="*/ 0 h 14"/>
                <a:gd name="T28" fmla="*/ 0 w 18"/>
                <a:gd name="T29" fmla="*/ 0 h 14"/>
                <a:gd name="T30" fmla="*/ 0 w 18"/>
                <a:gd name="T31" fmla="*/ 2 h 14"/>
                <a:gd name="T32" fmla="*/ 0 w 18"/>
                <a:gd name="T33" fmla="*/ 4 h 14"/>
                <a:gd name="T34" fmla="*/ 0 w 18"/>
                <a:gd name="T3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4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4" name="Freeform 49909"/>
            <p:cNvSpPr>
              <a:spLocks/>
            </p:cNvSpPr>
            <p:nvPr/>
          </p:nvSpPr>
          <p:spPr bwMode="auto">
            <a:xfrm>
              <a:off x="458" y="893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0 h 2"/>
                <a:gd name="T8" fmla="*/ 4 w 4"/>
                <a:gd name="T9" fmla="*/ 2 h 2"/>
                <a:gd name="T10" fmla="*/ 4 w 4"/>
                <a:gd name="T11" fmla="*/ 2 h 2"/>
                <a:gd name="T12" fmla="*/ 4 w 4"/>
                <a:gd name="T13" fmla="*/ 0 h 2"/>
                <a:gd name="T14" fmla="*/ 4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5" name="Freeform 49910"/>
            <p:cNvSpPr>
              <a:spLocks/>
            </p:cNvSpPr>
            <p:nvPr/>
          </p:nvSpPr>
          <p:spPr bwMode="auto">
            <a:xfrm>
              <a:off x="454" y="887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2 w 8"/>
                <a:gd name="T11" fmla="*/ 4 h 6"/>
                <a:gd name="T12" fmla="*/ 2 w 8"/>
                <a:gd name="T13" fmla="*/ 4 h 6"/>
                <a:gd name="T14" fmla="*/ 4 w 8"/>
                <a:gd name="T15" fmla="*/ 6 h 6"/>
                <a:gd name="T16" fmla="*/ 4 w 8"/>
                <a:gd name="T17" fmla="*/ 6 h 6"/>
                <a:gd name="T18" fmla="*/ 6 w 8"/>
                <a:gd name="T19" fmla="*/ 4 h 6"/>
                <a:gd name="T20" fmla="*/ 6 w 8"/>
                <a:gd name="T21" fmla="*/ 2 h 6"/>
                <a:gd name="T22" fmla="*/ 8 w 8"/>
                <a:gd name="T23" fmla="*/ 0 h 6"/>
                <a:gd name="T24" fmla="*/ 8 w 8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6" name="Freeform 49911"/>
            <p:cNvSpPr>
              <a:spLocks/>
            </p:cNvSpPr>
            <p:nvPr/>
          </p:nvSpPr>
          <p:spPr bwMode="auto">
            <a:xfrm>
              <a:off x="705" y="356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2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0 h 4"/>
                <a:gd name="T14" fmla="*/ 2 w 6"/>
                <a:gd name="T15" fmla="*/ 0 h 4"/>
                <a:gd name="T16" fmla="*/ 0 w 6"/>
                <a:gd name="T17" fmla="*/ 2 h 4"/>
                <a:gd name="T18" fmla="*/ 0 w 6"/>
                <a:gd name="T19" fmla="*/ 4 h 4"/>
                <a:gd name="T20" fmla="*/ 0 w 6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7" name="Freeform 49912"/>
            <p:cNvSpPr>
              <a:spLocks/>
            </p:cNvSpPr>
            <p:nvPr/>
          </p:nvSpPr>
          <p:spPr bwMode="auto">
            <a:xfrm>
              <a:off x="663" y="346"/>
              <a:ext cx="36" cy="20"/>
            </a:xfrm>
            <a:custGeom>
              <a:avLst/>
              <a:gdLst>
                <a:gd name="T0" fmla="*/ 0 w 36"/>
                <a:gd name="T1" fmla="*/ 6 h 20"/>
                <a:gd name="T2" fmla="*/ 4 w 36"/>
                <a:gd name="T3" fmla="*/ 4 h 20"/>
                <a:gd name="T4" fmla="*/ 6 w 36"/>
                <a:gd name="T5" fmla="*/ 4 h 20"/>
                <a:gd name="T6" fmla="*/ 6 w 36"/>
                <a:gd name="T7" fmla="*/ 6 h 20"/>
                <a:gd name="T8" fmla="*/ 10 w 36"/>
                <a:gd name="T9" fmla="*/ 8 h 20"/>
                <a:gd name="T10" fmla="*/ 10 w 36"/>
                <a:gd name="T11" fmla="*/ 10 h 20"/>
                <a:gd name="T12" fmla="*/ 12 w 36"/>
                <a:gd name="T13" fmla="*/ 18 h 20"/>
                <a:gd name="T14" fmla="*/ 12 w 36"/>
                <a:gd name="T15" fmla="*/ 20 h 20"/>
                <a:gd name="T16" fmla="*/ 16 w 36"/>
                <a:gd name="T17" fmla="*/ 16 h 20"/>
                <a:gd name="T18" fmla="*/ 16 w 36"/>
                <a:gd name="T19" fmla="*/ 10 h 20"/>
                <a:gd name="T20" fmla="*/ 16 w 36"/>
                <a:gd name="T21" fmla="*/ 10 h 20"/>
                <a:gd name="T22" fmla="*/ 14 w 36"/>
                <a:gd name="T23" fmla="*/ 12 h 20"/>
                <a:gd name="T24" fmla="*/ 12 w 36"/>
                <a:gd name="T25" fmla="*/ 10 h 20"/>
                <a:gd name="T26" fmla="*/ 16 w 36"/>
                <a:gd name="T27" fmla="*/ 6 h 20"/>
                <a:gd name="T28" fmla="*/ 20 w 36"/>
                <a:gd name="T29" fmla="*/ 8 h 20"/>
                <a:gd name="T30" fmla="*/ 20 w 36"/>
                <a:gd name="T31" fmla="*/ 16 h 20"/>
                <a:gd name="T32" fmla="*/ 22 w 36"/>
                <a:gd name="T33" fmla="*/ 18 h 20"/>
                <a:gd name="T34" fmla="*/ 22 w 36"/>
                <a:gd name="T35" fmla="*/ 12 h 20"/>
                <a:gd name="T36" fmla="*/ 22 w 36"/>
                <a:gd name="T37" fmla="*/ 10 h 20"/>
                <a:gd name="T38" fmla="*/ 30 w 36"/>
                <a:gd name="T39" fmla="*/ 10 h 20"/>
                <a:gd name="T40" fmla="*/ 36 w 36"/>
                <a:gd name="T41" fmla="*/ 6 h 20"/>
                <a:gd name="T42" fmla="*/ 30 w 36"/>
                <a:gd name="T43" fmla="*/ 6 h 20"/>
                <a:gd name="T44" fmla="*/ 26 w 36"/>
                <a:gd name="T45" fmla="*/ 6 h 20"/>
                <a:gd name="T46" fmla="*/ 24 w 36"/>
                <a:gd name="T47" fmla="*/ 4 h 20"/>
                <a:gd name="T48" fmla="*/ 20 w 36"/>
                <a:gd name="T49" fmla="*/ 2 h 20"/>
                <a:gd name="T50" fmla="*/ 18 w 36"/>
                <a:gd name="T51" fmla="*/ 4 h 20"/>
                <a:gd name="T52" fmla="*/ 14 w 36"/>
                <a:gd name="T53" fmla="*/ 4 h 20"/>
                <a:gd name="T54" fmla="*/ 16 w 36"/>
                <a:gd name="T55" fmla="*/ 2 h 20"/>
                <a:gd name="T56" fmla="*/ 12 w 36"/>
                <a:gd name="T57" fmla="*/ 0 h 20"/>
                <a:gd name="T58" fmla="*/ 12 w 36"/>
                <a:gd name="T59" fmla="*/ 6 h 20"/>
                <a:gd name="T60" fmla="*/ 10 w 36"/>
                <a:gd name="T61" fmla="*/ 6 h 20"/>
                <a:gd name="T62" fmla="*/ 10 w 36"/>
                <a:gd name="T63" fmla="*/ 0 h 20"/>
                <a:gd name="T64" fmla="*/ 6 w 36"/>
                <a:gd name="T65" fmla="*/ 0 h 20"/>
                <a:gd name="T66" fmla="*/ 2 w 36"/>
                <a:gd name="T67" fmla="*/ 2 h 20"/>
                <a:gd name="T68" fmla="*/ 0 w 36"/>
                <a:gd name="T6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20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8" name="Freeform 49913"/>
            <p:cNvSpPr>
              <a:spLocks/>
            </p:cNvSpPr>
            <p:nvPr/>
          </p:nvSpPr>
          <p:spPr bwMode="auto">
            <a:xfrm>
              <a:off x="524" y="919"/>
              <a:ext cx="4" cy="4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4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2 w 4"/>
                <a:gd name="T15" fmla="*/ 0 h 4"/>
                <a:gd name="T16" fmla="*/ 2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69" name="Freeform 49914"/>
            <p:cNvSpPr>
              <a:spLocks noEditPoints="1"/>
            </p:cNvSpPr>
            <p:nvPr/>
          </p:nvSpPr>
          <p:spPr bwMode="auto">
            <a:xfrm>
              <a:off x="781" y="414"/>
              <a:ext cx="50" cy="26"/>
            </a:xfrm>
            <a:custGeom>
              <a:avLst/>
              <a:gdLst>
                <a:gd name="T0" fmla="*/ 26 w 50"/>
                <a:gd name="T1" fmla="*/ 2 h 26"/>
                <a:gd name="T2" fmla="*/ 14 w 50"/>
                <a:gd name="T3" fmla="*/ 0 h 26"/>
                <a:gd name="T4" fmla="*/ 10 w 50"/>
                <a:gd name="T5" fmla="*/ 8 h 26"/>
                <a:gd name="T6" fmla="*/ 4 w 50"/>
                <a:gd name="T7" fmla="*/ 8 h 26"/>
                <a:gd name="T8" fmla="*/ 0 w 50"/>
                <a:gd name="T9" fmla="*/ 12 h 26"/>
                <a:gd name="T10" fmla="*/ 6 w 50"/>
                <a:gd name="T11" fmla="*/ 10 h 26"/>
                <a:gd name="T12" fmla="*/ 12 w 50"/>
                <a:gd name="T13" fmla="*/ 12 h 26"/>
                <a:gd name="T14" fmla="*/ 10 w 50"/>
                <a:gd name="T15" fmla="*/ 14 h 26"/>
                <a:gd name="T16" fmla="*/ 6 w 50"/>
                <a:gd name="T17" fmla="*/ 14 h 26"/>
                <a:gd name="T18" fmla="*/ 6 w 50"/>
                <a:gd name="T19" fmla="*/ 16 h 26"/>
                <a:gd name="T20" fmla="*/ 10 w 50"/>
                <a:gd name="T21" fmla="*/ 16 h 26"/>
                <a:gd name="T22" fmla="*/ 10 w 50"/>
                <a:gd name="T23" fmla="*/ 16 h 26"/>
                <a:gd name="T24" fmla="*/ 4 w 50"/>
                <a:gd name="T25" fmla="*/ 18 h 26"/>
                <a:gd name="T26" fmla="*/ 6 w 50"/>
                <a:gd name="T27" fmla="*/ 22 h 26"/>
                <a:gd name="T28" fmla="*/ 6 w 50"/>
                <a:gd name="T29" fmla="*/ 26 h 26"/>
                <a:gd name="T30" fmla="*/ 10 w 50"/>
                <a:gd name="T31" fmla="*/ 24 h 26"/>
                <a:gd name="T32" fmla="*/ 14 w 50"/>
                <a:gd name="T33" fmla="*/ 24 h 26"/>
                <a:gd name="T34" fmla="*/ 16 w 50"/>
                <a:gd name="T35" fmla="*/ 20 h 26"/>
                <a:gd name="T36" fmla="*/ 16 w 50"/>
                <a:gd name="T37" fmla="*/ 14 h 26"/>
                <a:gd name="T38" fmla="*/ 16 w 50"/>
                <a:gd name="T39" fmla="*/ 12 h 26"/>
                <a:gd name="T40" fmla="*/ 20 w 50"/>
                <a:gd name="T41" fmla="*/ 14 h 26"/>
                <a:gd name="T42" fmla="*/ 24 w 50"/>
                <a:gd name="T43" fmla="*/ 10 h 26"/>
                <a:gd name="T44" fmla="*/ 22 w 50"/>
                <a:gd name="T45" fmla="*/ 14 h 26"/>
                <a:gd name="T46" fmla="*/ 24 w 50"/>
                <a:gd name="T47" fmla="*/ 16 h 26"/>
                <a:gd name="T48" fmla="*/ 30 w 50"/>
                <a:gd name="T49" fmla="*/ 16 h 26"/>
                <a:gd name="T50" fmla="*/ 34 w 50"/>
                <a:gd name="T51" fmla="*/ 18 h 26"/>
                <a:gd name="T52" fmla="*/ 32 w 50"/>
                <a:gd name="T53" fmla="*/ 18 h 26"/>
                <a:gd name="T54" fmla="*/ 30 w 50"/>
                <a:gd name="T55" fmla="*/ 22 h 26"/>
                <a:gd name="T56" fmla="*/ 36 w 50"/>
                <a:gd name="T57" fmla="*/ 22 h 26"/>
                <a:gd name="T58" fmla="*/ 36 w 50"/>
                <a:gd name="T59" fmla="*/ 16 h 26"/>
                <a:gd name="T60" fmla="*/ 38 w 50"/>
                <a:gd name="T61" fmla="*/ 14 h 26"/>
                <a:gd name="T62" fmla="*/ 38 w 50"/>
                <a:gd name="T63" fmla="*/ 18 h 26"/>
                <a:gd name="T64" fmla="*/ 38 w 50"/>
                <a:gd name="T65" fmla="*/ 22 h 26"/>
                <a:gd name="T66" fmla="*/ 44 w 50"/>
                <a:gd name="T67" fmla="*/ 20 h 26"/>
                <a:gd name="T68" fmla="*/ 50 w 50"/>
                <a:gd name="T69" fmla="*/ 20 h 26"/>
                <a:gd name="T70" fmla="*/ 28 w 50"/>
                <a:gd name="T71" fmla="*/ 2 h 26"/>
                <a:gd name="T72" fmla="*/ 26 w 50"/>
                <a:gd name="T73" fmla="*/ 2 h 26"/>
                <a:gd name="T74" fmla="*/ 22 w 50"/>
                <a:gd name="T75" fmla="*/ 8 h 26"/>
                <a:gd name="T76" fmla="*/ 22 w 50"/>
                <a:gd name="T77" fmla="*/ 6 h 26"/>
                <a:gd name="T78" fmla="*/ 26 w 50"/>
                <a:gd name="T79" fmla="*/ 4 h 26"/>
                <a:gd name="T80" fmla="*/ 26 w 50"/>
                <a:gd name="T81" fmla="*/ 4 h 26"/>
                <a:gd name="T82" fmla="*/ 22 w 50"/>
                <a:gd name="T83" fmla="*/ 6 h 26"/>
                <a:gd name="T84" fmla="*/ 22 w 50"/>
                <a:gd name="T8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26">
                  <a:moveTo>
                    <a:pt x="26" y="2"/>
                  </a:moveTo>
                  <a:lnTo>
                    <a:pt x="26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close/>
                  <a:moveTo>
                    <a:pt x="22" y="8"/>
                  </a:move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0" name="Rectangle 49915"/>
            <p:cNvSpPr>
              <a:spLocks noChangeArrowheads="1"/>
            </p:cNvSpPr>
            <p:nvPr/>
          </p:nvSpPr>
          <p:spPr bwMode="auto">
            <a:xfrm>
              <a:off x="733" y="364"/>
              <a:ext cx="1" cy="2"/>
            </a:xfrm>
            <a:prstGeom prst="rect">
              <a:avLst/>
            </a:pr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1" name="Freeform 49916"/>
            <p:cNvSpPr>
              <a:spLocks/>
            </p:cNvSpPr>
            <p:nvPr/>
          </p:nvSpPr>
          <p:spPr bwMode="auto">
            <a:xfrm>
              <a:off x="370" y="805"/>
              <a:ext cx="4" cy="6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6 h 6"/>
                <a:gd name="T4" fmla="*/ 0 w 4"/>
                <a:gd name="T5" fmla="*/ 6 h 6"/>
                <a:gd name="T6" fmla="*/ 2 w 4"/>
                <a:gd name="T7" fmla="*/ 4 h 6"/>
                <a:gd name="T8" fmla="*/ 4 w 4"/>
                <a:gd name="T9" fmla="*/ 0 h 6"/>
                <a:gd name="T10" fmla="*/ 4 w 4"/>
                <a:gd name="T11" fmla="*/ 0 h 6"/>
                <a:gd name="T12" fmla="*/ 0 w 4"/>
                <a:gd name="T13" fmla="*/ 2 h 6"/>
                <a:gd name="T14" fmla="*/ 0 w 4"/>
                <a:gd name="T15" fmla="*/ 4 h 6"/>
                <a:gd name="T16" fmla="*/ 0 w 4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2" name="Freeform 49917"/>
            <p:cNvSpPr>
              <a:spLocks/>
            </p:cNvSpPr>
            <p:nvPr/>
          </p:nvSpPr>
          <p:spPr bwMode="auto">
            <a:xfrm>
              <a:off x="494" y="903"/>
              <a:ext cx="28" cy="18"/>
            </a:xfrm>
            <a:custGeom>
              <a:avLst/>
              <a:gdLst>
                <a:gd name="T0" fmla="*/ 26 w 28"/>
                <a:gd name="T1" fmla="*/ 0 h 18"/>
                <a:gd name="T2" fmla="*/ 26 w 28"/>
                <a:gd name="T3" fmla="*/ 0 h 18"/>
                <a:gd name="T4" fmla="*/ 26 w 28"/>
                <a:gd name="T5" fmla="*/ 8 h 18"/>
                <a:gd name="T6" fmla="*/ 26 w 28"/>
                <a:gd name="T7" fmla="*/ 14 h 18"/>
                <a:gd name="T8" fmla="*/ 26 w 28"/>
                <a:gd name="T9" fmla="*/ 14 h 18"/>
                <a:gd name="T10" fmla="*/ 20 w 28"/>
                <a:gd name="T11" fmla="*/ 14 h 18"/>
                <a:gd name="T12" fmla="*/ 18 w 28"/>
                <a:gd name="T13" fmla="*/ 14 h 18"/>
                <a:gd name="T14" fmla="*/ 16 w 28"/>
                <a:gd name="T15" fmla="*/ 12 h 18"/>
                <a:gd name="T16" fmla="*/ 16 w 28"/>
                <a:gd name="T17" fmla="*/ 12 h 18"/>
                <a:gd name="T18" fmla="*/ 18 w 28"/>
                <a:gd name="T19" fmla="*/ 10 h 18"/>
                <a:gd name="T20" fmla="*/ 18 w 28"/>
                <a:gd name="T21" fmla="*/ 8 h 18"/>
                <a:gd name="T22" fmla="*/ 18 w 28"/>
                <a:gd name="T23" fmla="*/ 8 h 18"/>
                <a:gd name="T24" fmla="*/ 12 w 28"/>
                <a:gd name="T25" fmla="*/ 8 h 18"/>
                <a:gd name="T26" fmla="*/ 10 w 28"/>
                <a:gd name="T27" fmla="*/ 8 h 18"/>
                <a:gd name="T28" fmla="*/ 10 w 28"/>
                <a:gd name="T29" fmla="*/ 8 h 18"/>
                <a:gd name="T30" fmla="*/ 8 w 28"/>
                <a:gd name="T31" fmla="*/ 10 h 18"/>
                <a:gd name="T32" fmla="*/ 6 w 28"/>
                <a:gd name="T33" fmla="*/ 10 h 18"/>
                <a:gd name="T34" fmla="*/ 6 w 28"/>
                <a:gd name="T35" fmla="*/ 10 h 18"/>
                <a:gd name="T36" fmla="*/ 4 w 28"/>
                <a:gd name="T37" fmla="*/ 10 h 18"/>
                <a:gd name="T38" fmla="*/ 2 w 28"/>
                <a:gd name="T39" fmla="*/ 8 h 18"/>
                <a:gd name="T40" fmla="*/ 0 w 28"/>
                <a:gd name="T41" fmla="*/ 8 h 18"/>
                <a:gd name="T42" fmla="*/ 0 w 28"/>
                <a:gd name="T43" fmla="*/ 8 h 18"/>
                <a:gd name="T44" fmla="*/ 22 w 28"/>
                <a:gd name="T45" fmla="*/ 18 h 18"/>
                <a:gd name="T46" fmla="*/ 22 w 28"/>
                <a:gd name="T47" fmla="*/ 18 h 18"/>
                <a:gd name="T48" fmla="*/ 28 w 28"/>
                <a:gd name="T49" fmla="*/ 12 h 18"/>
                <a:gd name="T50" fmla="*/ 28 w 28"/>
                <a:gd name="T51" fmla="*/ 12 h 18"/>
                <a:gd name="T52" fmla="*/ 26 w 28"/>
                <a:gd name="T53" fmla="*/ 10 h 18"/>
                <a:gd name="T54" fmla="*/ 26 w 28"/>
                <a:gd name="T55" fmla="*/ 8 h 18"/>
                <a:gd name="T56" fmla="*/ 28 w 28"/>
                <a:gd name="T57" fmla="*/ 4 h 18"/>
                <a:gd name="T58" fmla="*/ 26 w 28"/>
                <a:gd name="T59" fmla="*/ 0 h 18"/>
                <a:gd name="T60" fmla="*/ 26 w 28"/>
                <a:gd name="T6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8">
                  <a:moveTo>
                    <a:pt x="26" y="0"/>
                  </a:moveTo>
                  <a:lnTo>
                    <a:pt x="26" y="0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3" name="Freeform 49918"/>
            <p:cNvSpPr>
              <a:spLocks/>
            </p:cNvSpPr>
            <p:nvPr/>
          </p:nvSpPr>
          <p:spPr bwMode="auto">
            <a:xfrm>
              <a:off x="801" y="408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4" name="Freeform 49919"/>
            <p:cNvSpPr>
              <a:spLocks/>
            </p:cNvSpPr>
            <p:nvPr/>
          </p:nvSpPr>
          <p:spPr bwMode="auto">
            <a:xfrm>
              <a:off x="795" y="404"/>
              <a:ext cx="4" cy="6"/>
            </a:xfrm>
            <a:custGeom>
              <a:avLst/>
              <a:gdLst>
                <a:gd name="T0" fmla="*/ 4 w 4"/>
                <a:gd name="T1" fmla="*/ 2 h 6"/>
                <a:gd name="T2" fmla="*/ 4 w 4"/>
                <a:gd name="T3" fmla="*/ 2 h 6"/>
                <a:gd name="T4" fmla="*/ 2 w 4"/>
                <a:gd name="T5" fmla="*/ 0 h 6"/>
                <a:gd name="T6" fmla="*/ 2 w 4"/>
                <a:gd name="T7" fmla="*/ 0 h 6"/>
                <a:gd name="T8" fmla="*/ 0 w 4"/>
                <a:gd name="T9" fmla="*/ 6 h 6"/>
                <a:gd name="T10" fmla="*/ 0 w 4"/>
                <a:gd name="T11" fmla="*/ 6 h 6"/>
                <a:gd name="T12" fmla="*/ 2 w 4"/>
                <a:gd name="T13" fmla="*/ 4 h 6"/>
                <a:gd name="T14" fmla="*/ 4 w 4"/>
                <a:gd name="T15" fmla="*/ 2 h 6"/>
                <a:gd name="T16" fmla="*/ 4 w 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5" name="Freeform 49920"/>
            <p:cNvSpPr>
              <a:spLocks/>
            </p:cNvSpPr>
            <p:nvPr/>
          </p:nvSpPr>
          <p:spPr bwMode="auto">
            <a:xfrm>
              <a:off x="737" y="368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2 h 4"/>
                <a:gd name="T10" fmla="*/ 2 w 6"/>
                <a:gd name="T11" fmla="*/ 0 h 4"/>
                <a:gd name="T12" fmla="*/ 2 w 6"/>
                <a:gd name="T13" fmla="*/ 0 h 4"/>
                <a:gd name="T14" fmla="*/ 0 w 6"/>
                <a:gd name="T15" fmla="*/ 2 h 4"/>
                <a:gd name="T16" fmla="*/ 0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6" name="Rectangle 49921"/>
            <p:cNvSpPr>
              <a:spLocks noChangeArrowheads="1"/>
            </p:cNvSpPr>
            <p:nvPr/>
          </p:nvSpPr>
          <p:spPr bwMode="auto">
            <a:xfrm>
              <a:off x="574" y="342"/>
              <a:ext cx="1" cy="1"/>
            </a:xfrm>
            <a:prstGeom prst="rect">
              <a:avLst/>
            </a:pr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7" name="Freeform 49922"/>
            <p:cNvSpPr>
              <a:spLocks noEditPoints="1"/>
            </p:cNvSpPr>
            <p:nvPr/>
          </p:nvSpPr>
          <p:spPr bwMode="auto">
            <a:xfrm>
              <a:off x="444" y="378"/>
              <a:ext cx="98" cy="70"/>
            </a:xfrm>
            <a:custGeom>
              <a:avLst/>
              <a:gdLst>
                <a:gd name="T0" fmla="*/ 4 w 98"/>
                <a:gd name="T1" fmla="*/ 18 h 70"/>
                <a:gd name="T2" fmla="*/ 10 w 98"/>
                <a:gd name="T3" fmla="*/ 18 h 70"/>
                <a:gd name="T4" fmla="*/ 18 w 98"/>
                <a:gd name="T5" fmla="*/ 20 h 70"/>
                <a:gd name="T6" fmla="*/ 28 w 98"/>
                <a:gd name="T7" fmla="*/ 22 h 70"/>
                <a:gd name="T8" fmla="*/ 34 w 98"/>
                <a:gd name="T9" fmla="*/ 22 h 70"/>
                <a:gd name="T10" fmla="*/ 34 w 98"/>
                <a:gd name="T11" fmla="*/ 28 h 70"/>
                <a:gd name="T12" fmla="*/ 32 w 98"/>
                <a:gd name="T13" fmla="*/ 28 h 70"/>
                <a:gd name="T14" fmla="*/ 44 w 98"/>
                <a:gd name="T15" fmla="*/ 32 h 70"/>
                <a:gd name="T16" fmla="*/ 38 w 98"/>
                <a:gd name="T17" fmla="*/ 34 h 70"/>
                <a:gd name="T18" fmla="*/ 44 w 98"/>
                <a:gd name="T19" fmla="*/ 38 h 70"/>
                <a:gd name="T20" fmla="*/ 48 w 98"/>
                <a:gd name="T21" fmla="*/ 38 h 70"/>
                <a:gd name="T22" fmla="*/ 52 w 98"/>
                <a:gd name="T23" fmla="*/ 36 h 70"/>
                <a:gd name="T24" fmla="*/ 54 w 98"/>
                <a:gd name="T25" fmla="*/ 40 h 70"/>
                <a:gd name="T26" fmla="*/ 58 w 98"/>
                <a:gd name="T27" fmla="*/ 38 h 70"/>
                <a:gd name="T28" fmla="*/ 62 w 98"/>
                <a:gd name="T29" fmla="*/ 36 h 70"/>
                <a:gd name="T30" fmla="*/ 56 w 98"/>
                <a:gd name="T31" fmla="*/ 40 h 70"/>
                <a:gd name="T32" fmla="*/ 56 w 98"/>
                <a:gd name="T33" fmla="*/ 52 h 70"/>
                <a:gd name="T34" fmla="*/ 54 w 98"/>
                <a:gd name="T35" fmla="*/ 54 h 70"/>
                <a:gd name="T36" fmla="*/ 64 w 98"/>
                <a:gd name="T37" fmla="*/ 60 h 70"/>
                <a:gd name="T38" fmla="*/ 74 w 98"/>
                <a:gd name="T39" fmla="*/ 66 h 70"/>
                <a:gd name="T40" fmla="*/ 80 w 98"/>
                <a:gd name="T41" fmla="*/ 68 h 70"/>
                <a:gd name="T42" fmla="*/ 84 w 98"/>
                <a:gd name="T43" fmla="*/ 58 h 70"/>
                <a:gd name="T44" fmla="*/ 82 w 98"/>
                <a:gd name="T45" fmla="*/ 50 h 70"/>
                <a:gd name="T46" fmla="*/ 88 w 98"/>
                <a:gd name="T47" fmla="*/ 44 h 70"/>
                <a:gd name="T48" fmla="*/ 78 w 98"/>
                <a:gd name="T49" fmla="*/ 44 h 70"/>
                <a:gd name="T50" fmla="*/ 82 w 98"/>
                <a:gd name="T51" fmla="*/ 34 h 70"/>
                <a:gd name="T52" fmla="*/ 90 w 98"/>
                <a:gd name="T53" fmla="*/ 30 h 70"/>
                <a:gd name="T54" fmla="*/ 88 w 98"/>
                <a:gd name="T55" fmla="*/ 34 h 70"/>
                <a:gd name="T56" fmla="*/ 98 w 98"/>
                <a:gd name="T57" fmla="*/ 24 h 70"/>
                <a:gd name="T58" fmla="*/ 82 w 98"/>
                <a:gd name="T59" fmla="*/ 24 h 70"/>
                <a:gd name="T60" fmla="*/ 78 w 98"/>
                <a:gd name="T61" fmla="*/ 28 h 70"/>
                <a:gd name="T62" fmla="*/ 78 w 98"/>
                <a:gd name="T63" fmla="*/ 22 h 70"/>
                <a:gd name="T64" fmla="*/ 72 w 98"/>
                <a:gd name="T65" fmla="*/ 26 h 70"/>
                <a:gd name="T66" fmla="*/ 62 w 98"/>
                <a:gd name="T67" fmla="*/ 26 h 70"/>
                <a:gd name="T68" fmla="*/ 62 w 98"/>
                <a:gd name="T69" fmla="*/ 18 h 70"/>
                <a:gd name="T70" fmla="*/ 56 w 98"/>
                <a:gd name="T71" fmla="*/ 20 h 70"/>
                <a:gd name="T72" fmla="*/ 42 w 98"/>
                <a:gd name="T73" fmla="*/ 20 h 70"/>
                <a:gd name="T74" fmla="*/ 46 w 98"/>
                <a:gd name="T75" fmla="*/ 14 h 70"/>
                <a:gd name="T76" fmla="*/ 46 w 98"/>
                <a:gd name="T77" fmla="*/ 12 h 70"/>
                <a:gd name="T78" fmla="*/ 42 w 98"/>
                <a:gd name="T79" fmla="*/ 10 h 70"/>
                <a:gd name="T80" fmla="*/ 38 w 98"/>
                <a:gd name="T81" fmla="*/ 10 h 70"/>
                <a:gd name="T82" fmla="*/ 32 w 98"/>
                <a:gd name="T83" fmla="*/ 10 h 70"/>
                <a:gd name="T84" fmla="*/ 28 w 98"/>
                <a:gd name="T85" fmla="*/ 8 h 70"/>
                <a:gd name="T86" fmla="*/ 30 w 98"/>
                <a:gd name="T87" fmla="*/ 6 h 70"/>
                <a:gd name="T88" fmla="*/ 30 w 98"/>
                <a:gd name="T89" fmla="*/ 0 h 70"/>
                <a:gd name="T90" fmla="*/ 20 w 98"/>
                <a:gd name="T91" fmla="*/ 6 h 70"/>
                <a:gd name="T92" fmla="*/ 18 w 98"/>
                <a:gd name="T93" fmla="*/ 4 h 70"/>
                <a:gd name="T94" fmla="*/ 0 w 98"/>
                <a:gd name="T95" fmla="*/ 22 h 70"/>
                <a:gd name="T96" fmla="*/ 74 w 98"/>
                <a:gd name="T97" fmla="*/ 30 h 70"/>
                <a:gd name="T98" fmla="*/ 84 w 98"/>
                <a:gd name="T99" fmla="*/ 32 h 70"/>
                <a:gd name="T100" fmla="*/ 76 w 98"/>
                <a:gd name="T101" fmla="*/ 38 h 70"/>
                <a:gd name="T102" fmla="*/ 76 w 98"/>
                <a:gd name="T103" fmla="*/ 32 h 70"/>
                <a:gd name="T104" fmla="*/ 68 w 98"/>
                <a:gd name="T105" fmla="*/ 32 h 70"/>
                <a:gd name="T106" fmla="*/ 72 w 98"/>
                <a:gd name="T107" fmla="*/ 30 h 70"/>
                <a:gd name="T108" fmla="*/ 68 w 98"/>
                <a:gd name="T109" fmla="*/ 46 h 70"/>
                <a:gd name="T110" fmla="*/ 70 w 98"/>
                <a:gd name="T111" fmla="*/ 48 h 70"/>
                <a:gd name="T112" fmla="*/ 68 w 98"/>
                <a:gd name="T11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70">
                  <a:moveTo>
                    <a:pt x="0" y="22"/>
                  </a:moveTo>
                  <a:lnTo>
                    <a:pt x="0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40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2" y="50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52" y="56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64" y="6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4" y="58"/>
                  </a:lnTo>
                  <a:lnTo>
                    <a:pt x="84" y="54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6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6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32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94" y="30"/>
                  </a:lnTo>
                  <a:lnTo>
                    <a:pt x="96" y="28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0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4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74" y="28"/>
                  </a:moveTo>
                  <a:lnTo>
                    <a:pt x="74" y="28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78" y="3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4" y="28"/>
                  </a:lnTo>
                  <a:close/>
                  <a:moveTo>
                    <a:pt x="68" y="46"/>
                  </a:moveTo>
                  <a:lnTo>
                    <a:pt x="68" y="46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0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8" y="4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8" name="Freeform 49923"/>
            <p:cNvSpPr>
              <a:spLocks/>
            </p:cNvSpPr>
            <p:nvPr/>
          </p:nvSpPr>
          <p:spPr bwMode="auto">
            <a:xfrm>
              <a:off x="859" y="803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2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9" name="Freeform 49924"/>
            <p:cNvSpPr>
              <a:spLocks/>
            </p:cNvSpPr>
            <p:nvPr/>
          </p:nvSpPr>
          <p:spPr bwMode="auto">
            <a:xfrm>
              <a:off x="534" y="350"/>
              <a:ext cx="6" cy="4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4 w 6"/>
                <a:gd name="T5" fmla="*/ 2 h 4"/>
                <a:gd name="T6" fmla="*/ 6 w 6"/>
                <a:gd name="T7" fmla="*/ 0 h 4"/>
                <a:gd name="T8" fmla="*/ 6 w 6"/>
                <a:gd name="T9" fmla="*/ 0 h 4"/>
                <a:gd name="T10" fmla="*/ 0 w 6"/>
                <a:gd name="T11" fmla="*/ 0 h 4"/>
                <a:gd name="T12" fmla="*/ 0 w 6"/>
                <a:gd name="T13" fmla="*/ 0 h 4"/>
                <a:gd name="T14" fmla="*/ 0 w 6"/>
                <a:gd name="T15" fmla="*/ 2 h 4"/>
                <a:gd name="T16" fmla="*/ 2 w 6"/>
                <a:gd name="T17" fmla="*/ 4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0" name="Freeform 49925"/>
            <p:cNvSpPr>
              <a:spLocks/>
            </p:cNvSpPr>
            <p:nvPr/>
          </p:nvSpPr>
          <p:spPr bwMode="auto">
            <a:xfrm>
              <a:off x="785" y="877"/>
              <a:ext cx="6" cy="6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2 h 6"/>
                <a:gd name="T4" fmla="*/ 0 w 6"/>
                <a:gd name="T5" fmla="*/ 6 h 6"/>
                <a:gd name="T6" fmla="*/ 0 w 6"/>
                <a:gd name="T7" fmla="*/ 6 h 6"/>
                <a:gd name="T8" fmla="*/ 6 w 6"/>
                <a:gd name="T9" fmla="*/ 0 h 6"/>
                <a:gd name="T10" fmla="*/ 6 w 6"/>
                <a:gd name="T11" fmla="*/ 0 h 6"/>
                <a:gd name="T12" fmla="*/ 4 w 6"/>
                <a:gd name="T13" fmla="*/ 2 h 6"/>
                <a:gd name="T14" fmla="*/ 2 w 6"/>
                <a:gd name="T15" fmla="*/ 2 h 6"/>
                <a:gd name="T16" fmla="*/ 0 w 6"/>
                <a:gd name="T17" fmla="*/ 2 h 6"/>
                <a:gd name="T18" fmla="*/ 0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1" name="Freeform 49926"/>
            <p:cNvSpPr>
              <a:spLocks/>
            </p:cNvSpPr>
            <p:nvPr/>
          </p:nvSpPr>
          <p:spPr bwMode="auto">
            <a:xfrm>
              <a:off x="464" y="378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2" name="Freeform 49927"/>
            <p:cNvSpPr>
              <a:spLocks/>
            </p:cNvSpPr>
            <p:nvPr/>
          </p:nvSpPr>
          <p:spPr bwMode="auto">
            <a:xfrm>
              <a:off x="887" y="731"/>
              <a:ext cx="10" cy="10"/>
            </a:xfrm>
            <a:custGeom>
              <a:avLst/>
              <a:gdLst>
                <a:gd name="T0" fmla="*/ 0 w 10"/>
                <a:gd name="T1" fmla="*/ 2 h 10"/>
                <a:gd name="T2" fmla="*/ 0 w 10"/>
                <a:gd name="T3" fmla="*/ 2 h 10"/>
                <a:gd name="T4" fmla="*/ 4 w 10"/>
                <a:gd name="T5" fmla="*/ 6 h 10"/>
                <a:gd name="T6" fmla="*/ 6 w 10"/>
                <a:gd name="T7" fmla="*/ 10 h 10"/>
                <a:gd name="T8" fmla="*/ 6 w 10"/>
                <a:gd name="T9" fmla="*/ 10 h 10"/>
                <a:gd name="T10" fmla="*/ 10 w 10"/>
                <a:gd name="T11" fmla="*/ 0 h 10"/>
                <a:gd name="T12" fmla="*/ 10 w 10"/>
                <a:gd name="T13" fmla="*/ 0 h 10"/>
                <a:gd name="T14" fmla="*/ 4 w 10"/>
                <a:gd name="T15" fmla="*/ 0 h 10"/>
                <a:gd name="T16" fmla="*/ 2 w 10"/>
                <a:gd name="T17" fmla="*/ 0 h 10"/>
                <a:gd name="T18" fmla="*/ 0 w 10"/>
                <a:gd name="T19" fmla="*/ 2 h 10"/>
                <a:gd name="T20" fmla="*/ 0 w 10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3" name="Freeform 49928"/>
            <p:cNvSpPr>
              <a:spLocks/>
            </p:cNvSpPr>
            <p:nvPr/>
          </p:nvSpPr>
          <p:spPr bwMode="auto">
            <a:xfrm>
              <a:off x="821" y="731"/>
              <a:ext cx="70" cy="42"/>
            </a:xfrm>
            <a:custGeom>
              <a:avLst/>
              <a:gdLst>
                <a:gd name="T0" fmla="*/ 62 w 70"/>
                <a:gd name="T1" fmla="*/ 14 h 42"/>
                <a:gd name="T2" fmla="*/ 56 w 70"/>
                <a:gd name="T3" fmla="*/ 16 h 42"/>
                <a:gd name="T4" fmla="*/ 64 w 70"/>
                <a:gd name="T5" fmla="*/ 8 h 42"/>
                <a:gd name="T6" fmla="*/ 56 w 70"/>
                <a:gd name="T7" fmla="*/ 12 h 42"/>
                <a:gd name="T8" fmla="*/ 54 w 70"/>
                <a:gd name="T9" fmla="*/ 6 h 42"/>
                <a:gd name="T10" fmla="*/ 50 w 70"/>
                <a:gd name="T11" fmla="*/ 10 h 42"/>
                <a:gd name="T12" fmla="*/ 44 w 70"/>
                <a:gd name="T13" fmla="*/ 12 h 42"/>
                <a:gd name="T14" fmla="*/ 48 w 70"/>
                <a:gd name="T15" fmla="*/ 8 h 42"/>
                <a:gd name="T16" fmla="*/ 42 w 70"/>
                <a:gd name="T17" fmla="*/ 6 h 42"/>
                <a:gd name="T18" fmla="*/ 36 w 70"/>
                <a:gd name="T19" fmla="*/ 4 h 42"/>
                <a:gd name="T20" fmla="*/ 30 w 70"/>
                <a:gd name="T21" fmla="*/ 4 h 42"/>
                <a:gd name="T22" fmla="*/ 22 w 70"/>
                <a:gd name="T23" fmla="*/ 8 h 42"/>
                <a:gd name="T24" fmla="*/ 18 w 70"/>
                <a:gd name="T25" fmla="*/ 10 h 42"/>
                <a:gd name="T26" fmla="*/ 22 w 70"/>
                <a:gd name="T27" fmla="*/ 4 h 42"/>
                <a:gd name="T28" fmla="*/ 26 w 70"/>
                <a:gd name="T29" fmla="*/ 0 h 42"/>
                <a:gd name="T30" fmla="*/ 0 w 70"/>
                <a:gd name="T31" fmla="*/ 2 h 42"/>
                <a:gd name="T32" fmla="*/ 12 w 70"/>
                <a:gd name="T33" fmla="*/ 4 h 42"/>
                <a:gd name="T34" fmla="*/ 14 w 70"/>
                <a:gd name="T35" fmla="*/ 6 h 42"/>
                <a:gd name="T36" fmla="*/ 16 w 70"/>
                <a:gd name="T37" fmla="*/ 14 h 42"/>
                <a:gd name="T38" fmla="*/ 34 w 70"/>
                <a:gd name="T39" fmla="*/ 16 h 42"/>
                <a:gd name="T40" fmla="*/ 28 w 70"/>
                <a:gd name="T41" fmla="*/ 24 h 42"/>
                <a:gd name="T42" fmla="*/ 32 w 70"/>
                <a:gd name="T43" fmla="*/ 26 h 42"/>
                <a:gd name="T44" fmla="*/ 36 w 70"/>
                <a:gd name="T45" fmla="*/ 24 h 42"/>
                <a:gd name="T46" fmla="*/ 40 w 70"/>
                <a:gd name="T47" fmla="*/ 26 h 42"/>
                <a:gd name="T48" fmla="*/ 36 w 70"/>
                <a:gd name="T49" fmla="*/ 30 h 42"/>
                <a:gd name="T50" fmla="*/ 38 w 70"/>
                <a:gd name="T51" fmla="*/ 34 h 42"/>
                <a:gd name="T52" fmla="*/ 42 w 70"/>
                <a:gd name="T53" fmla="*/ 32 h 42"/>
                <a:gd name="T54" fmla="*/ 46 w 70"/>
                <a:gd name="T55" fmla="*/ 28 h 42"/>
                <a:gd name="T56" fmla="*/ 50 w 70"/>
                <a:gd name="T57" fmla="*/ 28 h 42"/>
                <a:gd name="T58" fmla="*/ 52 w 70"/>
                <a:gd name="T59" fmla="*/ 34 h 42"/>
                <a:gd name="T60" fmla="*/ 52 w 70"/>
                <a:gd name="T61" fmla="*/ 38 h 42"/>
                <a:gd name="T62" fmla="*/ 52 w 70"/>
                <a:gd name="T63" fmla="*/ 40 h 42"/>
                <a:gd name="T64" fmla="*/ 58 w 70"/>
                <a:gd name="T65" fmla="*/ 38 h 42"/>
                <a:gd name="T66" fmla="*/ 58 w 70"/>
                <a:gd name="T67" fmla="*/ 40 h 42"/>
                <a:gd name="T68" fmla="*/ 62 w 70"/>
                <a:gd name="T69" fmla="*/ 34 h 42"/>
                <a:gd name="T70" fmla="*/ 62 w 70"/>
                <a:gd name="T71" fmla="*/ 30 h 42"/>
                <a:gd name="T72" fmla="*/ 64 w 70"/>
                <a:gd name="T73" fmla="*/ 28 h 42"/>
                <a:gd name="T74" fmla="*/ 58 w 70"/>
                <a:gd name="T75" fmla="*/ 26 h 42"/>
                <a:gd name="T76" fmla="*/ 66 w 70"/>
                <a:gd name="T77" fmla="*/ 18 h 42"/>
                <a:gd name="T78" fmla="*/ 66 w 70"/>
                <a:gd name="T79" fmla="*/ 24 h 42"/>
                <a:gd name="T80" fmla="*/ 70 w 70"/>
                <a:gd name="T81" fmla="*/ 16 h 42"/>
                <a:gd name="T82" fmla="*/ 66 w 70"/>
                <a:gd name="T83" fmla="*/ 14 h 42"/>
                <a:gd name="T84" fmla="*/ 66 w 70"/>
                <a:gd name="T8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42">
                  <a:moveTo>
                    <a:pt x="66" y="14"/>
                  </a:moveTo>
                  <a:lnTo>
                    <a:pt x="66" y="14"/>
                  </a:lnTo>
                  <a:lnTo>
                    <a:pt x="62" y="14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6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4" name="Freeform 49929"/>
            <p:cNvSpPr>
              <a:spLocks/>
            </p:cNvSpPr>
            <p:nvPr/>
          </p:nvSpPr>
          <p:spPr bwMode="auto">
            <a:xfrm>
              <a:off x="366" y="805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5" name="Freeform 49930"/>
            <p:cNvSpPr>
              <a:spLocks noEditPoints="1"/>
            </p:cNvSpPr>
            <p:nvPr/>
          </p:nvSpPr>
          <p:spPr bwMode="auto">
            <a:xfrm>
              <a:off x="556" y="869"/>
              <a:ext cx="161" cy="66"/>
            </a:xfrm>
            <a:custGeom>
              <a:avLst/>
              <a:gdLst>
                <a:gd name="T0" fmla="*/ 157 w 161"/>
                <a:gd name="T1" fmla="*/ 48 h 66"/>
                <a:gd name="T2" fmla="*/ 155 w 161"/>
                <a:gd name="T3" fmla="*/ 46 h 66"/>
                <a:gd name="T4" fmla="*/ 147 w 161"/>
                <a:gd name="T5" fmla="*/ 42 h 66"/>
                <a:gd name="T6" fmla="*/ 145 w 161"/>
                <a:gd name="T7" fmla="*/ 38 h 66"/>
                <a:gd name="T8" fmla="*/ 143 w 161"/>
                <a:gd name="T9" fmla="*/ 40 h 66"/>
                <a:gd name="T10" fmla="*/ 137 w 161"/>
                <a:gd name="T11" fmla="*/ 30 h 66"/>
                <a:gd name="T12" fmla="*/ 127 w 161"/>
                <a:gd name="T13" fmla="*/ 30 h 66"/>
                <a:gd name="T14" fmla="*/ 127 w 161"/>
                <a:gd name="T15" fmla="*/ 36 h 66"/>
                <a:gd name="T16" fmla="*/ 119 w 161"/>
                <a:gd name="T17" fmla="*/ 36 h 66"/>
                <a:gd name="T18" fmla="*/ 105 w 161"/>
                <a:gd name="T19" fmla="*/ 30 h 66"/>
                <a:gd name="T20" fmla="*/ 103 w 161"/>
                <a:gd name="T21" fmla="*/ 30 h 66"/>
                <a:gd name="T22" fmla="*/ 101 w 161"/>
                <a:gd name="T23" fmla="*/ 32 h 66"/>
                <a:gd name="T24" fmla="*/ 93 w 161"/>
                <a:gd name="T25" fmla="*/ 34 h 66"/>
                <a:gd name="T26" fmla="*/ 79 w 161"/>
                <a:gd name="T27" fmla="*/ 28 h 66"/>
                <a:gd name="T28" fmla="*/ 75 w 161"/>
                <a:gd name="T29" fmla="*/ 24 h 66"/>
                <a:gd name="T30" fmla="*/ 71 w 161"/>
                <a:gd name="T31" fmla="*/ 20 h 66"/>
                <a:gd name="T32" fmla="*/ 61 w 161"/>
                <a:gd name="T33" fmla="*/ 16 h 66"/>
                <a:gd name="T34" fmla="*/ 54 w 161"/>
                <a:gd name="T35" fmla="*/ 10 h 66"/>
                <a:gd name="T36" fmla="*/ 50 w 161"/>
                <a:gd name="T37" fmla="*/ 8 h 66"/>
                <a:gd name="T38" fmla="*/ 42 w 161"/>
                <a:gd name="T39" fmla="*/ 12 h 66"/>
                <a:gd name="T40" fmla="*/ 36 w 161"/>
                <a:gd name="T41" fmla="*/ 8 h 66"/>
                <a:gd name="T42" fmla="*/ 42 w 161"/>
                <a:gd name="T43" fmla="*/ 18 h 66"/>
                <a:gd name="T44" fmla="*/ 28 w 161"/>
                <a:gd name="T45" fmla="*/ 22 h 66"/>
                <a:gd name="T46" fmla="*/ 26 w 161"/>
                <a:gd name="T47" fmla="*/ 18 h 66"/>
                <a:gd name="T48" fmla="*/ 30 w 161"/>
                <a:gd name="T49" fmla="*/ 8 h 66"/>
                <a:gd name="T50" fmla="*/ 18 w 161"/>
                <a:gd name="T51" fmla="*/ 0 h 66"/>
                <a:gd name="T52" fmla="*/ 12 w 161"/>
                <a:gd name="T53" fmla="*/ 8 h 66"/>
                <a:gd name="T54" fmla="*/ 0 w 161"/>
                <a:gd name="T55" fmla="*/ 14 h 66"/>
                <a:gd name="T56" fmla="*/ 4 w 161"/>
                <a:gd name="T57" fmla="*/ 18 h 66"/>
                <a:gd name="T58" fmla="*/ 16 w 161"/>
                <a:gd name="T59" fmla="*/ 36 h 66"/>
                <a:gd name="T60" fmla="*/ 12 w 161"/>
                <a:gd name="T61" fmla="*/ 46 h 66"/>
                <a:gd name="T62" fmla="*/ 18 w 161"/>
                <a:gd name="T63" fmla="*/ 40 h 66"/>
                <a:gd name="T64" fmla="*/ 22 w 161"/>
                <a:gd name="T65" fmla="*/ 42 h 66"/>
                <a:gd name="T66" fmla="*/ 42 w 161"/>
                <a:gd name="T67" fmla="*/ 36 h 66"/>
                <a:gd name="T68" fmla="*/ 38 w 161"/>
                <a:gd name="T69" fmla="*/ 56 h 66"/>
                <a:gd name="T70" fmla="*/ 56 w 161"/>
                <a:gd name="T71" fmla="*/ 52 h 66"/>
                <a:gd name="T72" fmla="*/ 61 w 161"/>
                <a:gd name="T73" fmla="*/ 50 h 66"/>
                <a:gd name="T74" fmla="*/ 63 w 161"/>
                <a:gd name="T75" fmla="*/ 60 h 66"/>
                <a:gd name="T76" fmla="*/ 71 w 161"/>
                <a:gd name="T77" fmla="*/ 64 h 66"/>
                <a:gd name="T78" fmla="*/ 71 w 161"/>
                <a:gd name="T79" fmla="*/ 56 h 66"/>
                <a:gd name="T80" fmla="*/ 81 w 161"/>
                <a:gd name="T81" fmla="*/ 56 h 66"/>
                <a:gd name="T82" fmla="*/ 81 w 161"/>
                <a:gd name="T83" fmla="*/ 64 h 66"/>
                <a:gd name="T84" fmla="*/ 95 w 161"/>
                <a:gd name="T85" fmla="*/ 64 h 66"/>
                <a:gd name="T86" fmla="*/ 93 w 161"/>
                <a:gd name="T87" fmla="*/ 60 h 66"/>
                <a:gd name="T88" fmla="*/ 101 w 161"/>
                <a:gd name="T89" fmla="*/ 62 h 66"/>
                <a:gd name="T90" fmla="*/ 107 w 161"/>
                <a:gd name="T91" fmla="*/ 64 h 66"/>
                <a:gd name="T92" fmla="*/ 151 w 161"/>
                <a:gd name="T93" fmla="*/ 52 h 66"/>
                <a:gd name="T94" fmla="*/ 8 w 161"/>
                <a:gd name="T95" fmla="*/ 30 h 66"/>
                <a:gd name="T96" fmla="*/ 10 w 161"/>
                <a:gd name="T97" fmla="*/ 26 h 66"/>
                <a:gd name="T98" fmla="*/ 12 w 161"/>
                <a:gd name="T99" fmla="*/ 26 h 66"/>
                <a:gd name="T100" fmla="*/ 18 w 161"/>
                <a:gd name="T101" fmla="*/ 10 h 66"/>
                <a:gd name="T102" fmla="*/ 20 w 161"/>
                <a:gd name="T103" fmla="*/ 24 h 66"/>
                <a:gd name="T104" fmla="*/ 16 w 161"/>
                <a:gd name="T105" fmla="*/ 32 h 66"/>
                <a:gd name="T106" fmla="*/ 22 w 161"/>
                <a:gd name="T107" fmla="*/ 28 h 66"/>
                <a:gd name="T108" fmla="*/ 26 w 161"/>
                <a:gd name="T109" fmla="*/ 26 h 66"/>
                <a:gd name="T110" fmla="*/ 26 w 161"/>
                <a:gd name="T111" fmla="*/ 28 h 66"/>
                <a:gd name="T112" fmla="*/ 48 w 161"/>
                <a:gd name="T113" fmla="*/ 14 h 66"/>
                <a:gd name="T114" fmla="*/ 113 w 161"/>
                <a:gd name="T115" fmla="*/ 46 h 66"/>
                <a:gd name="T116" fmla="*/ 127 w 161"/>
                <a:gd name="T117" fmla="*/ 58 h 66"/>
                <a:gd name="T118" fmla="*/ 127 w 161"/>
                <a:gd name="T11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66">
                  <a:moveTo>
                    <a:pt x="153" y="50"/>
                  </a:moveTo>
                  <a:lnTo>
                    <a:pt x="153" y="52"/>
                  </a:lnTo>
                  <a:lnTo>
                    <a:pt x="153" y="52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57" y="48"/>
                  </a:lnTo>
                  <a:lnTo>
                    <a:pt x="157" y="48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4"/>
                  </a:lnTo>
                  <a:lnTo>
                    <a:pt x="155" y="46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1" y="46"/>
                  </a:lnTo>
                  <a:lnTo>
                    <a:pt x="149" y="44"/>
                  </a:lnTo>
                  <a:lnTo>
                    <a:pt x="147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7" y="40"/>
                  </a:lnTo>
                  <a:lnTo>
                    <a:pt x="149" y="42"/>
                  </a:lnTo>
                  <a:lnTo>
                    <a:pt x="151" y="42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49" y="38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3" y="42"/>
                  </a:lnTo>
                  <a:lnTo>
                    <a:pt x="143" y="40"/>
                  </a:lnTo>
                  <a:lnTo>
                    <a:pt x="145" y="40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39" y="34"/>
                  </a:lnTo>
                  <a:lnTo>
                    <a:pt x="139" y="32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3" y="32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7" y="30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30"/>
                  </a:lnTo>
                  <a:lnTo>
                    <a:pt x="125" y="32"/>
                  </a:lnTo>
                  <a:lnTo>
                    <a:pt x="123" y="32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7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3" y="38"/>
                  </a:lnTo>
                  <a:lnTo>
                    <a:pt x="121" y="38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7" y="32"/>
                  </a:lnTo>
                  <a:lnTo>
                    <a:pt x="113" y="32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2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4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1" y="28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7" y="34"/>
                  </a:lnTo>
                  <a:lnTo>
                    <a:pt x="95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5" y="32"/>
                  </a:lnTo>
                  <a:lnTo>
                    <a:pt x="95" y="30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6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7" y="22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3" y="18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7" y="18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22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6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3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2" y="36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6"/>
                  </a:lnTo>
                  <a:lnTo>
                    <a:pt x="38" y="5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0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9" y="50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50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5" y="56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7" y="5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69" y="60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1" y="56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5" y="52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7" y="56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81" y="58"/>
                  </a:lnTo>
                  <a:lnTo>
                    <a:pt x="81" y="60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5" y="62"/>
                  </a:lnTo>
                  <a:lnTo>
                    <a:pt x="87" y="62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2"/>
                  </a:lnTo>
                  <a:lnTo>
                    <a:pt x="93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3" y="60"/>
                  </a:lnTo>
                  <a:lnTo>
                    <a:pt x="97" y="58"/>
                  </a:lnTo>
                  <a:lnTo>
                    <a:pt x="97" y="58"/>
                  </a:lnTo>
                  <a:lnTo>
                    <a:pt x="101" y="58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9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51" y="52"/>
                  </a:lnTo>
                  <a:lnTo>
                    <a:pt x="153" y="50"/>
                  </a:lnTo>
                  <a:lnTo>
                    <a:pt x="153" y="50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4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6" y="12"/>
                  </a:lnTo>
                  <a:close/>
                  <a:moveTo>
                    <a:pt x="16" y="32"/>
                  </a:moveTo>
                  <a:lnTo>
                    <a:pt x="16" y="32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32"/>
                  </a:lnTo>
                  <a:close/>
                  <a:moveTo>
                    <a:pt x="26" y="28"/>
                  </a:moveTo>
                  <a:lnTo>
                    <a:pt x="26" y="28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6" y="28"/>
                  </a:lnTo>
                  <a:lnTo>
                    <a:pt x="26" y="28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6"/>
                  </a:lnTo>
                  <a:close/>
                  <a:moveTo>
                    <a:pt x="111" y="50"/>
                  </a:moveTo>
                  <a:lnTo>
                    <a:pt x="111" y="50"/>
                  </a:lnTo>
                  <a:lnTo>
                    <a:pt x="111" y="48"/>
                  </a:lnTo>
                  <a:lnTo>
                    <a:pt x="113" y="46"/>
                  </a:lnTo>
                  <a:lnTo>
                    <a:pt x="113" y="46"/>
                  </a:lnTo>
                  <a:lnTo>
                    <a:pt x="115" y="48"/>
                  </a:lnTo>
                  <a:lnTo>
                    <a:pt x="115" y="48"/>
                  </a:lnTo>
                  <a:lnTo>
                    <a:pt x="115" y="50"/>
                  </a:lnTo>
                  <a:lnTo>
                    <a:pt x="111" y="50"/>
                  </a:lnTo>
                  <a:lnTo>
                    <a:pt x="111" y="50"/>
                  </a:lnTo>
                  <a:close/>
                  <a:moveTo>
                    <a:pt x="127" y="58"/>
                  </a:moveTo>
                  <a:lnTo>
                    <a:pt x="127" y="58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27" y="58"/>
                  </a:lnTo>
                  <a:lnTo>
                    <a:pt x="127" y="5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6" name="Freeform 49931"/>
            <p:cNvSpPr>
              <a:spLocks/>
            </p:cNvSpPr>
            <p:nvPr/>
          </p:nvSpPr>
          <p:spPr bwMode="auto">
            <a:xfrm>
              <a:off x="849" y="809"/>
              <a:ext cx="8" cy="1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10 h 10"/>
                <a:gd name="T4" fmla="*/ 2 w 8"/>
                <a:gd name="T5" fmla="*/ 10 h 10"/>
                <a:gd name="T6" fmla="*/ 8 w 8"/>
                <a:gd name="T7" fmla="*/ 0 h 10"/>
                <a:gd name="T8" fmla="*/ 8 w 8"/>
                <a:gd name="T9" fmla="*/ 0 h 10"/>
                <a:gd name="T10" fmla="*/ 6 w 8"/>
                <a:gd name="T11" fmla="*/ 0 h 10"/>
                <a:gd name="T12" fmla="*/ 4 w 8"/>
                <a:gd name="T13" fmla="*/ 4 h 10"/>
                <a:gd name="T14" fmla="*/ 0 w 8"/>
                <a:gd name="T15" fmla="*/ 10 h 10"/>
                <a:gd name="T16" fmla="*/ 0 w 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7" name="Freeform 49932"/>
            <p:cNvSpPr>
              <a:spLocks/>
            </p:cNvSpPr>
            <p:nvPr/>
          </p:nvSpPr>
          <p:spPr bwMode="auto">
            <a:xfrm>
              <a:off x="631" y="931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4 w 6"/>
                <a:gd name="T13" fmla="*/ 2 h 4"/>
                <a:gd name="T14" fmla="*/ 4 w 6"/>
                <a:gd name="T15" fmla="*/ 0 h 4"/>
                <a:gd name="T16" fmla="*/ 4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8" name="Freeform 49933"/>
            <p:cNvSpPr>
              <a:spLocks/>
            </p:cNvSpPr>
            <p:nvPr/>
          </p:nvSpPr>
          <p:spPr bwMode="auto">
            <a:xfrm>
              <a:off x="528" y="35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89" name="Freeform 49934"/>
            <p:cNvSpPr>
              <a:spLocks/>
            </p:cNvSpPr>
            <p:nvPr/>
          </p:nvSpPr>
          <p:spPr bwMode="auto">
            <a:xfrm>
              <a:off x="450" y="887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2 w 4"/>
                <a:gd name="T11" fmla="*/ 2 h 2"/>
                <a:gd name="T12" fmla="*/ 2 w 4"/>
                <a:gd name="T13" fmla="*/ 2 h 2"/>
                <a:gd name="T14" fmla="*/ 4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0" name="Freeform 49935"/>
            <p:cNvSpPr>
              <a:spLocks/>
            </p:cNvSpPr>
            <p:nvPr/>
          </p:nvSpPr>
          <p:spPr bwMode="auto">
            <a:xfrm>
              <a:off x="454" y="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1" name="Freeform 49936"/>
            <p:cNvSpPr>
              <a:spLocks/>
            </p:cNvSpPr>
            <p:nvPr/>
          </p:nvSpPr>
          <p:spPr bwMode="auto">
            <a:xfrm>
              <a:off x="454" y="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2" name="Freeform 49937"/>
            <p:cNvSpPr>
              <a:spLocks noEditPoints="1"/>
            </p:cNvSpPr>
            <p:nvPr/>
          </p:nvSpPr>
          <p:spPr bwMode="auto">
            <a:xfrm>
              <a:off x="570" y="340"/>
              <a:ext cx="203" cy="60"/>
            </a:xfrm>
            <a:custGeom>
              <a:avLst/>
              <a:gdLst>
                <a:gd name="T0" fmla="*/ 14 w 203"/>
                <a:gd name="T1" fmla="*/ 18 h 60"/>
                <a:gd name="T2" fmla="*/ 30 w 203"/>
                <a:gd name="T3" fmla="*/ 20 h 60"/>
                <a:gd name="T4" fmla="*/ 43 w 203"/>
                <a:gd name="T5" fmla="*/ 24 h 60"/>
                <a:gd name="T6" fmla="*/ 63 w 203"/>
                <a:gd name="T7" fmla="*/ 30 h 60"/>
                <a:gd name="T8" fmla="*/ 63 w 203"/>
                <a:gd name="T9" fmla="*/ 38 h 60"/>
                <a:gd name="T10" fmla="*/ 89 w 203"/>
                <a:gd name="T11" fmla="*/ 36 h 60"/>
                <a:gd name="T12" fmla="*/ 89 w 203"/>
                <a:gd name="T13" fmla="*/ 26 h 60"/>
                <a:gd name="T14" fmla="*/ 73 w 203"/>
                <a:gd name="T15" fmla="*/ 20 h 60"/>
                <a:gd name="T16" fmla="*/ 61 w 203"/>
                <a:gd name="T17" fmla="*/ 14 h 60"/>
                <a:gd name="T18" fmla="*/ 91 w 203"/>
                <a:gd name="T19" fmla="*/ 16 h 60"/>
                <a:gd name="T20" fmla="*/ 93 w 203"/>
                <a:gd name="T21" fmla="*/ 20 h 60"/>
                <a:gd name="T22" fmla="*/ 99 w 203"/>
                <a:gd name="T23" fmla="*/ 34 h 60"/>
                <a:gd name="T24" fmla="*/ 119 w 203"/>
                <a:gd name="T25" fmla="*/ 40 h 60"/>
                <a:gd name="T26" fmla="*/ 127 w 203"/>
                <a:gd name="T27" fmla="*/ 48 h 60"/>
                <a:gd name="T28" fmla="*/ 139 w 203"/>
                <a:gd name="T29" fmla="*/ 52 h 60"/>
                <a:gd name="T30" fmla="*/ 151 w 203"/>
                <a:gd name="T31" fmla="*/ 54 h 60"/>
                <a:gd name="T32" fmla="*/ 163 w 203"/>
                <a:gd name="T33" fmla="*/ 56 h 60"/>
                <a:gd name="T34" fmla="*/ 171 w 203"/>
                <a:gd name="T35" fmla="*/ 56 h 60"/>
                <a:gd name="T36" fmla="*/ 165 w 203"/>
                <a:gd name="T37" fmla="*/ 38 h 60"/>
                <a:gd name="T38" fmla="*/ 181 w 203"/>
                <a:gd name="T39" fmla="*/ 44 h 60"/>
                <a:gd name="T40" fmla="*/ 195 w 203"/>
                <a:gd name="T41" fmla="*/ 50 h 60"/>
                <a:gd name="T42" fmla="*/ 191 w 203"/>
                <a:gd name="T43" fmla="*/ 46 h 60"/>
                <a:gd name="T44" fmla="*/ 173 w 203"/>
                <a:gd name="T45" fmla="*/ 30 h 60"/>
                <a:gd name="T46" fmla="*/ 159 w 203"/>
                <a:gd name="T47" fmla="*/ 28 h 60"/>
                <a:gd name="T48" fmla="*/ 143 w 203"/>
                <a:gd name="T49" fmla="*/ 18 h 60"/>
                <a:gd name="T50" fmla="*/ 129 w 203"/>
                <a:gd name="T51" fmla="*/ 12 h 60"/>
                <a:gd name="T52" fmla="*/ 113 w 203"/>
                <a:gd name="T53" fmla="*/ 14 h 60"/>
                <a:gd name="T54" fmla="*/ 109 w 203"/>
                <a:gd name="T55" fmla="*/ 22 h 60"/>
                <a:gd name="T56" fmla="*/ 99 w 203"/>
                <a:gd name="T57" fmla="*/ 10 h 60"/>
                <a:gd name="T58" fmla="*/ 91 w 203"/>
                <a:gd name="T59" fmla="*/ 6 h 60"/>
                <a:gd name="T60" fmla="*/ 71 w 203"/>
                <a:gd name="T61" fmla="*/ 8 h 60"/>
                <a:gd name="T62" fmla="*/ 30 w 203"/>
                <a:gd name="T63" fmla="*/ 0 h 60"/>
                <a:gd name="T64" fmla="*/ 4 w 203"/>
                <a:gd name="T65" fmla="*/ 2 h 60"/>
                <a:gd name="T66" fmla="*/ 65 w 203"/>
                <a:gd name="T67" fmla="*/ 30 h 60"/>
                <a:gd name="T68" fmla="*/ 183 w 203"/>
                <a:gd name="T69" fmla="*/ 38 h 60"/>
                <a:gd name="T70" fmla="*/ 129 w 203"/>
                <a:gd name="T71" fmla="*/ 42 h 60"/>
                <a:gd name="T72" fmla="*/ 131 w 203"/>
                <a:gd name="T73" fmla="*/ 44 h 60"/>
                <a:gd name="T74" fmla="*/ 153 w 203"/>
                <a:gd name="T75" fmla="*/ 34 h 60"/>
                <a:gd name="T76" fmla="*/ 149 w 203"/>
                <a:gd name="T77" fmla="*/ 30 h 60"/>
                <a:gd name="T78" fmla="*/ 143 w 203"/>
                <a:gd name="T79" fmla="*/ 44 h 60"/>
                <a:gd name="T80" fmla="*/ 155 w 203"/>
                <a:gd name="T81" fmla="*/ 48 h 60"/>
                <a:gd name="T82" fmla="*/ 137 w 203"/>
                <a:gd name="T83" fmla="*/ 48 h 60"/>
                <a:gd name="T84" fmla="*/ 141 w 203"/>
                <a:gd name="T85" fmla="*/ 28 h 60"/>
                <a:gd name="T86" fmla="*/ 131 w 203"/>
                <a:gd name="T87" fmla="*/ 26 h 60"/>
                <a:gd name="T88" fmla="*/ 123 w 203"/>
                <a:gd name="T89" fmla="*/ 32 h 60"/>
                <a:gd name="T90" fmla="*/ 123 w 203"/>
                <a:gd name="T91" fmla="*/ 22 h 60"/>
                <a:gd name="T92" fmla="*/ 123 w 203"/>
                <a:gd name="T93" fmla="*/ 18 h 60"/>
                <a:gd name="T94" fmla="*/ 119 w 203"/>
                <a:gd name="T95" fmla="*/ 30 h 60"/>
                <a:gd name="T96" fmla="*/ 107 w 203"/>
                <a:gd name="T97" fmla="*/ 32 h 60"/>
                <a:gd name="T98" fmla="*/ 97 w 203"/>
                <a:gd name="T99" fmla="*/ 18 h 60"/>
                <a:gd name="T100" fmla="*/ 61 w 203"/>
                <a:gd name="T101" fmla="*/ 24 h 60"/>
                <a:gd name="T102" fmla="*/ 51 w 203"/>
                <a:gd name="T103" fmla="*/ 2 h 60"/>
                <a:gd name="T104" fmla="*/ 57 w 203"/>
                <a:gd name="T105" fmla="*/ 6 h 60"/>
                <a:gd name="T106" fmla="*/ 57 w 203"/>
                <a:gd name="T107" fmla="*/ 16 h 60"/>
                <a:gd name="T108" fmla="*/ 42 w 203"/>
                <a:gd name="T109" fmla="*/ 16 h 60"/>
                <a:gd name="T110" fmla="*/ 53 w 203"/>
                <a:gd name="T111" fmla="*/ 12 h 60"/>
                <a:gd name="T112" fmla="*/ 43 w 203"/>
                <a:gd name="T113" fmla="*/ 6 h 60"/>
                <a:gd name="T114" fmla="*/ 38 w 203"/>
                <a:gd name="T115" fmla="*/ 12 h 60"/>
                <a:gd name="T116" fmla="*/ 26 w 203"/>
                <a:gd name="T117" fmla="*/ 14 h 60"/>
                <a:gd name="T118" fmla="*/ 22 w 203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" h="60">
                  <a:moveTo>
                    <a:pt x="6" y="4"/>
                  </a:moveTo>
                  <a:lnTo>
                    <a:pt x="6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30"/>
                  </a:lnTo>
                  <a:lnTo>
                    <a:pt x="53" y="32"/>
                  </a:lnTo>
                  <a:lnTo>
                    <a:pt x="57" y="32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61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67" y="38"/>
                  </a:lnTo>
                  <a:lnTo>
                    <a:pt x="69" y="40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9" y="40"/>
                  </a:lnTo>
                  <a:lnTo>
                    <a:pt x="83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7" y="20"/>
                  </a:lnTo>
                  <a:lnTo>
                    <a:pt x="73" y="20"/>
                  </a:lnTo>
                  <a:lnTo>
                    <a:pt x="69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7" y="18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5" y="14"/>
                  </a:lnTo>
                  <a:lnTo>
                    <a:pt x="83" y="12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3" y="12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87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1" y="24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3" y="32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99" y="34"/>
                  </a:lnTo>
                  <a:lnTo>
                    <a:pt x="103" y="36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5" y="42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9" y="42"/>
                  </a:lnTo>
                  <a:lnTo>
                    <a:pt x="121" y="42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1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9" y="48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9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5" y="58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73" y="54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63" y="50"/>
                  </a:lnTo>
                  <a:lnTo>
                    <a:pt x="163" y="50"/>
                  </a:lnTo>
                  <a:lnTo>
                    <a:pt x="161" y="46"/>
                  </a:lnTo>
                  <a:lnTo>
                    <a:pt x="161" y="46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65" y="38"/>
                  </a:lnTo>
                  <a:lnTo>
                    <a:pt x="169" y="38"/>
                  </a:lnTo>
                  <a:lnTo>
                    <a:pt x="173" y="40"/>
                  </a:lnTo>
                  <a:lnTo>
                    <a:pt x="173" y="40"/>
                  </a:lnTo>
                  <a:lnTo>
                    <a:pt x="171" y="42"/>
                  </a:lnTo>
                  <a:lnTo>
                    <a:pt x="169" y="42"/>
                  </a:lnTo>
                  <a:lnTo>
                    <a:pt x="169" y="44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75" y="42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77" y="50"/>
                  </a:lnTo>
                  <a:lnTo>
                    <a:pt x="175" y="50"/>
                  </a:lnTo>
                  <a:lnTo>
                    <a:pt x="175" y="50"/>
                  </a:lnTo>
                  <a:lnTo>
                    <a:pt x="179" y="54"/>
                  </a:lnTo>
                  <a:lnTo>
                    <a:pt x="183" y="56"/>
                  </a:lnTo>
                  <a:lnTo>
                    <a:pt x="193" y="58"/>
                  </a:lnTo>
                  <a:lnTo>
                    <a:pt x="193" y="58"/>
                  </a:lnTo>
                  <a:lnTo>
                    <a:pt x="195" y="54"/>
                  </a:lnTo>
                  <a:lnTo>
                    <a:pt x="195" y="50"/>
                  </a:lnTo>
                  <a:lnTo>
                    <a:pt x="195" y="50"/>
                  </a:lnTo>
                  <a:lnTo>
                    <a:pt x="199" y="50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95" y="48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91" y="48"/>
                  </a:lnTo>
                  <a:lnTo>
                    <a:pt x="191" y="46"/>
                  </a:lnTo>
                  <a:lnTo>
                    <a:pt x="191" y="46"/>
                  </a:lnTo>
                  <a:lnTo>
                    <a:pt x="189" y="46"/>
                  </a:lnTo>
                  <a:lnTo>
                    <a:pt x="187" y="48"/>
                  </a:lnTo>
                  <a:lnTo>
                    <a:pt x="185" y="48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5" y="44"/>
                  </a:lnTo>
                  <a:lnTo>
                    <a:pt x="185" y="44"/>
                  </a:lnTo>
                  <a:lnTo>
                    <a:pt x="191" y="44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1" y="32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7" y="30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63" y="24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59" y="28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7" y="28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1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43" y="20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39" y="20"/>
                  </a:lnTo>
                  <a:lnTo>
                    <a:pt x="137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18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19" y="16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3" y="22"/>
                  </a:lnTo>
                  <a:lnTo>
                    <a:pt x="113" y="18"/>
                  </a:lnTo>
                  <a:lnTo>
                    <a:pt x="113" y="14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7" y="22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103" y="20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3" y="14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5" y="6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8"/>
                  </a:lnTo>
                  <a:lnTo>
                    <a:pt x="73" y="6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3" y="22"/>
                  </a:lnTo>
                  <a:close/>
                  <a:moveTo>
                    <a:pt x="183" y="34"/>
                  </a:moveTo>
                  <a:lnTo>
                    <a:pt x="183" y="34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3" y="38"/>
                  </a:lnTo>
                  <a:lnTo>
                    <a:pt x="179" y="38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4"/>
                  </a:lnTo>
                  <a:lnTo>
                    <a:pt x="183" y="34"/>
                  </a:lnTo>
                  <a:close/>
                  <a:moveTo>
                    <a:pt x="131" y="44"/>
                  </a:moveTo>
                  <a:lnTo>
                    <a:pt x="131" y="44"/>
                  </a:lnTo>
                  <a:lnTo>
                    <a:pt x="129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40"/>
                  </a:lnTo>
                  <a:lnTo>
                    <a:pt x="131" y="44"/>
                  </a:lnTo>
                  <a:lnTo>
                    <a:pt x="131" y="44"/>
                  </a:lnTo>
                  <a:close/>
                  <a:moveTo>
                    <a:pt x="147" y="26"/>
                  </a:moveTo>
                  <a:lnTo>
                    <a:pt x="143" y="26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49" y="26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2"/>
                  </a:lnTo>
                  <a:lnTo>
                    <a:pt x="153" y="32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7" y="34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57" y="40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7" y="32"/>
                  </a:lnTo>
                  <a:lnTo>
                    <a:pt x="145" y="34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5" y="30"/>
                  </a:lnTo>
                  <a:lnTo>
                    <a:pt x="147" y="26"/>
                  </a:lnTo>
                  <a:lnTo>
                    <a:pt x="147" y="26"/>
                  </a:lnTo>
                  <a:close/>
                  <a:moveTo>
                    <a:pt x="143" y="38"/>
                  </a:moveTo>
                  <a:lnTo>
                    <a:pt x="143" y="38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7" y="42"/>
                  </a:lnTo>
                  <a:lnTo>
                    <a:pt x="147" y="40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6"/>
                  </a:lnTo>
                  <a:lnTo>
                    <a:pt x="155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3" y="50"/>
                  </a:lnTo>
                  <a:lnTo>
                    <a:pt x="151" y="50"/>
                  </a:lnTo>
                  <a:lnTo>
                    <a:pt x="151" y="50"/>
                  </a:lnTo>
                  <a:lnTo>
                    <a:pt x="151" y="46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47" y="44"/>
                  </a:lnTo>
                  <a:lnTo>
                    <a:pt x="143" y="44"/>
                  </a:lnTo>
                  <a:lnTo>
                    <a:pt x="139" y="46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5" y="46"/>
                  </a:lnTo>
                  <a:lnTo>
                    <a:pt x="135" y="44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3" y="38"/>
                  </a:lnTo>
                  <a:lnTo>
                    <a:pt x="143" y="38"/>
                  </a:lnTo>
                  <a:close/>
                  <a:moveTo>
                    <a:pt x="131" y="26"/>
                  </a:moveTo>
                  <a:lnTo>
                    <a:pt x="131" y="26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3" y="28"/>
                  </a:lnTo>
                  <a:lnTo>
                    <a:pt x="141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7" y="34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3" y="32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2"/>
                  </a:lnTo>
                  <a:lnTo>
                    <a:pt x="131" y="26"/>
                  </a:lnTo>
                  <a:lnTo>
                    <a:pt x="131" y="26"/>
                  </a:lnTo>
                  <a:close/>
                  <a:moveTo>
                    <a:pt x="129" y="32"/>
                  </a:moveTo>
                  <a:lnTo>
                    <a:pt x="129" y="32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1" y="38"/>
                  </a:lnTo>
                  <a:lnTo>
                    <a:pt x="121" y="36"/>
                  </a:lnTo>
                  <a:lnTo>
                    <a:pt x="123" y="34"/>
                  </a:lnTo>
                  <a:lnTo>
                    <a:pt x="123" y="32"/>
                  </a:lnTo>
                  <a:lnTo>
                    <a:pt x="123" y="32"/>
                  </a:lnTo>
                  <a:lnTo>
                    <a:pt x="129" y="32"/>
                  </a:lnTo>
                  <a:lnTo>
                    <a:pt x="129" y="32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21" y="26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4"/>
                  </a:lnTo>
                  <a:lnTo>
                    <a:pt x="119" y="24"/>
                  </a:lnTo>
                  <a:lnTo>
                    <a:pt x="121" y="24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5" y="22"/>
                  </a:lnTo>
                  <a:lnTo>
                    <a:pt x="125" y="24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3" y="18"/>
                  </a:moveTo>
                  <a:lnTo>
                    <a:pt x="123" y="18"/>
                  </a:lnTo>
                  <a:lnTo>
                    <a:pt x="123" y="20"/>
                  </a:lnTo>
                  <a:lnTo>
                    <a:pt x="121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9" y="20"/>
                  </a:lnTo>
                  <a:lnTo>
                    <a:pt x="123" y="18"/>
                  </a:lnTo>
                  <a:lnTo>
                    <a:pt x="123" y="18"/>
                  </a:lnTo>
                  <a:close/>
                  <a:moveTo>
                    <a:pt x="119" y="30"/>
                  </a:moveTo>
                  <a:lnTo>
                    <a:pt x="119" y="30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09" y="32"/>
                  </a:lnTo>
                  <a:lnTo>
                    <a:pt x="113" y="30"/>
                  </a:lnTo>
                  <a:lnTo>
                    <a:pt x="119" y="30"/>
                  </a:lnTo>
                  <a:lnTo>
                    <a:pt x="119" y="30"/>
                  </a:lnTo>
                  <a:close/>
                  <a:moveTo>
                    <a:pt x="109" y="26"/>
                  </a:moveTo>
                  <a:lnTo>
                    <a:pt x="109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9" y="28"/>
                  </a:lnTo>
                  <a:lnTo>
                    <a:pt x="109" y="26"/>
                  </a:lnTo>
                  <a:lnTo>
                    <a:pt x="109" y="26"/>
                  </a:lnTo>
                  <a:close/>
                  <a:moveTo>
                    <a:pt x="107" y="30"/>
                  </a:moveTo>
                  <a:lnTo>
                    <a:pt x="107" y="30"/>
                  </a:lnTo>
                  <a:lnTo>
                    <a:pt x="107" y="32"/>
                  </a:lnTo>
                  <a:lnTo>
                    <a:pt x="105" y="32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7" y="30"/>
                  </a:lnTo>
                  <a:lnTo>
                    <a:pt x="107" y="30"/>
                  </a:lnTo>
                  <a:close/>
                  <a:moveTo>
                    <a:pt x="97" y="12"/>
                  </a:moveTo>
                  <a:lnTo>
                    <a:pt x="97" y="12"/>
                  </a:lnTo>
                  <a:lnTo>
                    <a:pt x="97" y="16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close/>
                  <a:moveTo>
                    <a:pt x="59" y="18"/>
                  </a:moveTo>
                  <a:lnTo>
                    <a:pt x="59" y="18"/>
                  </a:lnTo>
                  <a:lnTo>
                    <a:pt x="61" y="18"/>
                  </a:lnTo>
                  <a:lnTo>
                    <a:pt x="61" y="20"/>
                  </a:lnTo>
                  <a:lnTo>
                    <a:pt x="59" y="22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9" y="18"/>
                  </a:lnTo>
                  <a:close/>
                  <a:moveTo>
                    <a:pt x="57" y="4"/>
                  </a:moveTo>
                  <a:lnTo>
                    <a:pt x="57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  <a:moveTo>
                    <a:pt x="55" y="12"/>
                  </a:moveTo>
                  <a:lnTo>
                    <a:pt x="55" y="12"/>
                  </a:lnTo>
                  <a:lnTo>
                    <a:pt x="53" y="10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8"/>
                  </a:lnTo>
                  <a:lnTo>
                    <a:pt x="55" y="12"/>
                  </a:lnTo>
                  <a:lnTo>
                    <a:pt x="55" y="12"/>
                  </a:lnTo>
                  <a:close/>
                  <a:moveTo>
                    <a:pt x="53" y="12"/>
                  </a:moveTo>
                  <a:lnTo>
                    <a:pt x="53" y="12"/>
                  </a:lnTo>
                  <a:lnTo>
                    <a:pt x="53" y="16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8"/>
                  </a:lnTo>
                  <a:lnTo>
                    <a:pt x="55" y="22"/>
                  </a:lnTo>
                  <a:lnTo>
                    <a:pt x="53" y="24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49" y="24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3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9" y="14"/>
                  </a:lnTo>
                  <a:lnTo>
                    <a:pt x="51" y="12"/>
                  </a:lnTo>
                  <a:lnTo>
                    <a:pt x="53" y="12"/>
                  </a:lnTo>
                  <a:lnTo>
                    <a:pt x="53" y="12"/>
                  </a:lnTo>
                  <a:close/>
                  <a:moveTo>
                    <a:pt x="47" y="6"/>
                  </a:moveTo>
                  <a:lnTo>
                    <a:pt x="47" y="6"/>
                  </a:lnTo>
                  <a:lnTo>
                    <a:pt x="45" y="8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8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7" y="6"/>
                  </a:lnTo>
                  <a:close/>
                  <a:moveTo>
                    <a:pt x="47" y="2"/>
                  </a:moveTo>
                  <a:lnTo>
                    <a:pt x="47" y="2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47" y="2"/>
                  </a:lnTo>
                  <a:close/>
                  <a:moveTo>
                    <a:pt x="36" y="8"/>
                  </a:move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8"/>
                  </a:lnTo>
                  <a:close/>
                  <a:moveTo>
                    <a:pt x="32" y="10"/>
                  </a:moveTo>
                  <a:lnTo>
                    <a:pt x="32" y="10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2" y="10"/>
                  </a:lnTo>
                  <a:close/>
                  <a:moveTo>
                    <a:pt x="30" y="6"/>
                  </a:move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3" name="Freeform 49938"/>
            <p:cNvSpPr>
              <a:spLocks/>
            </p:cNvSpPr>
            <p:nvPr/>
          </p:nvSpPr>
          <p:spPr bwMode="auto">
            <a:xfrm>
              <a:off x="677" y="348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0 w 6"/>
                <a:gd name="T15" fmla="*/ 2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4" name="Freeform 49939"/>
            <p:cNvSpPr>
              <a:spLocks/>
            </p:cNvSpPr>
            <p:nvPr/>
          </p:nvSpPr>
          <p:spPr bwMode="auto">
            <a:xfrm>
              <a:off x="687" y="350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0 w 6"/>
                <a:gd name="T5" fmla="*/ 0 h 2"/>
                <a:gd name="T6" fmla="*/ 0 w 6"/>
                <a:gd name="T7" fmla="*/ 0 h 2"/>
                <a:gd name="T8" fmla="*/ 0 w 6"/>
                <a:gd name="T9" fmla="*/ 2 h 2"/>
                <a:gd name="T10" fmla="*/ 2 w 6"/>
                <a:gd name="T11" fmla="*/ 2 h 2"/>
                <a:gd name="T12" fmla="*/ 6 w 6"/>
                <a:gd name="T13" fmla="*/ 2 h 2"/>
                <a:gd name="T14" fmla="*/ 6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5" name="Freeform 49940"/>
            <p:cNvSpPr>
              <a:spLocks/>
            </p:cNvSpPr>
            <p:nvPr/>
          </p:nvSpPr>
          <p:spPr bwMode="auto">
            <a:xfrm>
              <a:off x="653" y="342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2 h 2"/>
                <a:gd name="T8" fmla="*/ 0 w 4"/>
                <a:gd name="T9" fmla="*/ 2 h 2"/>
                <a:gd name="T10" fmla="*/ 4 w 4"/>
                <a:gd name="T11" fmla="*/ 2 h 2"/>
                <a:gd name="T12" fmla="*/ 4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6" name="Freeform 49941"/>
            <p:cNvSpPr>
              <a:spLocks/>
            </p:cNvSpPr>
            <p:nvPr/>
          </p:nvSpPr>
          <p:spPr bwMode="auto">
            <a:xfrm>
              <a:off x="775" y="3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7" name="Freeform 49942"/>
            <p:cNvSpPr>
              <a:spLocks/>
            </p:cNvSpPr>
            <p:nvPr/>
          </p:nvSpPr>
          <p:spPr bwMode="auto">
            <a:xfrm>
              <a:off x="789" y="400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2 w 4"/>
                <a:gd name="T13" fmla="*/ 0 h 2"/>
                <a:gd name="T14" fmla="*/ 0 w 4"/>
                <a:gd name="T15" fmla="*/ 2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8" name="Freeform 49943"/>
            <p:cNvSpPr>
              <a:spLocks noEditPoints="1"/>
            </p:cNvSpPr>
            <p:nvPr/>
          </p:nvSpPr>
          <p:spPr bwMode="auto">
            <a:xfrm>
              <a:off x="540" y="344"/>
              <a:ext cx="249" cy="128"/>
            </a:xfrm>
            <a:custGeom>
              <a:avLst/>
              <a:gdLst>
                <a:gd name="T0" fmla="*/ 16 w 249"/>
                <a:gd name="T1" fmla="*/ 22 h 128"/>
                <a:gd name="T2" fmla="*/ 14 w 249"/>
                <a:gd name="T3" fmla="*/ 36 h 128"/>
                <a:gd name="T4" fmla="*/ 30 w 249"/>
                <a:gd name="T5" fmla="*/ 58 h 128"/>
                <a:gd name="T6" fmla="*/ 54 w 249"/>
                <a:gd name="T7" fmla="*/ 74 h 128"/>
                <a:gd name="T8" fmla="*/ 101 w 249"/>
                <a:gd name="T9" fmla="*/ 98 h 128"/>
                <a:gd name="T10" fmla="*/ 66 w 249"/>
                <a:gd name="T11" fmla="*/ 98 h 128"/>
                <a:gd name="T12" fmla="*/ 46 w 249"/>
                <a:gd name="T13" fmla="*/ 100 h 128"/>
                <a:gd name="T14" fmla="*/ 34 w 249"/>
                <a:gd name="T15" fmla="*/ 118 h 128"/>
                <a:gd name="T16" fmla="*/ 83 w 249"/>
                <a:gd name="T17" fmla="*/ 112 h 128"/>
                <a:gd name="T18" fmla="*/ 103 w 249"/>
                <a:gd name="T19" fmla="*/ 116 h 128"/>
                <a:gd name="T20" fmla="*/ 155 w 249"/>
                <a:gd name="T21" fmla="*/ 114 h 128"/>
                <a:gd name="T22" fmla="*/ 189 w 249"/>
                <a:gd name="T23" fmla="*/ 116 h 128"/>
                <a:gd name="T24" fmla="*/ 211 w 249"/>
                <a:gd name="T25" fmla="*/ 98 h 128"/>
                <a:gd name="T26" fmla="*/ 209 w 249"/>
                <a:gd name="T27" fmla="*/ 88 h 128"/>
                <a:gd name="T28" fmla="*/ 231 w 249"/>
                <a:gd name="T29" fmla="*/ 70 h 128"/>
                <a:gd name="T30" fmla="*/ 225 w 249"/>
                <a:gd name="T31" fmla="*/ 46 h 128"/>
                <a:gd name="T32" fmla="*/ 195 w 249"/>
                <a:gd name="T33" fmla="*/ 34 h 128"/>
                <a:gd name="T34" fmla="*/ 193 w 249"/>
                <a:gd name="T35" fmla="*/ 52 h 128"/>
                <a:gd name="T36" fmla="*/ 169 w 249"/>
                <a:gd name="T37" fmla="*/ 48 h 128"/>
                <a:gd name="T38" fmla="*/ 149 w 249"/>
                <a:gd name="T39" fmla="*/ 36 h 128"/>
                <a:gd name="T40" fmla="*/ 123 w 249"/>
                <a:gd name="T41" fmla="*/ 16 h 128"/>
                <a:gd name="T42" fmla="*/ 91 w 249"/>
                <a:gd name="T43" fmla="*/ 10 h 128"/>
                <a:gd name="T44" fmla="*/ 119 w 249"/>
                <a:gd name="T45" fmla="*/ 22 h 128"/>
                <a:gd name="T46" fmla="*/ 93 w 249"/>
                <a:gd name="T47" fmla="*/ 34 h 128"/>
                <a:gd name="T48" fmla="*/ 73 w 249"/>
                <a:gd name="T49" fmla="*/ 20 h 128"/>
                <a:gd name="T50" fmla="*/ 44 w 249"/>
                <a:gd name="T51" fmla="*/ 14 h 128"/>
                <a:gd name="T52" fmla="*/ 40 w 249"/>
                <a:gd name="T53" fmla="*/ 122 h 128"/>
                <a:gd name="T54" fmla="*/ 42 w 249"/>
                <a:gd name="T55" fmla="*/ 118 h 128"/>
                <a:gd name="T56" fmla="*/ 72 w 249"/>
                <a:gd name="T57" fmla="*/ 108 h 128"/>
                <a:gd name="T58" fmla="*/ 32 w 249"/>
                <a:gd name="T59" fmla="*/ 32 h 128"/>
                <a:gd name="T60" fmla="*/ 38 w 249"/>
                <a:gd name="T61" fmla="*/ 26 h 128"/>
                <a:gd name="T62" fmla="*/ 79 w 249"/>
                <a:gd name="T63" fmla="*/ 86 h 128"/>
                <a:gd name="T64" fmla="*/ 101 w 249"/>
                <a:gd name="T65" fmla="*/ 106 h 128"/>
                <a:gd name="T66" fmla="*/ 129 w 249"/>
                <a:gd name="T67" fmla="*/ 100 h 128"/>
                <a:gd name="T68" fmla="*/ 109 w 249"/>
                <a:gd name="T69" fmla="*/ 98 h 128"/>
                <a:gd name="T70" fmla="*/ 111 w 249"/>
                <a:gd name="T71" fmla="*/ 84 h 128"/>
                <a:gd name="T72" fmla="*/ 141 w 249"/>
                <a:gd name="T73" fmla="*/ 104 h 128"/>
                <a:gd name="T74" fmla="*/ 139 w 249"/>
                <a:gd name="T75" fmla="*/ 110 h 128"/>
                <a:gd name="T76" fmla="*/ 163 w 249"/>
                <a:gd name="T77" fmla="*/ 100 h 128"/>
                <a:gd name="T78" fmla="*/ 189 w 249"/>
                <a:gd name="T79" fmla="*/ 82 h 128"/>
                <a:gd name="T80" fmla="*/ 201 w 249"/>
                <a:gd name="T81" fmla="*/ 84 h 128"/>
                <a:gd name="T82" fmla="*/ 75 w 249"/>
                <a:gd name="T83" fmla="*/ 36 h 128"/>
                <a:gd name="T84" fmla="*/ 72 w 249"/>
                <a:gd name="T85" fmla="*/ 40 h 128"/>
                <a:gd name="T86" fmla="*/ 85 w 249"/>
                <a:gd name="T87" fmla="*/ 46 h 128"/>
                <a:gd name="T88" fmla="*/ 91 w 249"/>
                <a:gd name="T89" fmla="*/ 50 h 128"/>
                <a:gd name="T90" fmla="*/ 117 w 249"/>
                <a:gd name="T91" fmla="*/ 42 h 128"/>
                <a:gd name="T92" fmla="*/ 151 w 249"/>
                <a:gd name="T93" fmla="*/ 48 h 128"/>
                <a:gd name="T94" fmla="*/ 209 w 249"/>
                <a:gd name="T95" fmla="*/ 54 h 128"/>
                <a:gd name="T96" fmla="*/ 201 w 249"/>
                <a:gd name="T97" fmla="*/ 74 h 128"/>
                <a:gd name="T98" fmla="*/ 171 w 249"/>
                <a:gd name="T99" fmla="*/ 86 h 128"/>
                <a:gd name="T100" fmla="*/ 125 w 249"/>
                <a:gd name="T101" fmla="*/ 84 h 128"/>
                <a:gd name="T102" fmla="*/ 133 w 249"/>
                <a:gd name="T103" fmla="*/ 76 h 128"/>
                <a:gd name="T104" fmla="*/ 109 w 249"/>
                <a:gd name="T105" fmla="*/ 68 h 128"/>
                <a:gd name="T106" fmla="*/ 91 w 249"/>
                <a:gd name="T107" fmla="*/ 70 h 128"/>
                <a:gd name="T108" fmla="*/ 81 w 249"/>
                <a:gd name="T109" fmla="*/ 80 h 128"/>
                <a:gd name="T110" fmla="*/ 50 w 249"/>
                <a:gd name="T111" fmla="*/ 68 h 128"/>
                <a:gd name="T112" fmla="*/ 42 w 249"/>
                <a:gd name="T113" fmla="*/ 48 h 128"/>
                <a:gd name="T114" fmla="*/ 125 w 249"/>
                <a:gd name="T115" fmla="*/ 70 h 128"/>
                <a:gd name="T116" fmla="*/ 34 w 249"/>
                <a:gd name="T117" fmla="*/ 16 h 128"/>
                <a:gd name="T118" fmla="*/ 30 w 249"/>
                <a:gd name="T119" fmla="*/ 16 h 128"/>
                <a:gd name="T120" fmla="*/ 30 w 249"/>
                <a:gd name="T121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9" h="128">
                  <a:moveTo>
                    <a:pt x="8" y="6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54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4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6" y="70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2" y="76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8" y="78"/>
                  </a:lnTo>
                  <a:lnTo>
                    <a:pt x="62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77" y="90"/>
                  </a:lnTo>
                  <a:lnTo>
                    <a:pt x="81" y="88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1" y="86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3" y="84"/>
                  </a:lnTo>
                  <a:lnTo>
                    <a:pt x="87" y="84"/>
                  </a:lnTo>
                  <a:lnTo>
                    <a:pt x="89" y="84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93" y="94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89" y="98"/>
                  </a:lnTo>
                  <a:lnTo>
                    <a:pt x="85" y="96"/>
                  </a:lnTo>
                  <a:lnTo>
                    <a:pt x="79" y="96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0" y="92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2" y="92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8" y="92"/>
                  </a:lnTo>
                  <a:lnTo>
                    <a:pt x="56" y="92"/>
                  </a:lnTo>
                  <a:lnTo>
                    <a:pt x="52" y="92"/>
                  </a:lnTo>
                  <a:lnTo>
                    <a:pt x="46" y="92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4" y="98"/>
                  </a:lnTo>
                  <a:lnTo>
                    <a:pt x="44" y="96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0" y="100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42" y="106"/>
                  </a:lnTo>
                  <a:lnTo>
                    <a:pt x="44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2" y="106"/>
                  </a:lnTo>
                  <a:lnTo>
                    <a:pt x="42" y="110"/>
                  </a:lnTo>
                  <a:lnTo>
                    <a:pt x="40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4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6" y="112"/>
                  </a:lnTo>
                  <a:lnTo>
                    <a:pt x="36" y="116"/>
                  </a:lnTo>
                  <a:lnTo>
                    <a:pt x="34" y="118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4" y="120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5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9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7" y="110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1" y="116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07" y="112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5" y="112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0"/>
                  </a:lnTo>
                  <a:lnTo>
                    <a:pt x="117" y="110"/>
                  </a:lnTo>
                  <a:lnTo>
                    <a:pt x="125" y="110"/>
                  </a:lnTo>
                  <a:lnTo>
                    <a:pt x="133" y="110"/>
                  </a:lnTo>
                  <a:lnTo>
                    <a:pt x="139" y="112"/>
                  </a:lnTo>
                  <a:lnTo>
                    <a:pt x="147" y="112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3" y="114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57" y="110"/>
                  </a:lnTo>
                  <a:lnTo>
                    <a:pt x="161" y="110"/>
                  </a:lnTo>
                  <a:lnTo>
                    <a:pt x="163" y="110"/>
                  </a:lnTo>
                  <a:lnTo>
                    <a:pt x="163" y="110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71" y="112"/>
                  </a:lnTo>
                  <a:lnTo>
                    <a:pt x="171" y="112"/>
                  </a:lnTo>
                  <a:lnTo>
                    <a:pt x="177" y="112"/>
                  </a:lnTo>
                  <a:lnTo>
                    <a:pt x="183" y="112"/>
                  </a:lnTo>
                  <a:lnTo>
                    <a:pt x="183" y="112"/>
                  </a:lnTo>
                  <a:lnTo>
                    <a:pt x="181" y="114"/>
                  </a:lnTo>
                  <a:lnTo>
                    <a:pt x="181" y="116"/>
                  </a:lnTo>
                  <a:lnTo>
                    <a:pt x="183" y="116"/>
                  </a:lnTo>
                  <a:lnTo>
                    <a:pt x="183" y="116"/>
                  </a:lnTo>
                  <a:lnTo>
                    <a:pt x="183" y="116"/>
                  </a:lnTo>
                  <a:lnTo>
                    <a:pt x="185" y="114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8"/>
                  </a:lnTo>
                  <a:lnTo>
                    <a:pt x="195" y="116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193" y="114"/>
                  </a:lnTo>
                  <a:lnTo>
                    <a:pt x="193" y="112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1" y="110"/>
                  </a:lnTo>
                  <a:lnTo>
                    <a:pt x="189" y="110"/>
                  </a:lnTo>
                  <a:lnTo>
                    <a:pt x="189" y="108"/>
                  </a:lnTo>
                  <a:lnTo>
                    <a:pt x="189" y="108"/>
                  </a:lnTo>
                  <a:lnTo>
                    <a:pt x="181" y="108"/>
                  </a:lnTo>
                  <a:lnTo>
                    <a:pt x="177" y="106"/>
                  </a:lnTo>
                  <a:lnTo>
                    <a:pt x="173" y="104"/>
                  </a:lnTo>
                  <a:lnTo>
                    <a:pt x="173" y="104"/>
                  </a:lnTo>
                  <a:lnTo>
                    <a:pt x="185" y="100"/>
                  </a:lnTo>
                  <a:lnTo>
                    <a:pt x="191" y="98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9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2"/>
                  </a:lnTo>
                  <a:lnTo>
                    <a:pt x="211" y="100"/>
                  </a:lnTo>
                  <a:lnTo>
                    <a:pt x="213" y="98"/>
                  </a:lnTo>
                  <a:lnTo>
                    <a:pt x="213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9" y="98"/>
                  </a:lnTo>
                  <a:lnTo>
                    <a:pt x="221" y="98"/>
                  </a:lnTo>
                  <a:lnTo>
                    <a:pt x="221" y="98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19" y="90"/>
                  </a:lnTo>
                  <a:lnTo>
                    <a:pt x="211" y="92"/>
                  </a:lnTo>
                  <a:lnTo>
                    <a:pt x="211" y="92"/>
                  </a:lnTo>
                  <a:lnTo>
                    <a:pt x="209" y="90"/>
                  </a:lnTo>
                  <a:lnTo>
                    <a:pt x="209" y="90"/>
                  </a:lnTo>
                  <a:lnTo>
                    <a:pt x="207" y="90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9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86"/>
                  </a:lnTo>
                  <a:lnTo>
                    <a:pt x="209" y="86"/>
                  </a:lnTo>
                  <a:lnTo>
                    <a:pt x="207" y="84"/>
                  </a:lnTo>
                  <a:lnTo>
                    <a:pt x="207" y="80"/>
                  </a:lnTo>
                  <a:lnTo>
                    <a:pt x="207" y="80"/>
                  </a:lnTo>
                  <a:lnTo>
                    <a:pt x="213" y="80"/>
                  </a:lnTo>
                  <a:lnTo>
                    <a:pt x="219" y="78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2"/>
                  </a:lnTo>
                  <a:lnTo>
                    <a:pt x="227" y="70"/>
                  </a:lnTo>
                  <a:lnTo>
                    <a:pt x="225" y="70"/>
                  </a:lnTo>
                  <a:lnTo>
                    <a:pt x="225" y="68"/>
                  </a:lnTo>
                  <a:lnTo>
                    <a:pt x="225" y="68"/>
                  </a:lnTo>
                  <a:lnTo>
                    <a:pt x="227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8"/>
                  </a:lnTo>
                  <a:lnTo>
                    <a:pt x="231" y="70"/>
                  </a:lnTo>
                  <a:lnTo>
                    <a:pt x="231" y="70"/>
                  </a:lnTo>
                  <a:lnTo>
                    <a:pt x="231" y="70"/>
                  </a:lnTo>
                  <a:lnTo>
                    <a:pt x="233" y="66"/>
                  </a:lnTo>
                  <a:lnTo>
                    <a:pt x="237" y="66"/>
                  </a:lnTo>
                  <a:lnTo>
                    <a:pt x="239" y="66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1" y="62"/>
                  </a:lnTo>
                  <a:lnTo>
                    <a:pt x="243" y="60"/>
                  </a:lnTo>
                  <a:lnTo>
                    <a:pt x="247" y="58"/>
                  </a:lnTo>
                  <a:lnTo>
                    <a:pt x="247" y="58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9" y="54"/>
                  </a:lnTo>
                  <a:lnTo>
                    <a:pt x="249" y="54"/>
                  </a:lnTo>
                  <a:lnTo>
                    <a:pt x="237" y="46"/>
                  </a:lnTo>
                  <a:lnTo>
                    <a:pt x="237" y="46"/>
                  </a:lnTo>
                  <a:lnTo>
                    <a:pt x="237" y="46"/>
                  </a:lnTo>
                  <a:lnTo>
                    <a:pt x="235" y="46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29" y="46"/>
                  </a:lnTo>
                  <a:lnTo>
                    <a:pt x="225" y="46"/>
                  </a:lnTo>
                  <a:lnTo>
                    <a:pt x="225" y="46"/>
                  </a:lnTo>
                  <a:lnTo>
                    <a:pt x="225" y="50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13" y="52"/>
                  </a:lnTo>
                  <a:lnTo>
                    <a:pt x="209" y="50"/>
                  </a:lnTo>
                  <a:lnTo>
                    <a:pt x="205" y="46"/>
                  </a:lnTo>
                  <a:lnTo>
                    <a:pt x="205" y="46"/>
                  </a:lnTo>
                  <a:lnTo>
                    <a:pt x="207" y="46"/>
                  </a:lnTo>
                  <a:lnTo>
                    <a:pt x="209" y="46"/>
                  </a:lnTo>
                  <a:lnTo>
                    <a:pt x="211" y="44"/>
                  </a:lnTo>
                  <a:lnTo>
                    <a:pt x="211" y="44"/>
                  </a:lnTo>
                  <a:lnTo>
                    <a:pt x="211" y="40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05" y="38"/>
                  </a:lnTo>
                  <a:lnTo>
                    <a:pt x="199" y="42"/>
                  </a:lnTo>
                  <a:lnTo>
                    <a:pt x="199" y="42"/>
                  </a:lnTo>
                  <a:lnTo>
                    <a:pt x="199" y="40"/>
                  </a:lnTo>
                  <a:lnTo>
                    <a:pt x="199" y="38"/>
                  </a:lnTo>
                  <a:lnTo>
                    <a:pt x="201" y="38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199" y="34"/>
                  </a:lnTo>
                  <a:lnTo>
                    <a:pt x="195" y="34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40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9" y="50"/>
                  </a:lnTo>
                  <a:lnTo>
                    <a:pt x="201" y="48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197" y="48"/>
                  </a:lnTo>
                  <a:lnTo>
                    <a:pt x="197" y="50"/>
                  </a:lnTo>
                  <a:lnTo>
                    <a:pt x="195" y="54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89" y="52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7" y="50"/>
                  </a:lnTo>
                  <a:lnTo>
                    <a:pt x="187" y="50"/>
                  </a:lnTo>
                  <a:lnTo>
                    <a:pt x="189" y="48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3" y="48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81" y="50"/>
                  </a:lnTo>
                  <a:lnTo>
                    <a:pt x="177" y="50"/>
                  </a:lnTo>
                  <a:lnTo>
                    <a:pt x="175" y="50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63" y="50"/>
                  </a:lnTo>
                  <a:lnTo>
                    <a:pt x="163" y="50"/>
                  </a:lnTo>
                  <a:lnTo>
                    <a:pt x="165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71" y="48"/>
                  </a:lnTo>
                  <a:lnTo>
                    <a:pt x="171" y="48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1" y="46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69" y="42"/>
                  </a:lnTo>
                  <a:lnTo>
                    <a:pt x="169" y="44"/>
                  </a:lnTo>
                  <a:lnTo>
                    <a:pt x="167" y="48"/>
                  </a:lnTo>
                  <a:lnTo>
                    <a:pt x="167" y="48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57" y="44"/>
                  </a:lnTo>
                  <a:lnTo>
                    <a:pt x="155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2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1" y="38"/>
                  </a:lnTo>
                  <a:lnTo>
                    <a:pt x="149" y="38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7" y="38"/>
                  </a:lnTo>
                  <a:lnTo>
                    <a:pt x="147" y="40"/>
                  </a:lnTo>
                  <a:lnTo>
                    <a:pt x="145" y="40"/>
                  </a:lnTo>
                  <a:lnTo>
                    <a:pt x="145" y="40"/>
                  </a:lnTo>
                  <a:lnTo>
                    <a:pt x="145" y="38"/>
                  </a:lnTo>
                  <a:lnTo>
                    <a:pt x="143" y="34"/>
                  </a:lnTo>
                  <a:lnTo>
                    <a:pt x="143" y="34"/>
                  </a:lnTo>
                  <a:lnTo>
                    <a:pt x="139" y="36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3" y="32"/>
                  </a:lnTo>
                  <a:lnTo>
                    <a:pt x="129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1" y="20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1" y="16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7" y="10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13" y="8"/>
                  </a:lnTo>
                  <a:lnTo>
                    <a:pt x="105" y="10"/>
                  </a:lnTo>
                  <a:lnTo>
                    <a:pt x="97" y="10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8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7" y="14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9" y="18"/>
                  </a:lnTo>
                  <a:lnTo>
                    <a:pt x="103" y="16"/>
                  </a:lnTo>
                  <a:lnTo>
                    <a:pt x="107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22"/>
                  </a:lnTo>
                  <a:lnTo>
                    <a:pt x="109" y="26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7" y="26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3" y="34"/>
                  </a:lnTo>
                  <a:lnTo>
                    <a:pt x="109" y="36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99" y="36"/>
                  </a:lnTo>
                  <a:lnTo>
                    <a:pt x="97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1" y="32"/>
                  </a:lnTo>
                  <a:lnTo>
                    <a:pt x="91" y="30"/>
                  </a:lnTo>
                  <a:lnTo>
                    <a:pt x="93" y="28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87" y="28"/>
                  </a:lnTo>
                  <a:lnTo>
                    <a:pt x="83" y="28"/>
                  </a:lnTo>
                  <a:lnTo>
                    <a:pt x="79" y="26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close/>
                  <a:moveTo>
                    <a:pt x="32" y="128"/>
                  </a:moveTo>
                  <a:lnTo>
                    <a:pt x="32" y="128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36" y="126"/>
                  </a:lnTo>
                  <a:lnTo>
                    <a:pt x="32" y="128"/>
                  </a:lnTo>
                  <a:lnTo>
                    <a:pt x="32" y="128"/>
                  </a:lnTo>
                  <a:close/>
                  <a:moveTo>
                    <a:pt x="52" y="96"/>
                  </a:moveTo>
                  <a:lnTo>
                    <a:pt x="52" y="96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6"/>
                  </a:lnTo>
                  <a:lnTo>
                    <a:pt x="52" y="96"/>
                  </a:lnTo>
                  <a:close/>
                  <a:moveTo>
                    <a:pt x="54" y="104"/>
                  </a:moveTo>
                  <a:lnTo>
                    <a:pt x="54" y="104"/>
                  </a:lnTo>
                  <a:lnTo>
                    <a:pt x="54" y="108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2" y="106"/>
                  </a:lnTo>
                  <a:lnTo>
                    <a:pt x="54" y="104"/>
                  </a:lnTo>
                  <a:lnTo>
                    <a:pt x="54" y="104"/>
                  </a:lnTo>
                  <a:close/>
                  <a:moveTo>
                    <a:pt x="42" y="120"/>
                  </a:moveTo>
                  <a:lnTo>
                    <a:pt x="42" y="120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4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6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2" y="120"/>
                  </a:lnTo>
                  <a:lnTo>
                    <a:pt x="42" y="120"/>
                  </a:lnTo>
                  <a:close/>
                  <a:moveTo>
                    <a:pt x="60" y="110"/>
                  </a:moveTo>
                  <a:lnTo>
                    <a:pt x="60" y="110"/>
                  </a:lnTo>
                  <a:lnTo>
                    <a:pt x="62" y="108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60" y="110"/>
                  </a:lnTo>
                  <a:close/>
                  <a:moveTo>
                    <a:pt x="70" y="108"/>
                  </a:moveTo>
                  <a:lnTo>
                    <a:pt x="70" y="108"/>
                  </a:lnTo>
                  <a:lnTo>
                    <a:pt x="70" y="108"/>
                  </a:lnTo>
                  <a:lnTo>
                    <a:pt x="72" y="108"/>
                  </a:lnTo>
                  <a:lnTo>
                    <a:pt x="73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4"/>
                  </a:lnTo>
                  <a:lnTo>
                    <a:pt x="73" y="104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9" y="98"/>
                  </a:lnTo>
                  <a:lnTo>
                    <a:pt x="83" y="98"/>
                  </a:lnTo>
                  <a:lnTo>
                    <a:pt x="87" y="100"/>
                  </a:lnTo>
                  <a:lnTo>
                    <a:pt x="87" y="100"/>
                  </a:lnTo>
                  <a:lnTo>
                    <a:pt x="79" y="106"/>
                  </a:lnTo>
                  <a:lnTo>
                    <a:pt x="70" y="108"/>
                  </a:lnTo>
                  <a:lnTo>
                    <a:pt x="70" y="108"/>
                  </a:lnTo>
                  <a:close/>
                  <a:moveTo>
                    <a:pt x="32" y="48"/>
                  </a:moveTo>
                  <a:lnTo>
                    <a:pt x="32" y="48"/>
                  </a:lnTo>
                  <a:lnTo>
                    <a:pt x="30" y="46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2" y="48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56"/>
                  </a:lnTo>
                  <a:close/>
                  <a:moveTo>
                    <a:pt x="36" y="32"/>
                  </a:moveTo>
                  <a:lnTo>
                    <a:pt x="36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32"/>
                  </a:lnTo>
                  <a:lnTo>
                    <a:pt x="36" y="32"/>
                  </a:lnTo>
                  <a:close/>
                  <a:moveTo>
                    <a:pt x="60" y="78"/>
                  </a:moveTo>
                  <a:lnTo>
                    <a:pt x="60" y="78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2" y="74"/>
                  </a:lnTo>
                  <a:lnTo>
                    <a:pt x="64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0" y="78"/>
                  </a:lnTo>
                  <a:lnTo>
                    <a:pt x="60" y="78"/>
                  </a:lnTo>
                  <a:close/>
                  <a:moveTo>
                    <a:pt x="81" y="88"/>
                  </a:moveTo>
                  <a:lnTo>
                    <a:pt x="81" y="88"/>
                  </a:lnTo>
                  <a:lnTo>
                    <a:pt x="77" y="88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81" y="88"/>
                  </a:lnTo>
                  <a:lnTo>
                    <a:pt x="81" y="88"/>
                  </a:lnTo>
                  <a:close/>
                  <a:moveTo>
                    <a:pt x="93" y="84"/>
                  </a:moveTo>
                  <a:lnTo>
                    <a:pt x="93" y="84"/>
                  </a:lnTo>
                  <a:lnTo>
                    <a:pt x="97" y="82"/>
                  </a:lnTo>
                  <a:lnTo>
                    <a:pt x="99" y="80"/>
                  </a:lnTo>
                  <a:lnTo>
                    <a:pt x="101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99" y="84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3" y="86"/>
                  </a:lnTo>
                  <a:lnTo>
                    <a:pt x="93" y="84"/>
                  </a:lnTo>
                  <a:lnTo>
                    <a:pt x="93" y="84"/>
                  </a:lnTo>
                  <a:close/>
                  <a:moveTo>
                    <a:pt x="113" y="106"/>
                  </a:moveTo>
                  <a:lnTo>
                    <a:pt x="113" y="106"/>
                  </a:lnTo>
                  <a:lnTo>
                    <a:pt x="113" y="102"/>
                  </a:lnTo>
                  <a:lnTo>
                    <a:pt x="113" y="102"/>
                  </a:lnTo>
                  <a:lnTo>
                    <a:pt x="109" y="106"/>
                  </a:lnTo>
                  <a:lnTo>
                    <a:pt x="105" y="106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101" y="106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7" y="110"/>
                  </a:lnTo>
                  <a:lnTo>
                    <a:pt x="97" y="108"/>
                  </a:lnTo>
                  <a:lnTo>
                    <a:pt x="95" y="106"/>
                  </a:lnTo>
                  <a:lnTo>
                    <a:pt x="93" y="108"/>
                  </a:lnTo>
                  <a:lnTo>
                    <a:pt x="93" y="108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105" y="98"/>
                  </a:lnTo>
                  <a:lnTo>
                    <a:pt x="105" y="98"/>
                  </a:lnTo>
                  <a:lnTo>
                    <a:pt x="105" y="102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9" y="102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19" y="98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1" y="104"/>
                  </a:lnTo>
                  <a:lnTo>
                    <a:pt x="117" y="106"/>
                  </a:lnTo>
                  <a:lnTo>
                    <a:pt x="113" y="106"/>
                  </a:lnTo>
                  <a:lnTo>
                    <a:pt x="113" y="106"/>
                  </a:lnTo>
                  <a:close/>
                  <a:moveTo>
                    <a:pt x="119" y="108"/>
                  </a:moveTo>
                  <a:lnTo>
                    <a:pt x="119" y="108"/>
                  </a:lnTo>
                  <a:lnTo>
                    <a:pt x="121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31" y="104"/>
                  </a:lnTo>
                  <a:lnTo>
                    <a:pt x="131" y="104"/>
                  </a:lnTo>
                  <a:lnTo>
                    <a:pt x="131" y="108"/>
                  </a:lnTo>
                  <a:lnTo>
                    <a:pt x="127" y="108"/>
                  </a:lnTo>
                  <a:lnTo>
                    <a:pt x="123" y="108"/>
                  </a:lnTo>
                  <a:lnTo>
                    <a:pt x="119" y="108"/>
                  </a:lnTo>
                  <a:lnTo>
                    <a:pt x="119" y="108"/>
                  </a:lnTo>
                  <a:close/>
                  <a:moveTo>
                    <a:pt x="115" y="98"/>
                  </a:moveTo>
                  <a:lnTo>
                    <a:pt x="115" y="98"/>
                  </a:lnTo>
                  <a:lnTo>
                    <a:pt x="115" y="96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3" y="96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9" y="92"/>
                  </a:lnTo>
                  <a:lnTo>
                    <a:pt x="103" y="90"/>
                  </a:lnTo>
                  <a:lnTo>
                    <a:pt x="111" y="90"/>
                  </a:lnTo>
                  <a:lnTo>
                    <a:pt x="119" y="90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29" y="94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37" y="98"/>
                  </a:lnTo>
                  <a:lnTo>
                    <a:pt x="137" y="98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1" y="98"/>
                  </a:lnTo>
                  <a:lnTo>
                    <a:pt x="115" y="98"/>
                  </a:lnTo>
                  <a:lnTo>
                    <a:pt x="115" y="98"/>
                  </a:lnTo>
                  <a:close/>
                  <a:moveTo>
                    <a:pt x="109" y="82"/>
                  </a:moveTo>
                  <a:lnTo>
                    <a:pt x="109" y="82"/>
                  </a:lnTo>
                  <a:lnTo>
                    <a:pt x="109" y="84"/>
                  </a:lnTo>
                  <a:lnTo>
                    <a:pt x="111" y="84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6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7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1" y="78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2"/>
                  </a:lnTo>
                  <a:lnTo>
                    <a:pt x="109" y="82"/>
                  </a:lnTo>
                  <a:close/>
                  <a:moveTo>
                    <a:pt x="133" y="108"/>
                  </a:moveTo>
                  <a:lnTo>
                    <a:pt x="133" y="108"/>
                  </a:lnTo>
                  <a:lnTo>
                    <a:pt x="133" y="106"/>
                  </a:lnTo>
                  <a:lnTo>
                    <a:pt x="137" y="106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9" y="102"/>
                  </a:lnTo>
                  <a:lnTo>
                    <a:pt x="143" y="100"/>
                  </a:lnTo>
                  <a:lnTo>
                    <a:pt x="143" y="100"/>
                  </a:lnTo>
                  <a:lnTo>
                    <a:pt x="145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4"/>
                  </a:lnTo>
                  <a:lnTo>
                    <a:pt x="145" y="106"/>
                  </a:lnTo>
                  <a:lnTo>
                    <a:pt x="147" y="106"/>
                  </a:lnTo>
                  <a:lnTo>
                    <a:pt x="149" y="104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3" y="102"/>
                  </a:lnTo>
                  <a:lnTo>
                    <a:pt x="153" y="102"/>
                  </a:lnTo>
                  <a:lnTo>
                    <a:pt x="153" y="106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0"/>
                  </a:lnTo>
                  <a:lnTo>
                    <a:pt x="133" y="108"/>
                  </a:lnTo>
                  <a:lnTo>
                    <a:pt x="133" y="108"/>
                  </a:lnTo>
                  <a:close/>
                  <a:moveTo>
                    <a:pt x="163" y="110"/>
                  </a:moveTo>
                  <a:lnTo>
                    <a:pt x="163" y="110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59" y="104"/>
                  </a:lnTo>
                  <a:lnTo>
                    <a:pt x="161" y="104"/>
                  </a:lnTo>
                  <a:lnTo>
                    <a:pt x="163" y="102"/>
                  </a:lnTo>
                  <a:lnTo>
                    <a:pt x="163" y="102"/>
                  </a:lnTo>
                  <a:lnTo>
                    <a:pt x="163" y="106"/>
                  </a:lnTo>
                  <a:lnTo>
                    <a:pt x="163" y="110"/>
                  </a:lnTo>
                  <a:lnTo>
                    <a:pt x="163" y="110"/>
                  </a:lnTo>
                  <a:close/>
                  <a:moveTo>
                    <a:pt x="133" y="94"/>
                  </a:moveTo>
                  <a:lnTo>
                    <a:pt x="133" y="94"/>
                  </a:lnTo>
                  <a:lnTo>
                    <a:pt x="135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45" y="96"/>
                  </a:lnTo>
                  <a:lnTo>
                    <a:pt x="153" y="98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3" y="100"/>
                  </a:lnTo>
                  <a:lnTo>
                    <a:pt x="159" y="102"/>
                  </a:lnTo>
                  <a:lnTo>
                    <a:pt x="149" y="100"/>
                  </a:lnTo>
                  <a:lnTo>
                    <a:pt x="141" y="98"/>
                  </a:lnTo>
                  <a:lnTo>
                    <a:pt x="133" y="94"/>
                  </a:lnTo>
                  <a:lnTo>
                    <a:pt x="133" y="94"/>
                  </a:lnTo>
                  <a:close/>
                  <a:moveTo>
                    <a:pt x="171" y="108"/>
                  </a:moveTo>
                  <a:lnTo>
                    <a:pt x="171" y="108"/>
                  </a:lnTo>
                  <a:lnTo>
                    <a:pt x="169" y="108"/>
                  </a:lnTo>
                  <a:lnTo>
                    <a:pt x="167" y="108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9" y="106"/>
                  </a:lnTo>
                  <a:lnTo>
                    <a:pt x="171" y="106"/>
                  </a:lnTo>
                  <a:lnTo>
                    <a:pt x="171" y="108"/>
                  </a:lnTo>
                  <a:close/>
                  <a:moveTo>
                    <a:pt x="181" y="98"/>
                  </a:moveTo>
                  <a:lnTo>
                    <a:pt x="181" y="98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7" y="92"/>
                  </a:lnTo>
                  <a:lnTo>
                    <a:pt x="185" y="96"/>
                  </a:lnTo>
                  <a:lnTo>
                    <a:pt x="183" y="98"/>
                  </a:lnTo>
                  <a:lnTo>
                    <a:pt x="181" y="98"/>
                  </a:lnTo>
                  <a:lnTo>
                    <a:pt x="181" y="98"/>
                  </a:lnTo>
                  <a:close/>
                  <a:moveTo>
                    <a:pt x="189" y="82"/>
                  </a:moveTo>
                  <a:lnTo>
                    <a:pt x="189" y="82"/>
                  </a:lnTo>
                  <a:lnTo>
                    <a:pt x="187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3" y="84"/>
                  </a:lnTo>
                  <a:lnTo>
                    <a:pt x="185" y="82"/>
                  </a:lnTo>
                  <a:lnTo>
                    <a:pt x="189" y="82"/>
                  </a:lnTo>
                  <a:lnTo>
                    <a:pt x="189" y="82"/>
                  </a:lnTo>
                  <a:close/>
                  <a:moveTo>
                    <a:pt x="193" y="94"/>
                  </a:moveTo>
                  <a:lnTo>
                    <a:pt x="193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3" y="96"/>
                  </a:lnTo>
                  <a:lnTo>
                    <a:pt x="193" y="96"/>
                  </a:lnTo>
                  <a:lnTo>
                    <a:pt x="193" y="94"/>
                  </a:lnTo>
                  <a:lnTo>
                    <a:pt x="193" y="94"/>
                  </a:lnTo>
                  <a:close/>
                  <a:moveTo>
                    <a:pt x="187" y="92"/>
                  </a:moveTo>
                  <a:lnTo>
                    <a:pt x="187" y="92"/>
                  </a:lnTo>
                  <a:lnTo>
                    <a:pt x="189" y="90"/>
                  </a:lnTo>
                  <a:lnTo>
                    <a:pt x="195" y="88"/>
                  </a:lnTo>
                  <a:lnTo>
                    <a:pt x="199" y="88"/>
                  </a:lnTo>
                  <a:lnTo>
                    <a:pt x="201" y="86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197" y="92"/>
                  </a:lnTo>
                  <a:lnTo>
                    <a:pt x="191" y="90"/>
                  </a:lnTo>
                  <a:lnTo>
                    <a:pt x="187" y="92"/>
                  </a:lnTo>
                  <a:lnTo>
                    <a:pt x="187" y="92"/>
                  </a:lnTo>
                  <a:close/>
                  <a:moveTo>
                    <a:pt x="201" y="42"/>
                  </a:moveTo>
                  <a:lnTo>
                    <a:pt x="201" y="42"/>
                  </a:lnTo>
                  <a:lnTo>
                    <a:pt x="203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2"/>
                  </a:lnTo>
                  <a:lnTo>
                    <a:pt x="205" y="44"/>
                  </a:lnTo>
                  <a:lnTo>
                    <a:pt x="201" y="44"/>
                  </a:lnTo>
                  <a:lnTo>
                    <a:pt x="201" y="42"/>
                  </a:lnTo>
                  <a:lnTo>
                    <a:pt x="201" y="42"/>
                  </a:lnTo>
                  <a:close/>
                  <a:moveTo>
                    <a:pt x="85" y="32"/>
                  </a:moveTo>
                  <a:lnTo>
                    <a:pt x="85" y="32"/>
                  </a:lnTo>
                  <a:lnTo>
                    <a:pt x="83" y="34"/>
                  </a:lnTo>
                  <a:lnTo>
                    <a:pt x="81" y="34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9" y="32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5" y="32"/>
                  </a:lnTo>
                  <a:close/>
                  <a:moveTo>
                    <a:pt x="52" y="36"/>
                  </a:moveTo>
                  <a:lnTo>
                    <a:pt x="52" y="36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4" y="36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2" y="40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7" y="38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81" y="38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81" y="48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5" y="52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89" y="50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9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44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5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3" y="54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5" y="56"/>
                  </a:lnTo>
                  <a:lnTo>
                    <a:pt x="97" y="54"/>
                  </a:lnTo>
                  <a:lnTo>
                    <a:pt x="99" y="54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5" y="52"/>
                  </a:lnTo>
                  <a:lnTo>
                    <a:pt x="105" y="54"/>
                  </a:lnTo>
                  <a:lnTo>
                    <a:pt x="105" y="56"/>
                  </a:lnTo>
                  <a:lnTo>
                    <a:pt x="105" y="56"/>
                  </a:lnTo>
                  <a:lnTo>
                    <a:pt x="109" y="54"/>
                  </a:lnTo>
                  <a:lnTo>
                    <a:pt x="113" y="50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3" y="40"/>
                  </a:lnTo>
                  <a:lnTo>
                    <a:pt x="109" y="40"/>
                  </a:lnTo>
                  <a:lnTo>
                    <a:pt x="113" y="40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23" y="36"/>
                  </a:lnTo>
                  <a:lnTo>
                    <a:pt x="125" y="32"/>
                  </a:lnTo>
                  <a:lnTo>
                    <a:pt x="125" y="32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7" y="36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42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151" y="48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3" y="50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67" y="54"/>
                  </a:lnTo>
                  <a:lnTo>
                    <a:pt x="169" y="54"/>
                  </a:lnTo>
                  <a:lnTo>
                    <a:pt x="171" y="58"/>
                  </a:lnTo>
                  <a:lnTo>
                    <a:pt x="171" y="58"/>
                  </a:lnTo>
                  <a:lnTo>
                    <a:pt x="179" y="56"/>
                  </a:lnTo>
                  <a:lnTo>
                    <a:pt x="189" y="56"/>
                  </a:lnTo>
                  <a:lnTo>
                    <a:pt x="197" y="56"/>
                  </a:lnTo>
                  <a:lnTo>
                    <a:pt x="201" y="54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205" y="52"/>
                  </a:lnTo>
                  <a:lnTo>
                    <a:pt x="205" y="52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09" y="54"/>
                  </a:lnTo>
                  <a:lnTo>
                    <a:pt x="213" y="54"/>
                  </a:lnTo>
                  <a:lnTo>
                    <a:pt x="223" y="56"/>
                  </a:lnTo>
                  <a:lnTo>
                    <a:pt x="233" y="58"/>
                  </a:lnTo>
                  <a:lnTo>
                    <a:pt x="237" y="56"/>
                  </a:lnTo>
                  <a:lnTo>
                    <a:pt x="243" y="56"/>
                  </a:lnTo>
                  <a:lnTo>
                    <a:pt x="243" y="56"/>
                  </a:lnTo>
                  <a:lnTo>
                    <a:pt x="239" y="60"/>
                  </a:lnTo>
                  <a:lnTo>
                    <a:pt x="233" y="62"/>
                  </a:lnTo>
                  <a:lnTo>
                    <a:pt x="227" y="64"/>
                  </a:lnTo>
                  <a:lnTo>
                    <a:pt x="225" y="66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1" y="68"/>
                  </a:lnTo>
                  <a:lnTo>
                    <a:pt x="221" y="66"/>
                  </a:lnTo>
                  <a:lnTo>
                    <a:pt x="221" y="66"/>
                  </a:lnTo>
                  <a:lnTo>
                    <a:pt x="219" y="70"/>
                  </a:lnTo>
                  <a:lnTo>
                    <a:pt x="217" y="72"/>
                  </a:lnTo>
                  <a:lnTo>
                    <a:pt x="213" y="72"/>
                  </a:lnTo>
                  <a:lnTo>
                    <a:pt x="207" y="74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201" y="74"/>
                  </a:lnTo>
                  <a:lnTo>
                    <a:pt x="201" y="72"/>
                  </a:lnTo>
                  <a:lnTo>
                    <a:pt x="201" y="72"/>
                  </a:lnTo>
                  <a:lnTo>
                    <a:pt x="199" y="70"/>
                  </a:lnTo>
                  <a:lnTo>
                    <a:pt x="197" y="70"/>
                  </a:lnTo>
                  <a:lnTo>
                    <a:pt x="189" y="72"/>
                  </a:lnTo>
                  <a:lnTo>
                    <a:pt x="189" y="72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1" y="80"/>
                  </a:lnTo>
                  <a:lnTo>
                    <a:pt x="185" y="80"/>
                  </a:lnTo>
                  <a:lnTo>
                    <a:pt x="185" y="80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79" y="78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5" y="82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3" y="86"/>
                  </a:lnTo>
                  <a:lnTo>
                    <a:pt x="171" y="86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5" y="92"/>
                  </a:lnTo>
                  <a:lnTo>
                    <a:pt x="165" y="92"/>
                  </a:lnTo>
                  <a:lnTo>
                    <a:pt x="169" y="90"/>
                  </a:lnTo>
                  <a:lnTo>
                    <a:pt x="173" y="90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79" y="94"/>
                  </a:lnTo>
                  <a:lnTo>
                    <a:pt x="177" y="96"/>
                  </a:lnTo>
                  <a:lnTo>
                    <a:pt x="173" y="96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37" y="90"/>
                  </a:lnTo>
                  <a:lnTo>
                    <a:pt x="133" y="88"/>
                  </a:lnTo>
                  <a:lnTo>
                    <a:pt x="127" y="88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19" y="82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9" y="80"/>
                  </a:lnTo>
                  <a:lnTo>
                    <a:pt x="131" y="80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9" y="84"/>
                  </a:lnTo>
                  <a:lnTo>
                    <a:pt x="137" y="84"/>
                  </a:lnTo>
                  <a:lnTo>
                    <a:pt x="137" y="84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43" y="82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39" y="78"/>
                  </a:lnTo>
                  <a:lnTo>
                    <a:pt x="135" y="80"/>
                  </a:lnTo>
                  <a:lnTo>
                    <a:pt x="135" y="80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5" y="74"/>
                  </a:lnTo>
                  <a:lnTo>
                    <a:pt x="135" y="72"/>
                  </a:lnTo>
                  <a:lnTo>
                    <a:pt x="135" y="68"/>
                  </a:lnTo>
                  <a:lnTo>
                    <a:pt x="135" y="68"/>
                  </a:lnTo>
                  <a:lnTo>
                    <a:pt x="121" y="66"/>
                  </a:lnTo>
                  <a:lnTo>
                    <a:pt x="115" y="66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5" y="70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9" y="74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6"/>
                  </a:lnTo>
                  <a:lnTo>
                    <a:pt x="99" y="66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3" y="70"/>
                  </a:lnTo>
                  <a:lnTo>
                    <a:pt x="105" y="72"/>
                  </a:lnTo>
                  <a:lnTo>
                    <a:pt x="105" y="76"/>
                  </a:lnTo>
                  <a:lnTo>
                    <a:pt x="105" y="76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5" y="74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0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7" y="68"/>
                  </a:lnTo>
                  <a:lnTo>
                    <a:pt x="85" y="68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9" y="76"/>
                  </a:lnTo>
                  <a:lnTo>
                    <a:pt x="83" y="74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8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5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2" y="72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6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2"/>
                  </a:lnTo>
                  <a:lnTo>
                    <a:pt x="42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2" y="36"/>
                  </a:lnTo>
                  <a:lnTo>
                    <a:pt x="52" y="36"/>
                  </a:lnTo>
                  <a:close/>
                  <a:moveTo>
                    <a:pt x="125" y="70"/>
                  </a:moveTo>
                  <a:lnTo>
                    <a:pt x="125" y="70"/>
                  </a:lnTo>
                  <a:lnTo>
                    <a:pt x="127" y="70"/>
                  </a:lnTo>
                  <a:lnTo>
                    <a:pt x="129" y="72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5" y="70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38" y="14"/>
                  </a:moveTo>
                  <a:lnTo>
                    <a:pt x="3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8" y="14"/>
                  </a:lnTo>
                  <a:lnTo>
                    <a:pt x="38" y="14"/>
                  </a:lnTo>
                  <a:close/>
                  <a:moveTo>
                    <a:pt x="36" y="4"/>
                  </a:moveTo>
                  <a:lnTo>
                    <a:pt x="36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4" y="28"/>
                  </a:moveTo>
                  <a:lnTo>
                    <a:pt x="34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4" y="28"/>
                  </a:lnTo>
                  <a:lnTo>
                    <a:pt x="34" y="28"/>
                  </a:lnTo>
                  <a:close/>
                  <a:moveTo>
                    <a:pt x="30" y="32"/>
                  </a:moveTo>
                  <a:lnTo>
                    <a:pt x="30" y="32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0" y="32"/>
                  </a:lnTo>
                  <a:close/>
                  <a:moveTo>
                    <a:pt x="18" y="14"/>
                  </a:moveTo>
                  <a:lnTo>
                    <a:pt x="18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99" name="Freeform 49944"/>
            <p:cNvSpPr>
              <a:spLocks noEditPoints="1"/>
            </p:cNvSpPr>
            <p:nvPr/>
          </p:nvSpPr>
          <p:spPr bwMode="auto">
            <a:xfrm>
              <a:off x="580" y="374"/>
              <a:ext cx="203" cy="68"/>
            </a:xfrm>
            <a:custGeom>
              <a:avLst/>
              <a:gdLst>
                <a:gd name="T0" fmla="*/ 8 w 203"/>
                <a:gd name="T1" fmla="*/ 18 h 68"/>
                <a:gd name="T2" fmla="*/ 0 w 203"/>
                <a:gd name="T3" fmla="*/ 34 h 68"/>
                <a:gd name="T4" fmla="*/ 10 w 203"/>
                <a:gd name="T5" fmla="*/ 38 h 68"/>
                <a:gd name="T6" fmla="*/ 18 w 203"/>
                <a:gd name="T7" fmla="*/ 40 h 68"/>
                <a:gd name="T8" fmla="*/ 32 w 203"/>
                <a:gd name="T9" fmla="*/ 46 h 68"/>
                <a:gd name="T10" fmla="*/ 49 w 203"/>
                <a:gd name="T11" fmla="*/ 52 h 68"/>
                <a:gd name="T12" fmla="*/ 37 w 203"/>
                <a:gd name="T13" fmla="*/ 44 h 68"/>
                <a:gd name="T14" fmla="*/ 51 w 203"/>
                <a:gd name="T15" fmla="*/ 42 h 68"/>
                <a:gd name="T16" fmla="*/ 65 w 203"/>
                <a:gd name="T17" fmla="*/ 42 h 68"/>
                <a:gd name="T18" fmla="*/ 63 w 203"/>
                <a:gd name="T19" fmla="*/ 36 h 68"/>
                <a:gd name="T20" fmla="*/ 79 w 203"/>
                <a:gd name="T21" fmla="*/ 44 h 68"/>
                <a:gd name="T22" fmla="*/ 81 w 203"/>
                <a:gd name="T23" fmla="*/ 36 h 68"/>
                <a:gd name="T24" fmla="*/ 95 w 203"/>
                <a:gd name="T25" fmla="*/ 50 h 68"/>
                <a:gd name="T26" fmla="*/ 97 w 203"/>
                <a:gd name="T27" fmla="*/ 54 h 68"/>
                <a:gd name="T28" fmla="*/ 85 w 203"/>
                <a:gd name="T29" fmla="*/ 54 h 68"/>
                <a:gd name="T30" fmla="*/ 103 w 203"/>
                <a:gd name="T31" fmla="*/ 64 h 68"/>
                <a:gd name="T32" fmla="*/ 125 w 203"/>
                <a:gd name="T33" fmla="*/ 62 h 68"/>
                <a:gd name="T34" fmla="*/ 133 w 203"/>
                <a:gd name="T35" fmla="*/ 50 h 68"/>
                <a:gd name="T36" fmla="*/ 151 w 203"/>
                <a:gd name="T37" fmla="*/ 46 h 68"/>
                <a:gd name="T38" fmla="*/ 161 w 203"/>
                <a:gd name="T39" fmla="*/ 46 h 68"/>
                <a:gd name="T40" fmla="*/ 183 w 203"/>
                <a:gd name="T41" fmla="*/ 40 h 68"/>
                <a:gd name="T42" fmla="*/ 183 w 203"/>
                <a:gd name="T43" fmla="*/ 26 h 68"/>
                <a:gd name="T44" fmla="*/ 157 w 203"/>
                <a:gd name="T45" fmla="*/ 26 h 68"/>
                <a:gd name="T46" fmla="*/ 119 w 203"/>
                <a:gd name="T47" fmla="*/ 18 h 68"/>
                <a:gd name="T48" fmla="*/ 107 w 203"/>
                <a:gd name="T49" fmla="*/ 16 h 68"/>
                <a:gd name="T50" fmla="*/ 89 w 203"/>
                <a:gd name="T51" fmla="*/ 2 h 68"/>
                <a:gd name="T52" fmla="*/ 77 w 203"/>
                <a:gd name="T53" fmla="*/ 12 h 68"/>
                <a:gd name="T54" fmla="*/ 73 w 203"/>
                <a:gd name="T55" fmla="*/ 20 h 68"/>
                <a:gd name="T56" fmla="*/ 55 w 203"/>
                <a:gd name="T57" fmla="*/ 26 h 68"/>
                <a:gd name="T58" fmla="*/ 57 w 203"/>
                <a:gd name="T59" fmla="*/ 8 h 68"/>
                <a:gd name="T60" fmla="*/ 51 w 203"/>
                <a:gd name="T61" fmla="*/ 22 h 68"/>
                <a:gd name="T62" fmla="*/ 35 w 203"/>
                <a:gd name="T63" fmla="*/ 22 h 68"/>
                <a:gd name="T64" fmla="*/ 39 w 203"/>
                <a:gd name="T65" fmla="*/ 10 h 68"/>
                <a:gd name="T66" fmla="*/ 30 w 203"/>
                <a:gd name="T67" fmla="*/ 12 h 68"/>
                <a:gd name="T68" fmla="*/ 18 w 203"/>
                <a:gd name="T69" fmla="*/ 4 h 68"/>
                <a:gd name="T70" fmla="*/ 12 w 203"/>
                <a:gd name="T71" fmla="*/ 6 h 68"/>
                <a:gd name="T72" fmla="*/ 113 w 203"/>
                <a:gd name="T73" fmla="*/ 52 h 68"/>
                <a:gd name="T74" fmla="*/ 113 w 203"/>
                <a:gd name="T75" fmla="*/ 52 h 68"/>
                <a:gd name="T76" fmla="*/ 109 w 203"/>
                <a:gd name="T77" fmla="*/ 50 h 68"/>
                <a:gd name="T78" fmla="*/ 167 w 203"/>
                <a:gd name="T79" fmla="*/ 28 h 68"/>
                <a:gd name="T80" fmla="*/ 99 w 203"/>
                <a:gd name="T81" fmla="*/ 14 h 68"/>
                <a:gd name="T82" fmla="*/ 77 w 203"/>
                <a:gd name="T83" fmla="*/ 16 h 68"/>
                <a:gd name="T84" fmla="*/ 105 w 203"/>
                <a:gd name="T85" fmla="*/ 22 h 68"/>
                <a:gd name="T86" fmla="*/ 129 w 203"/>
                <a:gd name="T87" fmla="*/ 30 h 68"/>
                <a:gd name="T88" fmla="*/ 165 w 203"/>
                <a:gd name="T89" fmla="*/ 24 h 68"/>
                <a:gd name="T90" fmla="*/ 165 w 203"/>
                <a:gd name="T91" fmla="*/ 42 h 68"/>
                <a:gd name="T92" fmla="*/ 111 w 203"/>
                <a:gd name="T93" fmla="*/ 44 h 68"/>
                <a:gd name="T94" fmla="*/ 109 w 203"/>
                <a:gd name="T95" fmla="*/ 32 h 68"/>
                <a:gd name="T96" fmla="*/ 103 w 203"/>
                <a:gd name="T97" fmla="*/ 32 h 68"/>
                <a:gd name="T98" fmla="*/ 75 w 203"/>
                <a:gd name="T99" fmla="*/ 28 h 68"/>
                <a:gd name="T100" fmla="*/ 65 w 203"/>
                <a:gd name="T101" fmla="*/ 32 h 68"/>
                <a:gd name="T102" fmla="*/ 22 w 203"/>
                <a:gd name="T103" fmla="*/ 36 h 68"/>
                <a:gd name="T104" fmla="*/ 22 w 203"/>
                <a:gd name="T105" fmla="*/ 36 h 68"/>
                <a:gd name="T106" fmla="*/ 35 w 203"/>
                <a:gd name="T107" fmla="*/ 36 h 68"/>
                <a:gd name="T108" fmla="*/ 22 w 203"/>
                <a:gd name="T109" fmla="*/ 28 h 68"/>
                <a:gd name="T110" fmla="*/ 26 w 203"/>
                <a:gd name="T111" fmla="*/ 16 h 68"/>
                <a:gd name="T112" fmla="*/ 18 w 203"/>
                <a:gd name="T113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3" h="68">
                  <a:moveTo>
                    <a:pt x="2" y="10"/>
                  </a:move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5" y="46"/>
                  </a:lnTo>
                  <a:lnTo>
                    <a:pt x="39" y="48"/>
                  </a:lnTo>
                  <a:lnTo>
                    <a:pt x="41" y="50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50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49" y="48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40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5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9" y="36"/>
                  </a:lnTo>
                  <a:lnTo>
                    <a:pt x="63" y="36"/>
                  </a:lnTo>
                  <a:lnTo>
                    <a:pt x="65" y="36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9" y="44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5" y="36"/>
                  </a:lnTo>
                  <a:lnTo>
                    <a:pt x="81" y="36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99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99" y="56"/>
                  </a:lnTo>
                  <a:lnTo>
                    <a:pt x="97" y="56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9" y="54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1" y="50"/>
                  </a:lnTo>
                  <a:lnTo>
                    <a:pt x="89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79" y="52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7" y="58"/>
                  </a:lnTo>
                  <a:lnTo>
                    <a:pt x="93" y="58"/>
                  </a:lnTo>
                  <a:lnTo>
                    <a:pt x="97" y="60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33" y="68"/>
                  </a:lnTo>
                  <a:lnTo>
                    <a:pt x="133" y="68"/>
                  </a:lnTo>
                  <a:lnTo>
                    <a:pt x="133" y="66"/>
                  </a:lnTo>
                  <a:lnTo>
                    <a:pt x="137" y="66"/>
                  </a:lnTo>
                  <a:lnTo>
                    <a:pt x="139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33" y="60"/>
                  </a:lnTo>
                  <a:lnTo>
                    <a:pt x="129" y="60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58"/>
                  </a:lnTo>
                  <a:lnTo>
                    <a:pt x="125" y="58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5" y="56"/>
                  </a:lnTo>
                  <a:lnTo>
                    <a:pt x="135" y="56"/>
                  </a:lnTo>
                  <a:lnTo>
                    <a:pt x="135" y="52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9" y="48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5" y="50"/>
                  </a:lnTo>
                  <a:lnTo>
                    <a:pt x="145" y="50"/>
                  </a:lnTo>
                  <a:lnTo>
                    <a:pt x="151" y="50"/>
                  </a:lnTo>
                  <a:lnTo>
                    <a:pt x="155" y="48"/>
                  </a:lnTo>
                  <a:lnTo>
                    <a:pt x="155" y="48"/>
                  </a:lnTo>
                  <a:lnTo>
                    <a:pt x="153" y="46"/>
                  </a:lnTo>
                  <a:lnTo>
                    <a:pt x="151" y="46"/>
                  </a:lnTo>
                  <a:lnTo>
                    <a:pt x="151" y="44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57" y="40"/>
                  </a:lnTo>
                  <a:lnTo>
                    <a:pt x="159" y="40"/>
                  </a:lnTo>
                  <a:lnTo>
                    <a:pt x="161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1" y="46"/>
                  </a:lnTo>
                  <a:lnTo>
                    <a:pt x="161" y="46"/>
                  </a:lnTo>
                  <a:lnTo>
                    <a:pt x="161" y="46"/>
                  </a:lnTo>
                  <a:lnTo>
                    <a:pt x="161" y="46"/>
                  </a:lnTo>
                  <a:lnTo>
                    <a:pt x="167" y="44"/>
                  </a:lnTo>
                  <a:lnTo>
                    <a:pt x="173" y="42"/>
                  </a:lnTo>
                  <a:lnTo>
                    <a:pt x="177" y="42"/>
                  </a:lnTo>
                  <a:lnTo>
                    <a:pt x="179" y="40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8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5" y="36"/>
                  </a:lnTo>
                  <a:lnTo>
                    <a:pt x="187" y="34"/>
                  </a:lnTo>
                  <a:lnTo>
                    <a:pt x="193" y="32"/>
                  </a:lnTo>
                  <a:lnTo>
                    <a:pt x="199" y="30"/>
                  </a:lnTo>
                  <a:lnTo>
                    <a:pt x="203" y="26"/>
                  </a:lnTo>
                  <a:lnTo>
                    <a:pt x="203" y="26"/>
                  </a:lnTo>
                  <a:lnTo>
                    <a:pt x="197" y="26"/>
                  </a:lnTo>
                  <a:lnTo>
                    <a:pt x="193" y="28"/>
                  </a:lnTo>
                  <a:lnTo>
                    <a:pt x="183" y="26"/>
                  </a:lnTo>
                  <a:lnTo>
                    <a:pt x="173" y="24"/>
                  </a:lnTo>
                  <a:lnTo>
                    <a:pt x="169" y="24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1" y="24"/>
                  </a:lnTo>
                  <a:lnTo>
                    <a:pt x="157" y="26"/>
                  </a:lnTo>
                  <a:lnTo>
                    <a:pt x="149" y="26"/>
                  </a:lnTo>
                  <a:lnTo>
                    <a:pt x="139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29" y="24"/>
                  </a:lnTo>
                  <a:lnTo>
                    <a:pt x="127" y="24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20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5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3" y="12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97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3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3" y="10"/>
                  </a:lnTo>
                  <a:lnTo>
                    <a:pt x="69" y="10"/>
                  </a:lnTo>
                  <a:lnTo>
                    <a:pt x="63" y="10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69" y="12"/>
                  </a:lnTo>
                  <a:lnTo>
                    <a:pt x="73" y="12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3" y="20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3" y="24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7" y="14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49" y="10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49" y="20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1" y="18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113" y="52"/>
                  </a:moveTo>
                  <a:lnTo>
                    <a:pt x="113" y="52"/>
                  </a:lnTo>
                  <a:lnTo>
                    <a:pt x="119" y="52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1" y="56"/>
                  </a:lnTo>
                  <a:lnTo>
                    <a:pt x="119" y="56"/>
                  </a:lnTo>
                  <a:lnTo>
                    <a:pt x="115" y="54"/>
                  </a:lnTo>
                  <a:lnTo>
                    <a:pt x="113" y="52"/>
                  </a:lnTo>
                  <a:lnTo>
                    <a:pt x="113" y="52"/>
                  </a:lnTo>
                  <a:close/>
                  <a:moveTo>
                    <a:pt x="109" y="50"/>
                  </a:moveTo>
                  <a:lnTo>
                    <a:pt x="109" y="50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8"/>
                  </a:lnTo>
                  <a:lnTo>
                    <a:pt x="113" y="50"/>
                  </a:lnTo>
                  <a:lnTo>
                    <a:pt x="109" y="50"/>
                  </a:lnTo>
                  <a:lnTo>
                    <a:pt x="109" y="50"/>
                  </a:lnTo>
                  <a:close/>
                  <a:moveTo>
                    <a:pt x="167" y="28"/>
                  </a:moveTo>
                  <a:lnTo>
                    <a:pt x="167" y="28"/>
                  </a:lnTo>
                  <a:lnTo>
                    <a:pt x="169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30"/>
                  </a:lnTo>
                  <a:lnTo>
                    <a:pt x="171" y="32"/>
                  </a:lnTo>
                  <a:lnTo>
                    <a:pt x="167" y="30"/>
                  </a:lnTo>
                  <a:lnTo>
                    <a:pt x="167" y="28"/>
                  </a:lnTo>
                  <a:lnTo>
                    <a:pt x="167" y="28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97" y="16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81" y="12"/>
                  </a:moveTo>
                  <a:lnTo>
                    <a:pt x="81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8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close/>
                  <a:moveTo>
                    <a:pt x="93" y="22"/>
                  </a:moveTo>
                  <a:lnTo>
                    <a:pt x="93" y="22"/>
                  </a:lnTo>
                  <a:lnTo>
                    <a:pt x="97" y="20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03" y="22"/>
                  </a:lnTo>
                  <a:lnTo>
                    <a:pt x="105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6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13" y="26"/>
                  </a:lnTo>
                  <a:lnTo>
                    <a:pt x="119" y="26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29" y="30"/>
                  </a:lnTo>
                  <a:lnTo>
                    <a:pt x="129" y="30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31" y="34"/>
                  </a:lnTo>
                  <a:lnTo>
                    <a:pt x="137" y="34"/>
                  </a:lnTo>
                  <a:lnTo>
                    <a:pt x="147" y="34"/>
                  </a:lnTo>
                  <a:lnTo>
                    <a:pt x="157" y="28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63" y="28"/>
                  </a:lnTo>
                  <a:lnTo>
                    <a:pt x="165" y="30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71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69" y="38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5" y="36"/>
                  </a:lnTo>
                  <a:lnTo>
                    <a:pt x="143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5" y="40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9" y="36"/>
                  </a:lnTo>
                  <a:lnTo>
                    <a:pt x="111" y="34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09" y="32"/>
                  </a:lnTo>
                  <a:lnTo>
                    <a:pt x="107" y="34"/>
                  </a:lnTo>
                  <a:lnTo>
                    <a:pt x="105" y="38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36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95" y="36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2"/>
                  </a:lnTo>
                  <a:lnTo>
                    <a:pt x="83" y="30"/>
                  </a:lnTo>
                  <a:lnTo>
                    <a:pt x="79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3" y="22"/>
                  </a:lnTo>
                  <a:lnTo>
                    <a:pt x="89" y="20"/>
                  </a:lnTo>
                  <a:lnTo>
                    <a:pt x="91" y="20"/>
                  </a:lnTo>
                  <a:lnTo>
                    <a:pt x="93" y="22"/>
                  </a:lnTo>
                  <a:lnTo>
                    <a:pt x="93" y="22"/>
                  </a:lnTo>
                  <a:close/>
                  <a:moveTo>
                    <a:pt x="73" y="26"/>
                  </a:moveTo>
                  <a:lnTo>
                    <a:pt x="73" y="26"/>
                  </a:lnTo>
                  <a:lnTo>
                    <a:pt x="71" y="30"/>
                  </a:lnTo>
                  <a:lnTo>
                    <a:pt x="65" y="32"/>
                  </a:lnTo>
                  <a:lnTo>
                    <a:pt x="59" y="32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7" y="28"/>
                  </a:lnTo>
                  <a:lnTo>
                    <a:pt x="61" y="28"/>
                  </a:lnTo>
                  <a:lnTo>
                    <a:pt x="67" y="28"/>
                  </a:lnTo>
                  <a:lnTo>
                    <a:pt x="73" y="26"/>
                  </a:lnTo>
                  <a:lnTo>
                    <a:pt x="73" y="26"/>
                  </a:lnTo>
                  <a:close/>
                  <a:moveTo>
                    <a:pt x="22" y="36"/>
                  </a:moveTo>
                  <a:lnTo>
                    <a:pt x="22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close/>
                  <a:moveTo>
                    <a:pt x="51" y="22"/>
                  </a:moveTo>
                  <a:lnTo>
                    <a:pt x="51" y="22"/>
                  </a:lnTo>
                  <a:lnTo>
                    <a:pt x="51" y="28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3" y="36"/>
                  </a:lnTo>
                  <a:lnTo>
                    <a:pt x="39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9" y="32"/>
                  </a:lnTo>
                  <a:lnTo>
                    <a:pt x="43" y="32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3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3" y="26"/>
                  </a:lnTo>
                  <a:lnTo>
                    <a:pt x="43" y="26"/>
                  </a:lnTo>
                  <a:lnTo>
                    <a:pt x="47" y="24"/>
                  </a:lnTo>
                  <a:lnTo>
                    <a:pt x="51" y="22"/>
                  </a:lnTo>
                  <a:lnTo>
                    <a:pt x="51" y="22"/>
                  </a:lnTo>
                  <a:close/>
                  <a:moveTo>
                    <a:pt x="26" y="10"/>
                  </a:moveTo>
                  <a:lnTo>
                    <a:pt x="26" y="10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18" y="30"/>
                  </a:moveTo>
                  <a:lnTo>
                    <a:pt x="1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0" name="Freeform 49945"/>
            <p:cNvSpPr>
              <a:spLocks/>
            </p:cNvSpPr>
            <p:nvPr/>
          </p:nvSpPr>
          <p:spPr bwMode="auto">
            <a:xfrm>
              <a:off x="673" y="436"/>
              <a:ext cx="34" cy="10"/>
            </a:xfrm>
            <a:custGeom>
              <a:avLst/>
              <a:gdLst>
                <a:gd name="T0" fmla="*/ 6 w 34"/>
                <a:gd name="T1" fmla="*/ 0 h 10"/>
                <a:gd name="T2" fmla="*/ 6 w 34"/>
                <a:gd name="T3" fmla="*/ 0 h 10"/>
                <a:gd name="T4" fmla="*/ 2 w 34"/>
                <a:gd name="T5" fmla="*/ 0 h 10"/>
                <a:gd name="T6" fmla="*/ 0 w 34"/>
                <a:gd name="T7" fmla="*/ 2 h 10"/>
                <a:gd name="T8" fmla="*/ 0 w 34"/>
                <a:gd name="T9" fmla="*/ 2 h 10"/>
                <a:gd name="T10" fmla="*/ 8 w 34"/>
                <a:gd name="T11" fmla="*/ 6 h 10"/>
                <a:gd name="T12" fmla="*/ 16 w 34"/>
                <a:gd name="T13" fmla="*/ 8 h 10"/>
                <a:gd name="T14" fmla="*/ 26 w 34"/>
                <a:gd name="T15" fmla="*/ 10 h 10"/>
                <a:gd name="T16" fmla="*/ 30 w 34"/>
                <a:gd name="T17" fmla="*/ 8 h 10"/>
                <a:gd name="T18" fmla="*/ 34 w 34"/>
                <a:gd name="T19" fmla="*/ 6 h 10"/>
                <a:gd name="T20" fmla="*/ 34 w 34"/>
                <a:gd name="T21" fmla="*/ 6 h 10"/>
                <a:gd name="T22" fmla="*/ 20 w 34"/>
                <a:gd name="T23" fmla="*/ 6 h 10"/>
                <a:gd name="T24" fmla="*/ 12 w 34"/>
                <a:gd name="T25" fmla="*/ 4 h 10"/>
                <a:gd name="T26" fmla="*/ 6 w 34"/>
                <a:gd name="T27" fmla="*/ 0 h 10"/>
                <a:gd name="T28" fmla="*/ 6 w 34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10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0" y="6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1" name="Freeform 49946"/>
            <p:cNvSpPr>
              <a:spLocks noEditPoints="1"/>
            </p:cNvSpPr>
            <p:nvPr/>
          </p:nvSpPr>
          <p:spPr bwMode="auto">
            <a:xfrm>
              <a:off x="440" y="348"/>
              <a:ext cx="395" cy="160"/>
            </a:xfrm>
            <a:custGeom>
              <a:avLst/>
              <a:gdLst>
                <a:gd name="T0" fmla="*/ 36 w 395"/>
                <a:gd name="T1" fmla="*/ 64 h 160"/>
                <a:gd name="T2" fmla="*/ 52 w 395"/>
                <a:gd name="T3" fmla="*/ 92 h 160"/>
                <a:gd name="T4" fmla="*/ 106 w 395"/>
                <a:gd name="T5" fmla="*/ 112 h 160"/>
                <a:gd name="T6" fmla="*/ 132 w 395"/>
                <a:gd name="T7" fmla="*/ 130 h 160"/>
                <a:gd name="T8" fmla="*/ 175 w 395"/>
                <a:gd name="T9" fmla="*/ 154 h 160"/>
                <a:gd name="T10" fmla="*/ 249 w 395"/>
                <a:gd name="T11" fmla="*/ 148 h 160"/>
                <a:gd name="T12" fmla="*/ 263 w 395"/>
                <a:gd name="T13" fmla="*/ 150 h 160"/>
                <a:gd name="T14" fmla="*/ 273 w 395"/>
                <a:gd name="T15" fmla="*/ 150 h 160"/>
                <a:gd name="T16" fmla="*/ 291 w 395"/>
                <a:gd name="T17" fmla="*/ 130 h 160"/>
                <a:gd name="T18" fmla="*/ 337 w 395"/>
                <a:gd name="T19" fmla="*/ 112 h 160"/>
                <a:gd name="T20" fmla="*/ 369 w 395"/>
                <a:gd name="T21" fmla="*/ 96 h 160"/>
                <a:gd name="T22" fmla="*/ 377 w 395"/>
                <a:gd name="T23" fmla="*/ 88 h 160"/>
                <a:gd name="T24" fmla="*/ 351 w 395"/>
                <a:gd name="T25" fmla="*/ 82 h 160"/>
                <a:gd name="T26" fmla="*/ 357 w 395"/>
                <a:gd name="T27" fmla="*/ 60 h 160"/>
                <a:gd name="T28" fmla="*/ 313 w 395"/>
                <a:gd name="T29" fmla="*/ 76 h 160"/>
                <a:gd name="T30" fmla="*/ 293 w 395"/>
                <a:gd name="T31" fmla="*/ 96 h 160"/>
                <a:gd name="T32" fmla="*/ 271 w 395"/>
                <a:gd name="T33" fmla="*/ 108 h 160"/>
                <a:gd name="T34" fmla="*/ 221 w 395"/>
                <a:gd name="T35" fmla="*/ 108 h 160"/>
                <a:gd name="T36" fmla="*/ 183 w 395"/>
                <a:gd name="T37" fmla="*/ 104 h 160"/>
                <a:gd name="T38" fmla="*/ 140 w 395"/>
                <a:gd name="T39" fmla="*/ 108 h 160"/>
                <a:gd name="T40" fmla="*/ 158 w 395"/>
                <a:gd name="T41" fmla="*/ 88 h 160"/>
                <a:gd name="T42" fmla="*/ 201 w 395"/>
                <a:gd name="T43" fmla="*/ 94 h 160"/>
                <a:gd name="T44" fmla="*/ 140 w 395"/>
                <a:gd name="T45" fmla="*/ 62 h 160"/>
                <a:gd name="T46" fmla="*/ 118 w 395"/>
                <a:gd name="T47" fmla="*/ 36 h 160"/>
                <a:gd name="T48" fmla="*/ 110 w 395"/>
                <a:gd name="T49" fmla="*/ 10 h 160"/>
                <a:gd name="T50" fmla="*/ 66 w 395"/>
                <a:gd name="T51" fmla="*/ 12 h 160"/>
                <a:gd name="T52" fmla="*/ 98 w 395"/>
                <a:gd name="T53" fmla="*/ 40 h 160"/>
                <a:gd name="T54" fmla="*/ 72 w 395"/>
                <a:gd name="T55" fmla="*/ 40 h 160"/>
                <a:gd name="T56" fmla="*/ 38 w 395"/>
                <a:gd name="T57" fmla="*/ 26 h 160"/>
                <a:gd name="T58" fmla="*/ 36 w 395"/>
                <a:gd name="T59" fmla="*/ 40 h 160"/>
                <a:gd name="T60" fmla="*/ 68 w 395"/>
                <a:gd name="T61" fmla="*/ 56 h 160"/>
                <a:gd name="T62" fmla="*/ 88 w 395"/>
                <a:gd name="T63" fmla="*/ 70 h 160"/>
                <a:gd name="T64" fmla="*/ 56 w 395"/>
                <a:gd name="T65" fmla="*/ 80 h 160"/>
                <a:gd name="T66" fmla="*/ 48 w 395"/>
                <a:gd name="T67" fmla="*/ 62 h 160"/>
                <a:gd name="T68" fmla="*/ 6 w 395"/>
                <a:gd name="T69" fmla="*/ 44 h 160"/>
                <a:gd name="T70" fmla="*/ 361 w 395"/>
                <a:gd name="T71" fmla="*/ 84 h 160"/>
                <a:gd name="T72" fmla="*/ 341 w 395"/>
                <a:gd name="T73" fmla="*/ 82 h 160"/>
                <a:gd name="T74" fmla="*/ 297 w 395"/>
                <a:gd name="T75" fmla="*/ 106 h 160"/>
                <a:gd name="T76" fmla="*/ 321 w 395"/>
                <a:gd name="T77" fmla="*/ 108 h 160"/>
                <a:gd name="T78" fmla="*/ 271 w 395"/>
                <a:gd name="T79" fmla="*/ 116 h 160"/>
                <a:gd name="T80" fmla="*/ 205 w 395"/>
                <a:gd name="T81" fmla="*/ 114 h 160"/>
                <a:gd name="T82" fmla="*/ 150 w 395"/>
                <a:gd name="T83" fmla="*/ 122 h 160"/>
                <a:gd name="T84" fmla="*/ 173 w 395"/>
                <a:gd name="T85" fmla="*/ 126 h 160"/>
                <a:gd name="T86" fmla="*/ 197 w 395"/>
                <a:gd name="T87" fmla="*/ 128 h 160"/>
                <a:gd name="T88" fmla="*/ 223 w 395"/>
                <a:gd name="T89" fmla="*/ 108 h 160"/>
                <a:gd name="T90" fmla="*/ 257 w 395"/>
                <a:gd name="T91" fmla="*/ 122 h 160"/>
                <a:gd name="T92" fmla="*/ 263 w 395"/>
                <a:gd name="T93" fmla="*/ 136 h 160"/>
                <a:gd name="T94" fmla="*/ 211 w 395"/>
                <a:gd name="T95" fmla="*/ 146 h 160"/>
                <a:gd name="T96" fmla="*/ 166 w 395"/>
                <a:gd name="T97" fmla="*/ 144 h 160"/>
                <a:gd name="T98" fmla="*/ 164 w 395"/>
                <a:gd name="T99" fmla="*/ 128 h 160"/>
                <a:gd name="T100" fmla="*/ 150 w 395"/>
                <a:gd name="T101" fmla="*/ 80 h 160"/>
                <a:gd name="T102" fmla="*/ 62 w 395"/>
                <a:gd name="T103" fmla="*/ 42 h 160"/>
                <a:gd name="T104" fmla="*/ 110 w 395"/>
                <a:gd name="T105" fmla="*/ 106 h 160"/>
                <a:gd name="T106" fmla="*/ 128 w 395"/>
                <a:gd name="T107" fmla="*/ 104 h 160"/>
                <a:gd name="T108" fmla="*/ 138 w 395"/>
                <a:gd name="T109" fmla="*/ 88 h 160"/>
                <a:gd name="T110" fmla="*/ 146 w 395"/>
                <a:gd name="T111" fmla="*/ 72 h 160"/>
                <a:gd name="T112" fmla="*/ 122 w 395"/>
                <a:gd name="T113" fmla="*/ 94 h 160"/>
                <a:gd name="T114" fmla="*/ 116 w 395"/>
                <a:gd name="T115" fmla="*/ 78 h 160"/>
                <a:gd name="T116" fmla="*/ 120 w 395"/>
                <a:gd name="T117" fmla="*/ 54 h 160"/>
                <a:gd name="T118" fmla="*/ 116 w 395"/>
                <a:gd name="T119" fmla="*/ 60 h 160"/>
                <a:gd name="T120" fmla="*/ 98 w 395"/>
                <a:gd name="T121" fmla="*/ 14 h 160"/>
                <a:gd name="T122" fmla="*/ 94 w 395"/>
                <a:gd name="T123" fmla="*/ 76 h 160"/>
                <a:gd name="T124" fmla="*/ 106 w 395"/>
                <a:gd name="T125" fmla="*/ 9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160">
                  <a:moveTo>
                    <a:pt x="4" y="54"/>
                  </a:move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4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6" y="82"/>
                  </a:lnTo>
                  <a:lnTo>
                    <a:pt x="42" y="82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9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0" y="96"/>
                  </a:lnTo>
                  <a:lnTo>
                    <a:pt x="72" y="98"/>
                  </a:lnTo>
                  <a:lnTo>
                    <a:pt x="72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74" y="104"/>
                  </a:lnTo>
                  <a:lnTo>
                    <a:pt x="78" y="10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0" y="100"/>
                  </a:lnTo>
                  <a:lnTo>
                    <a:pt x="80" y="102"/>
                  </a:lnTo>
                  <a:lnTo>
                    <a:pt x="80" y="102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94" y="102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8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100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6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4" y="114"/>
                  </a:lnTo>
                  <a:lnTo>
                    <a:pt x="114" y="112"/>
                  </a:lnTo>
                  <a:lnTo>
                    <a:pt x="118" y="112"/>
                  </a:lnTo>
                  <a:lnTo>
                    <a:pt x="124" y="114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30" y="114"/>
                  </a:lnTo>
                  <a:lnTo>
                    <a:pt x="130" y="116"/>
                  </a:lnTo>
                  <a:lnTo>
                    <a:pt x="130" y="122"/>
                  </a:lnTo>
                  <a:lnTo>
                    <a:pt x="130" y="122"/>
                  </a:lnTo>
                  <a:lnTo>
                    <a:pt x="128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30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32" y="134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6" y="138"/>
                  </a:lnTo>
                  <a:lnTo>
                    <a:pt x="136" y="136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32" y="140"/>
                  </a:lnTo>
                  <a:lnTo>
                    <a:pt x="130" y="144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44" y="150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60" y="152"/>
                  </a:lnTo>
                  <a:lnTo>
                    <a:pt x="158" y="156"/>
                  </a:lnTo>
                  <a:lnTo>
                    <a:pt x="158" y="156"/>
                  </a:lnTo>
                  <a:lnTo>
                    <a:pt x="162" y="154"/>
                  </a:lnTo>
                  <a:lnTo>
                    <a:pt x="166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0" y="152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5" y="150"/>
                  </a:lnTo>
                  <a:lnTo>
                    <a:pt x="175" y="154"/>
                  </a:lnTo>
                  <a:lnTo>
                    <a:pt x="175" y="154"/>
                  </a:lnTo>
                  <a:lnTo>
                    <a:pt x="181" y="152"/>
                  </a:lnTo>
                  <a:lnTo>
                    <a:pt x="187" y="150"/>
                  </a:lnTo>
                  <a:lnTo>
                    <a:pt x="187" y="150"/>
                  </a:lnTo>
                  <a:lnTo>
                    <a:pt x="187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9" y="154"/>
                  </a:lnTo>
                  <a:lnTo>
                    <a:pt x="189" y="152"/>
                  </a:lnTo>
                  <a:lnTo>
                    <a:pt x="189" y="150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7" y="152"/>
                  </a:lnTo>
                  <a:lnTo>
                    <a:pt x="199" y="152"/>
                  </a:lnTo>
                  <a:lnTo>
                    <a:pt x="203" y="150"/>
                  </a:lnTo>
                  <a:lnTo>
                    <a:pt x="203" y="150"/>
                  </a:lnTo>
                  <a:lnTo>
                    <a:pt x="207" y="154"/>
                  </a:lnTo>
                  <a:lnTo>
                    <a:pt x="211" y="154"/>
                  </a:lnTo>
                  <a:lnTo>
                    <a:pt x="223" y="156"/>
                  </a:lnTo>
                  <a:lnTo>
                    <a:pt x="223" y="156"/>
                  </a:lnTo>
                  <a:lnTo>
                    <a:pt x="223" y="152"/>
                  </a:lnTo>
                  <a:lnTo>
                    <a:pt x="225" y="150"/>
                  </a:lnTo>
                  <a:lnTo>
                    <a:pt x="229" y="150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7" y="144"/>
                  </a:lnTo>
                  <a:lnTo>
                    <a:pt x="237" y="144"/>
                  </a:lnTo>
                  <a:lnTo>
                    <a:pt x="237" y="146"/>
                  </a:lnTo>
                  <a:lnTo>
                    <a:pt x="237" y="148"/>
                  </a:lnTo>
                  <a:lnTo>
                    <a:pt x="237" y="148"/>
                  </a:lnTo>
                  <a:lnTo>
                    <a:pt x="243" y="150"/>
                  </a:lnTo>
                  <a:lnTo>
                    <a:pt x="245" y="150"/>
                  </a:lnTo>
                  <a:lnTo>
                    <a:pt x="249" y="148"/>
                  </a:lnTo>
                  <a:lnTo>
                    <a:pt x="249" y="148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51" y="148"/>
                  </a:lnTo>
                  <a:lnTo>
                    <a:pt x="253" y="152"/>
                  </a:lnTo>
                  <a:lnTo>
                    <a:pt x="253" y="152"/>
                  </a:lnTo>
                  <a:lnTo>
                    <a:pt x="255" y="150"/>
                  </a:lnTo>
                  <a:lnTo>
                    <a:pt x="257" y="150"/>
                  </a:lnTo>
                  <a:lnTo>
                    <a:pt x="257" y="150"/>
                  </a:lnTo>
                  <a:lnTo>
                    <a:pt x="257" y="148"/>
                  </a:lnTo>
                  <a:lnTo>
                    <a:pt x="257" y="146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7" y="144"/>
                  </a:lnTo>
                  <a:lnTo>
                    <a:pt x="259" y="150"/>
                  </a:lnTo>
                  <a:lnTo>
                    <a:pt x="259" y="152"/>
                  </a:lnTo>
                  <a:lnTo>
                    <a:pt x="257" y="156"/>
                  </a:lnTo>
                  <a:lnTo>
                    <a:pt x="257" y="156"/>
                  </a:lnTo>
                  <a:lnTo>
                    <a:pt x="257" y="154"/>
                  </a:lnTo>
                  <a:lnTo>
                    <a:pt x="255" y="152"/>
                  </a:lnTo>
                  <a:lnTo>
                    <a:pt x="253" y="154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5" y="156"/>
                  </a:lnTo>
                  <a:lnTo>
                    <a:pt x="261" y="158"/>
                  </a:lnTo>
                  <a:lnTo>
                    <a:pt x="261" y="158"/>
                  </a:lnTo>
                  <a:lnTo>
                    <a:pt x="263" y="156"/>
                  </a:lnTo>
                  <a:lnTo>
                    <a:pt x="267" y="156"/>
                  </a:lnTo>
                  <a:lnTo>
                    <a:pt x="267" y="156"/>
                  </a:lnTo>
                  <a:lnTo>
                    <a:pt x="267" y="152"/>
                  </a:lnTo>
                  <a:lnTo>
                    <a:pt x="265" y="152"/>
                  </a:lnTo>
                  <a:lnTo>
                    <a:pt x="263" y="152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7" y="152"/>
                  </a:lnTo>
                  <a:lnTo>
                    <a:pt x="271" y="152"/>
                  </a:lnTo>
                  <a:lnTo>
                    <a:pt x="271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6"/>
                  </a:lnTo>
                  <a:lnTo>
                    <a:pt x="273" y="156"/>
                  </a:lnTo>
                  <a:lnTo>
                    <a:pt x="277" y="156"/>
                  </a:lnTo>
                  <a:lnTo>
                    <a:pt x="277" y="156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81" y="160"/>
                  </a:lnTo>
                  <a:lnTo>
                    <a:pt x="287" y="160"/>
                  </a:lnTo>
                  <a:lnTo>
                    <a:pt x="291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56"/>
                  </a:lnTo>
                  <a:lnTo>
                    <a:pt x="297" y="156"/>
                  </a:lnTo>
                  <a:lnTo>
                    <a:pt x="291" y="156"/>
                  </a:lnTo>
                  <a:lnTo>
                    <a:pt x="291" y="154"/>
                  </a:lnTo>
                  <a:lnTo>
                    <a:pt x="291" y="154"/>
                  </a:lnTo>
                  <a:lnTo>
                    <a:pt x="289" y="152"/>
                  </a:lnTo>
                  <a:lnTo>
                    <a:pt x="287" y="154"/>
                  </a:lnTo>
                  <a:lnTo>
                    <a:pt x="285" y="154"/>
                  </a:lnTo>
                  <a:lnTo>
                    <a:pt x="285" y="154"/>
                  </a:lnTo>
                  <a:lnTo>
                    <a:pt x="285" y="154"/>
                  </a:lnTo>
                  <a:lnTo>
                    <a:pt x="285" y="150"/>
                  </a:lnTo>
                  <a:lnTo>
                    <a:pt x="285" y="146"/>
                  </a:lnTo>
                  <a:lnTo>
                    <a:pt x="285" y="146"/>
                  </a:lnTo>
                  <a:lnTo>
                    <a:pt x="281" y="148"/>
                  </a:lnTo>
                  <a:lnTo>
                    <a:pt x="279" y="148"/>
                  </a:lnTo>
                  <a:lnTo>
                    <a:pt x="277" y="150"/>
                  </a:lnTo>
                  <a:lnTo>
                    <a:pt x="273" y="150"/>
                  </a:lnTo>
                  <a:lnTo>
                    <a:pt x="273" y="150"/>
                  </a:lnTo>
                  <a:lnTo>
                    <a:pt x="277" y="148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3" y="142"/>
                  </a:lnTo>
                  <a:lnTo>
                    <a:pt x="271" y="140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2"/>
                  </a:lnTo>
                  <a:lnTo>
                    <a:pt x="265" y="138"/>
                  </a:lnTo>
                  <a:lnTo>
                    <a:pt x="265" y="138"/>
                  </a:lnTo>
                  <a:lnTo>
                    <a:pt x="271" y="136"/>
                  </a:lnTo>
                  <a:lnTo>
                    <a:pt x="281" y="132"/>
                  </a:lnTo>
                  <a:lnTo>
                    <a:pt x="281" y="132"/>
                  </a:lnTo>
                  <a:lnTo>
                    <a:pt x="281" y="128"/>
                  </a:lnTo>
                  <a:lnTo>
                    <a:pt x="281" y="126"/>
                  </a:lnTo>
                  <a:lnTo>
                    <a:pt x="283" y="126"/>
                  </a:lnTo>
                  <a:lnTo>
                    <a:pt x="283" y="126"/>
                  </a:lnTo>
                  <a:lnTo>
                    <a:pt x="285" y="128"/>
                  </a:lnTo>
                  <a:lnTo>
                    <a:pt x="287" y="130"/>
                  </a:lnTo>
                  <a:lnTo>
                    <a:pt x="289" y="130"/>
                  </a:lnTo>
                  <a:lnTo>
                    <a:pt x="289" y="130"/>
                  </a:lnTo>
                  <a:lnTo>
                    <a:pt x="289" y="126"/>
                  </a:lnTo>
                  <a:lnTo>
                    <a:pt x="291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1" y="126"/>
                  </a:lnTo>
                  <a:lnTo>
                    <a:pt x="291" y="130"/>
                  </a:lnTo>
                  <a:lnTo>
                    <a:pt x="291" y="130"/>
                  </a:lnTo>
                  <a:lnTo>
                    <a:pt x="297" y="130"/>
                  </a:lnTo>
                  <a:lnTo>
                    <a:pt x="297" y="130"/>
                  </a:lnTo>
                  <a:lnTo>
                    <a:pt x="297" y="128"/>
                  </a:lnTo>
                  <a:lnTo>
                    <a:pt x="297" y="128"/>
                  </a:lnTo>
                  <a:lnTo>
                    <a:pt x="295" y="128"/>
                  </a:lnTo>
                  <a:lnTo>
                    <a:pt x="295" y="124"/>
                  </a:lnTo>
                  <a:lnTo>
                    <a:pt x="299" y="120"/>
                  </a:lnTo>
                  <a:lnTo>
                    <a:pt x="299" y="120"/>
                  </a:lnTo>
                  <a:lnTo>
                    <a:pt x="305" y="120"/>
                  </a:lnTo>
                  <a:lnTo>
                    <a:pt x="309" y="122"/>
                  </a:lnTo>
                  <a:lnTo>
                    <a:pt x="309" y="122"/>
                  </a:lnTo>
                  <a:lnTo>
                    <a:pt x="311" y="122"/>
                  </a:lnTo>
                  <a:lnTo>
                    <a:pt x="309" y="120"/>
                  </a:lnTo>
                  <a:lnTo>
                    <a:pt x="309" y="118"/>
                  </a:lnTo>
                  <a:lnTo>
                    <a:pt x="311" y="118"/>
                  </a:lnTo>
                  <a:lnTo>
                    <a:pt x="311" y="118"/>
                  </a:lnTo>
                  <a:lnTo>
                    <a:pt x="313" y="120"/>
                  </a:lnTo>
                  <a:lnTo>
                    <a:pt x="313" y="122"/>
                  </a:lnTo>
                  <a:lnTo>
                    <a:pt x="315" y="122"/>
                  </a:lnTo>
                  <a:lnTo>
                    <a:pt x="315" y="122"/>
                  </a:lnTo>
                  <a:lnTo>
                    <a:pt x="317" y="118"/>
                  </a:lnTo>
                  <a:lnTo>
                    <a:pt x="321" y="118"/>
                  </a:lnTo>
                  <a:lnTo>
                    <a:pt x="323" y="116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7" y="112"/>
                  </a:lnTo>
                  <a:lnTo>
                    <a:pt x="331" y="110"/>
                  </a:lnTo>
                  <a:lnTo>
                    <a:pt x="337" y="104"/>
                  </a:lnTo>
                  <a:lnTo>
                    <a:pt x="337" y="104"/>
                  </a:lnTo>
                  <a:lnTo>
                    <a:pt x="337" y="108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41" y="110"/>
                  </a:lnTo>
                  <a:lnTo>
                    <a:pt x="343" y="108"/>
                  </a:lnTo>
                  <a:lnTo>
                    <a:pt x="343" y="108"/>
                  </a:lnTo>
                  <a:lnTo>
                    <a:pt x="343" y="110"/>
                  </a:lnTo>
                  <a:lnTo>
                    <a:pt x="341" y="112"/>
                  </a:lnTo>
                  <a:lnTo>
                    <a:pt x="341" y="112"/>
                  </a:lnTo>
                  <a:lnTo>
                    <a:pt x="345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51" y="108"/>
                  </a:lnTo>
                  <a:lnTo>
                    <a:pt x="353" y="106"/>
                  </a:lnTo>
                  <a:lnTo>
                    <a:pt x="355" y="104"/>
                  </a:lnTo>
                  <a:lnTo>
                    <a:pt x="355" y="100"/>
                  </a:lnTo>
                  <a:lnTo>
                    <a:pt x="355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53" y="98"/>
                  </a:lnTo>
                  <a:lnTo>
                    <a:pt x="357" y="96"/>
                  </a:lnTo>
                  <a:lnTo>
                    <a:pt x="357" y="96"/>
                  </a:lnTo>
                  <a:lnTo>
                    <a:pt x="359" y="98"/>
                  </a:lnTo>
                  <a:lnTo>
                    <a:pt x="359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5" y="102"/>
                  </a:lnTo>
                  <a:lnTo>
                    <a:pt x="365" y="102"/>
                  </a:lnTo>
                  <a:lnTo>
                    <a:pt x="365" y="98"/>
                  </a:lnTo>
                  <a:lnTo>
                    <a:pt x="365" y="98"/>
                  </a:lnTo>
                  <a:lnTo>
                    <a:pt x="369" y="96"/>
                  </a:lnTo>
                  <a:lnTo>
                    <a:pt x="371" y="94"/>
                  </a:lnTo>
                  <a:lnTo>
                    <a:pt x="373" y="92"/>
                  </a:lnTo>
                  <a:lnTo>
                    <a:pt x="377" y="90"/>
                  </a:lnTo>
                  <a:lnTo>
                    <a:pt x="377" y="90"/>
                  </a:lnTo>
                  <a:lnTo>
                    <a:pt x="375" y="92"/>
                  </a:lnTo>
                  <a:lnTo>
                    <a:pt x="377" y="94"/>
                  </a:lnTo>
                  <a:lnTo>
                    <a:pt x="379" y="96"/>
                  </a:lnTo>
                  <a:lnTo>
                    <a:pt x="381" y="94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2"/>
                  </a:lnTo>
                  <a:lnTo>
                    <a:pt x="379" y="92"/>
                  </a:lnTo>
                  <a:lnTo>
                    <a:pt x="379" y="90"/>
                  </a:lnTo>
                  <a:lnTo>
                    <a:pt x="379" y="90"/>
                  </a:lnTo>
                  <a:lnTo>
                    <a:pt x="387" y="88"/>
                  </a:lnTo>
                  <a:lnTo>
                    <a:pt x="391" y="88"/>
                  </a:lnTo>
                  <a:lnTo>
                    <a:pt x="391" y="92"/>
                  </a:lnTo>
                  <a:lnTo>
                    <a:pt x="391" y="92"/>
                  </a:lnTo>
                  <a:lnTo>
                    <a:pt x="395" y="92"/>
                  </a:lnTo>
                  <a:lnTo>
                    <a:pt x="395" y="92"/>
                  </a:lnTo>
                  <a:lnTo>
                    <a:pt x="395" y="92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85" y="86"/>
                  </a:lnTo>
                  <a:lnTo>
                    <a:pt x="379" y="88"/>
                  </a:lnTo>
                  <a:lnTo>
                    <a:pt x="379" y="88"/>
                  </a:lnTo>
                  <a:lnTo>
                    <a:pt x="379" y="86"/>
                  </a:lnTo>
                  <a:lnTo>
                    <a:pt x="379" y="84"/>
                  </a:lnTo>
                  <a:lnTo>
                    <a:pt x="379" y="80"/>
                  </a:lnTo>
                  <a:lnTo>
                    <a:pt x="379" y="80"/>
                  </a:lnTo>
                  <a:lnTo>
                    <a:pt x="377" y="82"/>
                  </a:lnTo>
                  <a:lnTo>
                    <a:pt x="377" y="82"/>
                  </a:lnTo>
                  <a:lnTo>
                    <a:pt x="377" y="88"/>
                  </a:lnTo>
                  <a:lnTo>
                    <a:pt x="377" y="88"/>
                  </a:lnTo>
                  <a:lnTo>
                    <a:pt x="375" y="88"/>
                  </a:lnTo>
                  <a:lnTo>
                    <a:pt x="371" y="88"/>
                  </a:lnTo>
                  <a:lnTo>
                    <a:pt x="371" y="88"/>
                  </a:lnTo>
                  <a:lnTo>
                    <a:pt x="373" y="84"/>
                  </a:lnTo>
                  <a:lnTo>
                    <a:pt x="375" y="84"/>
                  </a:lnTo>
                  <a:lnTo>
                    <a:pt x="375" y="84"/>
                  </a:lnTo>
                  <a:lnTo>
                    <a:pt x="373" y="82"/>
                  </a:lnTo>
                  <a:lnTo>
                    <a:pt x="371" y="82"/>
                  </a:lnTo>
                  <a:lnTo>
                    <a:pt x="365" y="82"/>
                  </a:lnTo>
                  <a:lnTo>
                    <a:pt x="365" y="82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5" y="76"/>
                  </a:lnTo>
                  <a:lnTo>
                    <a:pt x="365" y="76"/>
                  </a:lnTo>
                  <a:lnTo>
                    <a:pt x="361" y="78"/>
                  </a:lnTo>
                  <a:lnTo>
                    <a:pt x="361" y="80"/>
                  </a:lnTo>
                  <a:lnTo>
                    <a:pt x="359" y="80"/>
                  </a:lnTo>
                  <a:lnTo>
                    <a:pt x="357" y="78"/>
                  </a:lnTo>
                  <a:lnTo>
                    <a:pt x="357" y="78"/>
                  </a:lnTo>
                  <a:lnTo>
                    <a:pt x="357" y="80"/>
                  </a:lnTo>
                  <a:lnTo>
                    <a:pt x="357" y="84"/>
                  </a:lnTo>
                  <a:lnTo>
                    <a:pt x="357" y="86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90"/>
                  </a:lnTo>
                  <a:lnTo>
                    <a:pt x="351" y="90"/>
                  </a:lnTo>
                  <a:lnTo>
                    <a:pt x="349" y="92"/>
                  </a:lnTo>
                  <a:lnTo>
                    <a:pt x="347" y="92"/>
                  </a:lnTo>
                  <a:lnTo>
                    <a:pt x="347" y="92"/>
                  </a:lnTo>
                  <a:lnTo>
                    <a:pt x="347" y="88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7" y="82"/>
                  </a:lnTo>
                  <a:lnTo>
                    <a:pt x="351" y="82"/>
                  </a:lnTo>
                  <a:lnTo>
                    <a:pt x="351" y="82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7" y="80"/>
                  </a:lnTo>
                  <a:lnTo>
                    <a:pt x="349" y="80"/>
                  </a:lnTo>
                  <a:lnTo>
                    <a:pt x="351" y="80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1" y="78"/>
                  </a:lnTo>
                  <a:lnTo>
                    <a:pt x="347" y="76"/>
                  </a:lnTo>
                  <a:lnTo>
                    <a:pt x="341" y="78"/>
                  </a:lnTo>
                  <a:lnTo>
                    <a:pt x="341" y="78"/>
                  </a:lnTo>
                  <a:lnTo>
                    <a:pt x="343" y="74"/>
                  </a:lnTo>
                  <a:lnTo>
                    <a:pt x="345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68"/>
                  </a:lnTo>
                  <a:lnTo>
                    <a:pt x="355" y="66"/>
                  </a:lnTo>
                  <a:lnTo>
                    <a:pt x="361" y="66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9" y="68"/>
                  </a:lnTo>
                  <a:lnTo>
                    <a:pt x="369" y="66"/>
                  </a:lnTo>
                  <a:lnTo>
                    <a:pt x="369" y="66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1" y="62"/>
                  </a:lnTo>
                  <a:lnTo>
                    <a:pt x="361" y="62"/>
                  </a:lnTo>
                  <a:lnTo>
                    <a:pt x="361" y="60"/>
                  </a:lnTo>
                  <a:lnTo>
                    <a:pt x="359" y="58"/>
                  </a:lnTo>
                  <a:lnTo>
                    <a:pt x="359" y="58"/>
                  </a:lnTo>
                  <a:lnTo>
                    <a:pt x="357" y="60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1" y="54"/>
                  </a:lnTo>
                  <a:lnTo>
                    <a:pt x="349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3" y="56"/>
                  </a:lnTo>
                  <a:lnTo>
                    <a:pt x="341" y="58"/>
                  </a:lnTo>
                  <a:lnTo>
                    <a:pt x="343" y="60"/>
                  </a:lnTo>
                  <a:lnTo>
                    <a:pt x="343" y="60"/>
                  </a:lnTo>
                  <a:lnTo>
                    <a:pt x="339" y="62"/>
                  </a:lnTo>
                  <a:lnTo>
                    <a:pt x="337" y="62"/>
                  </a:lnTo>
                  <a:lnTo>
                    <a:pt x="333" y="62"/>
                  </a:lnTo>
                  <a:lnTo>
                    <a:pt x="331" y="66"/>
                  </a:lnTo>
                  <a:lnTo>
                    <a:pt x="331" y="66"/>
                  </a:lnTo>
                  <a:lnTo>
                    <a:pt x="331" y="66"/>
                  </a:lnTo>
                  <a:lnTo>
                    <a:pt x="331" y="64"/>
                  </a:lnTo>
                  <a:lnTo>
                    <a:pt x="331" y="62"/>
                  </a:lnTo>
                  <a:lnTo>
                    <a:pt x="331" y="62"/>
                  </a:lnTo>
                  <a:lnTo>
                    <a:pt x="331" y="62"/>
                  </a:lnTo>
                  <a:lnTo>
                    <a:pt x="327" y="62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5" y="66"/>
                  </a:lnTo>
                  <a:lnTo>
                    <a:pt x="327" y="66"/>
                  </a:lnTo>
                  <a:lnTo>
                    <a:pt x="329" y="68"/>
                  </a:lnTo>
                  <a:lnTo>
                    <a:pt x="329" y="70"/>
                  </a:lnTo>
                  <a:lnTo>
                    <a:pt x="329" y="70"/>
                  </a:lnTo>
                  <a:lnTo>
                    <a:pt x="319" y="74"/>
                  </a:lnTo>
                  <a:lnTo>
                    <a:pt x="313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7" y="80"/>
                  </a:lnTo>
                  <a:lnTo>
                    <a:pt x="309" y="82"/>
                  </a:lnTo>
                  <a:lnTo>
                    <a:pt x="313" y="82"/>
                  </a:lnTo>
                  <a:lnTo>
                    <a:pt x="313" y="84"/>
                  </a:lnTo>
                  <a:lnTo>
                    <a:pt x="313" y="84"/>
                  </a:lnTo>
                  <a:lnTo>
                    <a:pt x="309" y="84"/>
                  </a:lnTo>
                  <a:lnTo>
                    <a:pt x="305" y="86"/>
                  </a:lnTo>
                  <a:lnTo>
                    <a:pt x="305" y="86"/>
                  </a:lnTo>
                  <a:lnTo>
                    <a:pt x="307" y="86"/>
                  </a:lnTo>
                  <a:lnTo>
                    <a:pt x="309" y="86"/>
                  </a:lnTo>
                  <a:lnTo>
                    <a:pt x="309" y="86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19" y="86"/>
                  </a:lnTo>
                  <a:lnTo>
                    <a:pt x="327" y="86"/>
                  </a:lnTo>
                  <a:lnTo>
                    <a:pt x="327" y="86"/>
                  </a:lnTo>
                  <a:lnTo>
                    <a:pt x="321" y="94"/>
                  </a:lnTo>
                  <a:lnTo>
                    <a:pt x="321" y="94"/>
                  </a:lnTo>
                  <a:lnTo>
                    <a:pt x="319" y="94"/>
                  </a:lnTo>
                  <a:lnTo>
                    <a:pt x="317" y="94"/>
                  </a:lnTo>
                  <a:lnTo>
                    <a:pt x="315" y="94"/>
                  </a:lnTo>
                  <a:lnTo>
                    <a:pt x="313" y="94"/>
                  </a:lnTo>
                  <a:lnTo>
                    <a:pt x="313" y="94"/>
                  </a:lnTo>
                  <a:lnTo>
                    <a:pt x="311" y="96"/>
                  </a:lnTo>
                  <a:lnTo>
                    <a:pt x="309" y="98"/>
                  </a:lnTo>
                  <a:lnTo>
                    <a:pt x="309" y="98"/>
                  </a:lnTo>
                  <a:lnTo>
                    <a:pt x="307" y="98"/>
                  </a:lnTo>
                  <a:lnTo>
                    <a:pt x="309" y="96"/>
                  </a:lnTo>
                  <a:lnTo>
                    <a:pt x="311" y="94"/>
                  </a:lnTo>
                  <a:lnTo>
                    <a:pt x="311" y="94"/>
                  </a:lnTo>
                  <a:lnTo>
                    <a:pt x="293" y="96"/>
                  </a:lnTo>
                  <a:lnTo>
                    <a:pt x="293" y="96"/>
                  </a:lnTo>
                  <a:lnTo>
                    <a:pt x="293" y="96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1" y="94"/>
                  </a:lnTo>
                  <a:lnTo>
                    <a:pt x="285" y="96"/>
                  </a:lnTo>
                  <a:lnTo>
                    <a:pt x="273" y="100"/>
                  </a:lnTo>
                  <a:lnTo>
                    <a:pt x="273" y="100"/>
                  </a:lnTo>
                  <a:lnTo>
                    <a:pt x="277" y="102"/>
                  </a:lnTo>
                  <a:lnTo>
                    <a:pt x="281" y="104"/>
                  </a:lnTo>
                  <a:lnTo>
                    <a:pt x="289" y="104"/>
                  </a:lnTo>
                  <a:lnTo>
                    <a:pt x="289" y="104"/>
                  </a:lnTo>
                  <a:lnTo>
                    <a:pt x="289" y="106"/>
                  </a:lnTo>
                  <a:lnTo>
                    <a:pt x="291" y="106"/>
                  </a:lnTo>
                  <a:lnTo>
                    <a:pt x="295" y="106"/>
                  </a:lnTo>
                  <a:lnTo>
                    <a:pt x="295" y="106"/>
                  </a:lnTo>
                  <a:lnTo>
                    <a:pt x="293" y="108"/>
                  </a:lnTo>
                  <a:lnTo>
                    <a:pt x="293" y="110"/>
                  </a:lnTo>
                  <a:lnTo>
                    <a:pt x="297" y="110"/>
                  </a:lnTo>
                  <a:lnTo>
                    <a:pt x="297" y="110"/>
                  </a:lnTo>
                  <a:lnTo>
                    <a:pt x="295" y="112"/>
                  </a:lnTo>
                  <a:lnTo>
                    <a:pt x="291" y="114"/>
                  </a:lnTo>
                  <a:lnTo>
                    <a:pt x="289" y="112"/>
                  </a:lnTo>
                  <a:lnTo>
                    <a:pt x="287" y="110"/>
                  </a:lnTo>
                  <a:lnTo>
                    <a:pt x="287" y="110"/>
                  </a:lnTo>
                  <a:lnTo>
                    <a:pt x="285" y="110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81" y="110"/>
                  </a:lnTo>
                  <a:lnTo>
                    <a:pt x="283" y="108"/>
                  </a:lnTo>
                  <a:lnTo>
                    <a:pt x="283" y="108"/>
                  </a:lnTo>
                  <a:lnTo>
                    <a:pt x="277" y="108"/>
                  </a:lnTo>
                  <a:lnTo>
                    <a:pt x="271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5" y="106"/>
                  </a:lnTo>
                  <a:lnTo>
                    <a:pt x="263" y="106"/>
                  </a:lnTo>
                  <a:lnTo>
                    <a:pt x="263" y="106"/>
                  </a:lnTo>
                  <a:lnTo>
                    <a:pt x="267" y="106"/>
                  </a:lnTo>
                  <a:lnTo>
                    <a:pt x="267" y="106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1" y="108"/>
                  </a:lnTo>
                  <a:lnTo>
                    <a:pt x="261" y="108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57" y="106"/>
                  </a:lnTo>
                  <a:lnTo>
                    <a:pt x="255" y="110"/>
                  </a:lnTo>
                  <a:lnTo>
                    <a:pt x="255" y="110"/>
                  </a:lnTo>
                  <a:lnTo>
                    <a:pt x="253" y="110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7" y="110"/>
                  </a:lnTo>
                  <a:lnTo>
                    <a:pt x="247" y="108"/>
                  </a:lnTo>
                  <a:lnTo>
                    <a:pt x="247" y="108"/>
                  </a:lnTo>
                  <a:lnTo>
                    <a:pt x="239" y="108"/>
                  </a:lnTo>
                  <a:lnTo>
                    <a:pt x="233" y="106"/>
                  </a:lnTo>
                  <a:lnTo>
                    <a:pt x="225" y="106"/>
                  </a:lnTo>
                  <a:lnTo>
                    <a:pt x="217" y="106"/>
                  </a:lnTo>
                  <a:lnTo>
                    <a:pt x="217" y="106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21" y="112"/>
                  </a:lnTo>
                  <a:lnTo>
                    <a:pt x="221" y="112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5" y="108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07" y="108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3" y="110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1" y="108"/>
                  </a:lnTo>
                  <a:lnTo>
                    <a:pt x="201" y="108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7" y="112"/>
                  </a:lnTo>
                  <a:lnTo>
                    <a:pt x="197" y="110"/>
                  </a:lnTo>
                  <a:lnTo>
                    <a:pt x="197" y="110"/>
                  </a:lnTo>
                  <a:lnTo>
                    <a:pt x="193" y="110"/>
                  </a:lnTo>
                  <a:lnTo>
                    <a:pt x="193" y="114"/>
                  </a:lnTo>
                  <a:lnTo>
                    <a:pt x="193" y="114"/>
                  </a:lnTo>
                  <a:lnTo>
                    <a:pt x="191" y="112"/>
                  </a:lnTo>
                  <a:lnTo>
                    <a:pt x="191" y="110"/>
                  </a:lnTo>
                  <a:lnTo>
                    <a:pt x="191" y="108"/>
                  </a:lnTo>
                  <a:lnTo>
                    <a:pt x="191" y="106"/>
                  </a:lnTo>
                  <a:lnTo>
                    <a:pt x="191" y="106"/>
                  </a:lnTo>
                  <a:lnTo>
                    <a:pt x="187" y="106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3" y="108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79" y="104"/>
                  </a:lnTo>
                  <a:lnTo>
                    <a:pt x="177" y="104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5" y="108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72" y="110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68" y="106"/>
                  </a:lnTo>
                  <a:lnTo>
                    <a:pt x="160" y="110"/>
                  </a:lnTo>
                  <a:lnTo>
                    <a:pt x="154" y="116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4" y="122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36" y="124"/>
                  </a:lnTo>
                  <a:lnTo>
                    <a:pt x="134" y="124"/>
                  </a:lnTo>
                  <a:lnTo>
                    <a:pt x="130" y="124"/>
                  </a:lnTo>
                  <a:lnTo>
                    <a:pt x="130" y="124"/>
                  </a:lnTo>
                  <a:lnTo>
                    <a:pt x="132" y="120"/>
                  </a:lnTo>
                  <a:lnTo>
                    <a:pt x="132" y="118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6" y="112"/>
                  </a:lnTo>
                  <a:lnTo>
                    <a:pt x="136" y="108"/>
                  </a:lnTo>
                  <a:lnTo>
                    <a:pt x="140" y="108"/>
                  </a:lnTo>
                  <a:lnTo>
                    <a:pt x="140" y="108"/>
                  </a:lnTo>
                  <a:lnTo>
                    <a:pt x="138" y="110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2" y="106"/>
                  </a:lnTo>
                  <a:lnTo>
                    <a:pt x="142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2" y="102"/>
                  </a:lnTo>
                  <a:lnTo>
                    <a:pt x="138" y="104"/>
                  </a:lnTo>
                  <a:lnTo>
                    <a:pt x="136" y="104"/>
                  </a:lnTo>
                  <a:lnTo>
                    <a:pt x="136" y="104"/>
                  </a:lnTo>
                  <a:lnTo>
                    <a:pt x="136" y="98"/>
                  </a:lnTo>
                  <a:lnTo>
                    <a:pt x="136" y="92"/>
                  </a:lnTo>
                  <a:lnTo>
                    <a:pt x="136" y="92"/>
                  </a:lnTo>
                  <a:lnTo>
                    <a:pt x="140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4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6" y="88"/>
                  </a:lnTo>
                  <a:lnTo>
                    <a:pt x="152" y="88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6"/>
                  </a:lnTo>
                  <a:lnTo>
                    <a:pt x="160" y="86"/>
                  </a:lnTo>
                  <a:lnTo>
                    <a:pt x="162" y="86"/>
                  </a:lnTo>
                  <a:lnTo>
                    <a:pt x="162" y="88"/>
                  </a:lnTo>
                  <a:lnTo>
                    <a:pt x="160" y="92"/>
                  </a:lnTo>
                  <a:lnTo>
                    <a:pt x="160" y="92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4" y="96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70" y="88"/>
                  </a:lnTo>
                  <a:lnTo>
                    <a:pt x="173" y="88"/>
                  </a:lnTo>
                  <a:lnTo>
                    <a:pt x="173" y="88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9" y="92"/>
                  </a:lnTo>
                  <a:lnTo>
                    <a:pt x="185" y="92"/>
                  </a:lnTo>
                  <a:lnTo>
                    <a:pt x="189" y="9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7" y="94"/>
                  </a:lnTo>
                  <a:lnTo>
                    <a:pt x="199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3" y="90"/>
                  </a:lnTo>
                  <a:lnTo>
                    <a:pt x="185" y="88"/>
                  </a:lnTo>
                  <a:lnTo>
                    <a:pt x="185" y="88"/>
                  </a:lnTo>
                  <a:lnTo>
                    <a:pt x="189" y="84"/>
                  </a:lnTo>
                  <a:lnTo>
                    <a:pt x="191" y="82"/>
                  </a:lnTo>
                  <a:lnTo>
                    <a:pt x="191" y="82"/>
                  </a:lnTo>
                  <a:lnTo>
                    <a:pt x="189" y="80"/>
                  </a:lnTo>
                  <a:lnTo>
                    <a:pt x="187" y="80"/>
                  </a:lnTo>
                  <a:lnTo>
                    <a:pt x="183" y="80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1" y="80"/>
                  </a:lnTo>
                  <a:lnTo>
                    <a:pt x="181" y="82"/>
                  </a:lnTo>
                  <a:lnTo>
                    <a:pt x="185" y="82"/>
                  </a:lnTo>
                  <a:lnTo>
                    <a:pt x="185" y="82"/>
                  </a:lnTo>
                  <a:lnTo>
                    <a:pt x="181" y="84"/>
                  </a:lnTo>
                  <a:lnTo>
                    <a:pt x="177" y="86"/>
                  </a:lnTo>
                  <a:lnTo>
                    <a:pt x="168" y="82"/>
                  </a:lnTo>
                  <a:lnTo>
                    <a:pt x="168" y="82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62" y="76"/>
                  </a:lnTo>
                  <a:lnTo>
                    <a:pt x="158" y="74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52" y="72"/>
                  </a:lnTo>
                  <a:lnTo>
                    <a:pt x="148" y="72"/>
                  </a:lnTo>
                  <a:lnTo>
                    <a:pt x="148" y="72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46" y="66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0" y="62"/>
                  </a:lnTo>
                  <a:lnTo>
                    <a:pt x="138" y="62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4" y="6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64"/>
                  </a:lnTo>
                  <a:lnTo>
                    <a:pt x="126" y="62"/>
                  </a:lnTo>
                  <a:lnTo>
                    <a:pt x="124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2" y="58"/>
                  </a:lnTo>
                  <a:lnTo>
                    <a:pt x="124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26" y="50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4" y="46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18" y="36"/>
                  </a:lnTo>
                  <a:lnTo>
                    <a:pt x="118" y="32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4" y="32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0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6" y="20"/>
                  </a:lnTo>
                  <a:lnTo>
                    <a:pt x="112" y="20"/>
                  </a:lnTo>
                  <a:lnTo>
                    <a:pt x="118" y="20"/>
                  </a:lnTo>
                  <a:lnTo>
                    <a:pt x="120" y="18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20" y="16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0" y="10"/>
                  </a:lnTo>
                  <a:lnTo>
                    <a:pt x="112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8" y="6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6" y="12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6" y="16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0" y="22"/>
                  </a:lnTo>
                  <a:lnTo>
                    <a:pt x="66" y="22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6" y="28"/>
                  </a:lnTo>
                  <a:lnTo>
                    <a:pt x="76" y="32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50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8" y="46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74" y="50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68" y="40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0" y="34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2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4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8" y="52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4" y="58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94" y="56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0" y="58"/>
                  </a:lnTo>
                  <a:lnTo>
                    <a:pt x="98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0" y="60"/>
                  </a:lnTo>
                  <a:lnTo>
                    <a:pt x="90" y="62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8" y="68"/>
                  </a:lnTo>
                  <a:lnTo>
                    <a:pt x="88" y="70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4" y="76"/>
                  </a:lnTo>
                  <a:lnTo>
                    <a:pt x="88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0" y="78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8" y="82"/>
                  </a:lnTo>
                  <a:lnTo>
                    <a:pt x="88" y="84"/>
                  </a:lnTo>
                  <a:lnTo>
                    <a:pt x="88" y="88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4" y="9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68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56" y="80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60" y="70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50"/>
                  </a:lnTo>
                  <a:lnTo>
                    <a:pt x="32" y="52"/>
                  </a:lnTo>
                  <a:lnTo>
                    <a:pt x="28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4"/>
                  </a:lnTo>
                  <a:close/>
                  <a:moveTo>
                    <a:pt x="267" y="142"/>
                  </a:moveTo>
                  <a:lnTo>
                    <a:pt x="267" y="142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5" y="146"/>
                  </a:lnTo>
                  <a:lnTo>
                    <a:pt x="265" y="146"/>
                  </a:lnTo>
                  <a:lnTo>
                    <a:pt x="267" y="142"/>
                  </a:lnTo>
                  <a:lnTo>
                    <a:pt x="267" y="142"/>
                  </a:lnTo>
                  <a:close/>
                  <a:moveTo>
                    <a:pt x="371" y="90"/>
                  </a:moveTo>
                  <a:lnTo>
                    <a:pt x="371" y="90"/>
                  </a:lnTo>
                  <a:lnTo>
                    <a:pt x="371" y="94"/>
                  </a:lnTo>
                  <a:lnTo>
                    <a:pt x="371" y="94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9" y="90"/>
                  </a:lnTo>
                  <a:lnTo>
                    <a:pt x="371" y="90"/>
                  </a:lnTo>
                  <a:lnTo>
                    <a:pt x="371" y="90"/>
                  </a:lnTo>
                  <a:close/>
                  <a:moveTo>
                    <a:pt x="365" y="82"/>
                  </a:moveTo>
                  <a:lnTo>
                    <a:pt x="365" y="82"/>
                  </a:lnTo>
                  <a:lnTo>
                    <a:pt x="363" y="88"/>
                  </a:lnTo>
                  <a:lnTo>
                    <a:pt x="361" y="90"/>
                  </a:lnTo>
                  <a:lnTo>
                    <a:pt x="359" y="90"/>
                  </a:lnTo>
                  <a:lnTo>
                    <a:pt x="359" y="90"/>
                  </a:lnTo>
                  <a:lnTo>
                    <a:pt x="361" y="86"/>
                  </a:lnTo>
                  <a:lnTo>
                    <a:pt x="361" y="84"/>
                  </a:lnTo>
                  <a:lnTo>
                    <a:pt x="365" y="82"/>
                  </a:lnTo>
                  <a:lnTo>
                    <a:pt x="365" y="82"/>
                  </a:lnTo>
                  <a:close/>
                  <a:moveTo>
                    <a:pt x="351" y="104"/>
                  </a:moveTo>
                  <a:lnTo>
                    <a:pt x="351" y="104"/>
                  </a:lnTo>
                  <a:lnTo>
                    <a:pt x="349" y="108"/>
                  </a:lnTo>
                  <a:lnTo>
                    <a:pt x="349" y="110"/>
                  </a:lnTo>
                  <a:lnTo>
                    <a:pt x="347" y="110"/>
                  </a:lnTo>
                  <a:lnTo>
                    <a:pt x="347" y="110"/>
                  </a:lnTo>
                  <a:lnTo>
                    <a:pt x="347" y="106"/>
                  </a:lnTo>
                  <a:lnTo>
                    <a:pt x="349" y="104"/>
                  </a:lnTo>
                  <a:lnTo>
                    <a:pt x="351" y="104"/>
                  </a:lnTo>
                  <a:lnTo>
                    <a:pt x="351" y="104"/>
                  </a:lnTo>
                  <a:close/>
                  <a:moveTo>
                    <a:pt x="347" y="66"/>
                  </a:moveTo>
                  <a:lnTo>
                    <a:pt x="347" y="66"/>
                  </a:lnTo>
                  <a:lnTo>
                    <a:pt x="347" y="68"/>
                  </a:lnTo>
                  <a:lnTo>
                    <a:pt x="345" y="70"/>
                  </a:lnTo>
                  <a:lnTo>
                    <a:pt x="339" y="72"/>
                  </a:lnTo>
                  <a:lnTo>
                    <a:pt x="339" y="72"/>
                  </a:lnTo>
                  <a:lnTo>
                    <a:pt x="339" y="70"/>
                  </a:lnTo>
                  <a:lnTo>
                    <a:pt x="337" y="68"/>
                  </a:lnTo>
                  <a:lnTo>
                    <a:pt x="337" y="68"/>
                  </a:lnTo>
                  <a:lnTo>
                    <a:pt x="339" y="68"/>
                  </a:lnTo>
                  <a:lnTo>
                    <a:pt x="343" y="68"/>
                  </a:lnTo>
                  <a:lnTo>
                    <a:pt x="345" y="68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1" y="82"/>
                  </a:moveTo>
                  <a:lnTo>
                    <a:pt x="341" y="82"/>
                  </a:lnTo>
                  <a:lnTo>
                    <a:pt x="341" y="86"/>
                  </a:lnTo>
                  <a:lnTo>
                    <a:pt x="339" y="86"/>
                  </a:lnTo>
                  <a:lnTo>
                    <a:pt x="335" y="86"/>
                  </a:lnTo>
                  <a:lnTo>
                    <a:pt x="335" y="86"/>
                  </a:lnTo>
                  <a:lnTo>
                    <a:pt x="339" y="84"/>
                  </a:lnTo>
                  <a:lnTo>
                    <a:pt x="341" y="82"/>
                  </a:lnTo>
                  <a:lnTo>
                    <a:pt x="341" y="82"/>
                  </a:lnTo>
                  <a:close/>
                  <a:moveTo>
                    <a:pt x="321" y="76"/>
                  </a:moveTo>
                  <a:lnTo>
                    <a:pt x="321" y="76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80"/>
                  </a:lnTo>
                  <a:lnTo>
                    <a:pt x="315" y="80"/>
                  </a:lnTo>
                  <a:lnTo>
                    <a:pt x="315" y="80"/>
                  </a:lnTo>
                  <a:lnTo>
                    <a:pt x="317" y="76"/>
                  </a:lnTo>
                  <a:lnTo>
                    <a:pt x="321" y="76"/>
                  </a:lnTo>
                  <a:lnTo>
                    <a:pt x="321" y="76"/>
                  </a:lnTo>
                  <a:close/>
                  <a:moveTo>
                    <a:pt x="317" y="84"/>
                  </a:moveTo>
                  <a:lnTo>
                    <a:pt x="317" y="84"/>
                  </a:lnTo>
                  <a:lnTo>
                    <a:pt x="319" y="80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80"/>
                  </a:lnTo>
                  <a:lnTo>
                    <a:pt x="321" y="84"/>
                  </a:lnTo>
                  <a:lnTo>
                    <a:pt x="317" y="84"/>
                  </a:lnTo>
                  <a:lnTo>
                    <a:pt x="317" y="84"/>
                  </a:lnTo>
                  <a:close/>
                  <a:moveTo>
                    <a:pt x="321" y="78"/>
                  </a:moveTo>
                  <a:lnTo>
                    <a:pt x="321" y="78"/>
                  </a:lnTo>
                  <a:lnTo>
                    <a:pt x="323" y="78"/>
                  </a:lnTo>
                  <a:lnTo>
                    <a:pt x="323" y="76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7" y="78"/>
                  </a:lnTo>
                  <a:lnTo>
                    <a:pt x="325" y="80"/>
                  </a:lnTo>
                  <a:lnTo>
                    <a:pt x="321" y="78"/>
                  </a:lnTo>
                  <a:lnTo>
                    <a:pt x="321" y="78"/>
                  </a:lnTo>
                  <a:close/>
                  <a:moveTo>
                    <a:pt x="297" y="116"/>
                  </a:moveTo>
                  <a:lnTo>
                    <a:pt x="297" y="116"/>
                  </a:lnTo>
                  <a:lnTo>
                    <a:pt x="297" y="110"/>
                  </a:lnTo>
                  <a:lnTo>
                    <a:pt x="297" y="106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299" y="110"/>
                  </a:lnTo>
                  <a:lnTo>
                    <a:pt x="299" y="110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5" y="110"/>
                  </a:lnTo>
                  <a:lnTo>
                    <a:pt x="307" y="106"/>
                  </a:lnTo>
                  <a:lnTo>
                    <a:pt x="307" y="106"/>
                  </a:lnTo>
                  <a:lnTo>
                    <a:pt x="309" y="110"/>
                  </a:lnTo>
                  <a:lnTo>
                    <a:pt x="311" y="110"/>
                  </a:lnTo>
                  <a:lnTo>
                    <a:pt x="313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3" y="112"/>
                  </a:lnTo>
                  <a:lnTo>
                    <a:pt x="313" y="112"/>
                  </a:lnTo>
                  <a:lnTo>
                    <a:pt x="313" y="114"/>
                  </a:lnTo>
                  <a:lnTo>
                    <a:pt x="313" y="114"/>
                  </a:lnTo>
                  <a:lnTo>
                    <a:pt x="309" y="116"/>
                  </a:lnTo>
                  <a:lnTo>
                    <a:pt x="305" y="114"/>
                  </a:lnTo>
                  <a:lnTo>
                    <a:pt x="301" y="114"/>
                  </a:lnTo>
                  <a:lnTo>
                    <a:pt x="297" y="116"/>
                  </a:lnTo>
                  <a:lnTo>
                    <a:pt x="297" y="116"/>
                  </a:lnTo>
                  <a:close/>
                  <a:moveTo>
                    <a:pt x="327" y="94"/>
                  </a:moveTo>
                  <a:lnTo>
                    <a:pt x="327" y="94"/>
                  </a:lnTo>
                  <a:lnTo>
                    <a:pt x="325" y="100"/>
                  </a:lnTo>
                  <a:lnTo>
                    <a:pt x="321" y="100"/>
                  </a:lnTo>
                  <a:lnTo>
                    <a:pt x="321" y="100"/>
                  </a:lnTo>
                  <a:lnTo>
                    <a:pt x="323" y="96"/>
                  </a:lnTo>
                  <a:lnTo>
                    <a:pt x="327" y="94"/>
                  </a:lnTo>
                  <a:lnTo>
                    <a:pt x="327" y="94"/>
                  </a:lnTo>
                  <a:close/>
                  <a:moveTo>
                    <a:pt x="325" y="104"/>
                  </a:moveTo>
                  <a:lnTo>
                    <a:pt x="325" y="104"/>
                  </a:lnTo>
                  <a:lnTo>
                    <a:pt x="321" y="108"/>
                  </a:lnTo>
                  <a:lnTo>
                    <a:pt x="317" y="112"/>
                  </a:lnTo>
                  <a:lnTo>
                    <a:pt x="317" y="112"/>
                  </a:lnTo>
                  <a:lnTo>
                    <a:pt x="317" y="110"/>
                  </a:lnTo>
                  <a:lnTo>
                    <a:pt x="319" y="106"/>
                  </a:lnTo>
                  <a:lnTo>
                    <a:pt x="325" y="104"/>
                  </a:lnTo>
                  <a:lnTo>
                    <a:pt x="325" y="104"/>
                  </a:lnTo>
                  <a:close/>
                  <a:moveTo>
                    <a:pt x="287" y="98"/>
                  </a:moveTo>
                  <a:lnTo>
                    <a:pt x="287" y="98"/>
                  </a:lnTo>
                  <a:lnTo>
                    <a:pt x="301" y="100"/>
                  </a:lnTo>
                  <a:lnTo>
                    <a:pt x="307" y="100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09" y="102"/>
                  </a:lnTo>
                  <a:lnTo>
                    <a:pt x="301" y="104"/>
                  </a:lnTo>
                  <a:lnTo>
                    <a:pt x="293" y="102"/>
                  </a:lnTo>
                  <a:lnTo>
                    <a:pt x="287" y="98"/>
                  </a:lnTo>
                  <a:lnTo>
                    <a:pt x="287" y="98"/>
                  </a:lnTo>
                  <a:close/>
                  <a:moveTo>
                    <a:pt x="225" y="150"/>
                  </a:moveTo>
                  <a:lnTo>
                    <a:pt x="225" y="150"/>
                  </a:lnTo>
                  <a:lnTo>
                    <a:pt x="221" y="150"/>
                  </a:lnTo>
                  <a:lnTo>
                    <a:pt x="221" y="150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21" y="146"/>
                  </a:lnTo>
                  <a:lnTo>
                    <a:pt x="223" y="146"/>
                  </a:lnTo>
                  <a:lnTo>
                    <a:pt x="225" y="150"/>
                  </a:lnTo>
                  <a:lnTo>
                    <a:pt x="225" y="150"/>
                  </a:lnTo>
                  <a:close/>
                  <a:moveTo>
                    <a:pt x="279" y="112"/>
                  </a:moveTo>
                  <a:lnTo>
                    <a:pt x="279" y="112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5" y="114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4"/>
                  </a:lnTo>
                  <a:lnTo>
                    <a:pt x="275" y="112"/>
                  </a:lnTo>
                  <a:lnTo>
                    <a:pt x="279" y="112"/>
                  </a:lnTo>
                  <a:lnTo>
                    <a:pt x="279" y="112"/>
                  </a:lnTo>
                  <a:close/>
                  <a:moveTo>
                    <a:pt x="259" y="120"/>
                  </a:moveTo>
                  <a:lnTo>
                    <a:pt x="259" y="120"/>
                  </a:lnTo>
                  <a:lnTo>
                    <a:pt x="253" y="120"/>
                  </a:lnTo>
                  <a:lnTo>
                    <a:pt x="253" y="120"/>
                  </a:lnTo>
                  <a:lnTo>
                    <a:pt x="251" y="110"/>
                  </a:lnTo>
                  <a:lnTo>
                    <a:pt x="251" y="110"/>
                  </a:lnTo>
                  <a:lnTo>
                    <a:pt x="255" y="116"/>
                  </a:lnTo>
                  <a:lnTo>
                    <a:pt x="259" y="120"/>
                  </a:lnTo>
                  <a:lnTo>
                    <a:pt x="259" y="120"/>
                  </a:lnTo>
                  <a:close/>
                  <a:moveTo>
                    <a:pt x="243" y="112"/>
                  </a:moveTo>
                  <a:lnTo>
                    <a:pt x="243" y="112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7" y="114"/>
                  </a:lnTo>
                  <a:lnTo>
                    <a:pt x="243" y="114"/>
                  </a:lnTo>
                  <a:lnTo>
                    <a:pt x="243" y="114"/>
                  </a:lnTo>
                  <a:lnTo>
                    <a:pt x="243" y="112"/>
                  </a:lnTo>
                  <a:lnTo>
                    <a:pt x="243" y="112"/>
                  </a:lnTo>
                  <a:close/>
                  <a:moveTo>
                    <a:pt x="233" y="110"/>
                  </a:moveTo>
                  <a:lnTo>
                    <a:pt x="233" y="110"/>
                  </a:lnTo>
                  <a:lnTo>
                    <a:pt x="237" y="108"/>
                  </a:lnTo>
                  <a:lnTo>
                    <a:pt x="237" y="110"/>
                  </a:lnTo>
                  <a:lnTo>
                    <a:pt x="237" y="112"/>
                  </a:lnTo>
                  <a:lnTo>
                    <a:pt x="233" y="112"/>
                  </a:lnTo>
                  <a:lnTo>
                    <a:pt x="233" y="110"/>
                  </a:lnTo>
                  <a:close/>
                  <a:moveTo>
                    <a:pt x="213" y="108"/>
                  </a:moveTo>
                  <a:lnTo>
                    <a:pt x="213" y="108"/>
                  </a:lnTo>
                  <a:lnTo>
                    <a:pt x="213" y="112"/>
                  </a:lnTo>
                  <a:lnTo>
                    <a:pt x="211" y="112"/>
                  </a:lnTo>
                  <a:lnTo>
                    <a:pt x="205" y="114"/>
                  </a:lnTo>
                  <a:lnTo>
                    <a:pt x="205" y="114"/>
                  </a:lnTo>
                  <a:lnTo>
                    <a:pt x="207" y="110"/>
                  </a:lnTo>
                  <a:lnTo>
                    <a:pt x="213" y="108"/>
                  </a:lnTo>
                  <a:lnTo>
                    <a:pt x="213" y="108"/>
                  </a:lnTo>
                  <a:close/>
                  <a:moveTo>
                    <a:pt x="181" y="112"/>
                  </a:moveTo>
                  <a:lnTo>
                    <a:pt x="181" y="112"/>
                  </a:lnTo>
                  <a:lnTo>
                    <a:pt x="183" y="112"/>
                  </a:lnTo>
                  <a:lnTo>
                    <a:pt x="183" y="114"/>
                  </a:lnTo>
                  <a:lnTo>
                    <a:pt x="181" y="116"/>
                  </a:lnTo>
                  <a:lnTo>
                    <a:pt x="181" y="116"/>
                  </a:lnTo>
                  <a:lnTo>
                    <a:pt x="185" y="116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89" y="118"/>
                  </a:lnTo>
                  <a:lnTo>
                    <a:pt x="189" y="118"/>
                  </a:lnTo>
                  <a:lnTo>
                    <a:pt x="179" y="120"/>
                  </a:lnTo>
                  <a:lnTo>
                    <a:pt x="179" y="120"/>
                  </a:lnTo>
                  <a:lnTo>
                    <a:pt x="179" y="116"/>
                  </a:lnTo>
                  <a:lnTo>
                    <a:pt x="181" y="112"/>
                  </a:lnTo>
                  <a:lnTo>
                    <a:pt x="181" y="112"/>
                  </a:lnTo>
                  <a:close/>
                  <a:moveTo>
                    <a:pt x="170" y="108"/>
                  </a:moveTo>
                  <a:lnTo>
                    <a:pt x="170" y="108"/>
                  </a:lnTo>
                  <a:lnTo>
                    <a:pt x="168" y="112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6" y="114"/>
                  </a:lnTo>
                  <a:lnTo>
                    <a:pt x="166" y="110"/>
                  </a:lnTo>
                  <a:lnTo>
                    <a:pt x="166" y="108"/>
                  </a:lnTo>
                  <a:lnTo>
                    <a:pt x="170" y="108"/>
                  </a:lnTo>
                  <a:lnTo>
                    <a:pt x="170" y="108"/>
                  </a:lnTo>
                  <a:close/>
                  <a:moveTo>
                    <a:pt x="150" y="122"/>
                  </a:moveTo>
                  <a:lnTo>
                    <a:pt x="150" y="122"/>
                  </a:lnTo>
                  <a:lnTo>
                    <a:pt x="150" y="122"/>
                  </a:lnTo>
                  <a:lnTo>
                    <a:pt x="150" y="124"/>
                  </a:lnTo>
                  <a:lnTo>
                    <a:pt x="150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52" y="12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8" y="124"/>
                  </a:lnTo>
                  <a:lnTo>
                    <a:pt x="150" y="122"/>
                  </a:lnTo>
                  <a:lnTo>
                    <a:pt x="150" y="122"/>
                  </a:lnTo>
                  <a:close/>
                  <a:moveTo>
                    <a:pt x="144" y="130"/>
                  </a:moveTo>
                  <a:lnTo>
                    <a:pt x="144" y="130"/>
                  </a:lnTo>
                  <a:lnTo>
                    <a:pt x="146" y="130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48" y="136"/>
                  </a:lnTo>
                  <a:lnTo>
                    <a:pt x="154" y="136"/>
                  </a:lnTo>
                  <a:lnTo>
                    <a:pt x="158" y="138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64" y="132"/>
                  </a:lnTo>
                  <a:lnTo>
                    <a:pt x="166" y="132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30"/>
                  </a:lnTo>
                  <a:lnTo>
                    <a:pt x="170" y="130"/>
                  </a:lnTo>
                  <a:lnTo>
                    <a:pt x="173" y="126"/>
                  </a:lnTo>
                  <a:lnTo>
                    <a:pt x="173" y="126"/>
                  </a:lnTo>
                  <a:lnTo>
                    <a:pt x="166" y="124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70" y="118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72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7" y="124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7" y="124"/>
                  </a:lnTo>
                  <a:lnTo>
                    <a:pt x="181" y="122"/>
                  </a:lnTo>
                  <a:lnTo>
                    <a:pt x="181" y="122"/>
                  </a:lnTo>
                  <a:lnTo>
                    <a:pt x="181" y="122"/>
                  </a:lnTo>
                  <a:lnTo>
                    <a:pt x="181" y="124"/>
                  </a:lnTo>
                  <a:lnTo>
                    <a:pt x="181" y="128"/>
                  </a:lnTo>
                  <a:lnTo>
                    <a:pt x="181" y="128"/>
                  </a:lnTo>
                  <a:lnTo>
                    <a:pt x="185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1" y="128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5" y="124"/>
                  </a:lnTo>
                  <a:lnTo>
                    <a:pt x="197" y="126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205" y="124"/>
                  </a:lnTo>
                  <a:lnTo>
                    <a:pt x="205" y="124"/>
                  </a:lnTo>
                  <a:lnTo>
                    <a:pt x="205" y="124"/>
                  </a:lnTo>
                  <a:lnTo>
                    <a:pt x="203" y="124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199" y="120"/>
                  </a:lnTo>
                  <a:lnTo>
                    <a:pt x="201" y="120"/>
                  </a:lnTo>
                  <a:lnTo>
                    <a:pt x="203" y="120"/>
                  </a:lnTo>
                  <a:lnTo>
                    <a:pt x="205" y="120"/>
                  </a:lnTo>
                  <a:lnTo>
                    <a:pt x="205" y="120"/>
                  </a:lnTo>
                  <a:lnTo>
                    <a:pt x="199" y="118"/>
                  </a:lnTo>
                  <a:lnTo>
                    <a:pt x="195" y="118"/>
                  </a:lnTo>
                  <a:lnTo>
                    <a:pt x="191" y="120"/>
                  </a:lnTo>
                  <a:lnTo>
                    <a:pt x="191" y="120"/>
                  </a:lnTo>
                  <a:lnTo>
                    <a:pt x="193" y="116"/>
                  </a:lnTo>
                  <a:lnTo>
                    <a:pt x="195" y="116"/>
                  </a:lnTo>
                  <a:lnTo>
                    <a:pt x="199" y="116"/>
                  </a:lnTo>
                  <a:lnTo>
                    <a:pt x="205" y="116"/>
                  </a:lnTo>
                  <a:lnTo>
                    <a:pt x="211" y="114"/>
                  </a:lnTo>
                  <a:lnTo>
                    <a:pt x="211" y="114"/>
                  </a:lnTo>
                  <a:lnTo>
                    <a:pt x="211" y="118"/>
                  </a:lnTo>
                  <a:lnTo>
                    <a:pt x="211" y="120"/>
                  </a:lnTo>
                  <a:lnTo>
                    <a:pt x="213" y="120"/>
                  </a:lnTo>
                  <a:lnTo>
                    <a:pt x="213" y="120"/>
                  </a:lnTo>
                  <a:lnTo>
                    <a:pt x="213" y="120"/>
                  </a:lnTo>
                  <a:lnTo>
                    <a:pt x="213" y="118"/>
                  </a:lnTo>
                  <a:lnTo>
                    <a:pt x="213" y="116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9" y="116"/>
                  </a:lnTo>
                  <a:lnTo>
                    <a:pt x="223" y="112"/>
                  </a:lnTo>
                  <a:lnTo>
                    <a:pt x="223" y="108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5" y="114"/>
                  </a:lnTo>
                  <a:lnTo>
                    <a:pt x="223" y="118"/>
                  </a:lnTo>
                  <a:lnTo>
                    <a:pt x="225" y="122"/>
                  </a:lnTo>
                  <a:lnTo>
                    <a:pt x="225" y="122"/>
                  </a:lnTo>
                  <a:lnTo>
                    <a:pt x="227" y="120"/>
                  </a:lnTo>
                  <a:lnTo>
                    <a:pt x="227" y="118"/>
                  </a:lnTo>
                  <a:lnTo>
                    <a:pt x="227" y="116"/>
                  </a:lnTo>
                  <a:lnTo>
                    <a:pt x="227" y="114"/>
                  </a:lnTo>
                  <a:lnTo>
                    <a:pt x="227" y="114"/>
                  </a:lnTo>
                  <a:lnTo>
                    <a:pt x="231" y="116"/>
                  </a:lnTo>
                  <a:lnTo>
                    <a:pt x="231" y="122"/>
                  </a:lnTo>
                  <a:lnTo>
                    <a:pt x="231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6"/>
                  </a:lnTo>
                  <a:lnTo>
                    <a:pt x="233" y="116"/>
                  </a:lnTo>
                  <a:lnTo>
                    <a:pt x="235" y="116"/>
                  </a:lnTo>
                  <a:lnTo>
                    <a:pt x="235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9" y="118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243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7" y="120"/>
                  </a:lnTo>
                  <a:lnTo>
                    <a:pt x="245" y="122"/>
                  </a:lnTo>
                  <a:lnTo>
                    <a:pt x="245" y="122"/>
                  </a:lnTo>
                  <a:lnTo>
                    <a:pt x="253" y="122"/>
                  </a:lnTo>
                  <a:lnTo>
                    <a:pt x="257" y="122"/>
                  </a:lnTo>
                  <a:lnTo>
                    <a:pt x="269" y="116"/>
                  </a:lnTo>
                  <a:lnTo>
                    <a:pt x="269" y="116"/>
                  </a:lnTo>
                  <a:lnTo>
                    <a:pt x="269" y="122"/>
                  </a:lnTo>
                  <a:lnTo>
                    <a:pt x="269" y="124"/>
                  </a:lnTo>
                  <a:lnTo>
                    <a:pt x="267" y="126"/>
                  </a:lnTo>
                  <a:lnTo>
                    <a:pt x="267" y="126"/>
                  </a:lnTo>
                  <a:lnTo>
                    <a:pt x="269" y="126"/>
                  </a:lnTo>
                  <a:lnTo>
                    <a:pt x="271" y="126"/>
                  </a:lnTo>
                  <a:lnTo>
                    <a:pt x="273" y="126"/>
                  </a:lnTo>
                  <a:lnTo>
                    <a:pt x="275" y="126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2"/>
                  </a:lnTo>
                  <a:lnTo>
                    <a:pt x="269" y="132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5" y="128"/>
                  </a:lnTo>
                  <a:lnTo>
                    <a:pt x="265" y="122"/>
                  </a:lnTo>
                  <a:lnTo>
                    <a:pt x="265" y="122"/>
                  </a:lnTo>
                  <a:lnTo>
                    <a:pt x="261" y="124"/>
                  </a:lnTo>
                  <a:lnTo>
                    <a:pt x="259" y="128"/>
                  </a:lnTo>
                  <a:lnTo>
                    <a:pt x="257" y="132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63" y="136"/>
                  </a:lnTo>
                  <a:lnTo>
                    <a:pt x="263" y="136"/>
                  </a:lnTo>
                  <a:lnTo>
                    <a:pt x="261" y="140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55" y="140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2"/>
                  </a:lnTo>
                  <a:lnTo>
                    <a:pt x="245" y="142"/>
                  </a:lnTo>
                  <a:lnTo>
                    <a:pt x="245" y="138"/>
                  </a:lnTo>
                  <a:lnTo>
                    <a:pt x="245" y="138"/>
                  </a:lnTo>
                  <a:lnTo>
                    <a:pt x="237" y="142"/>
                  </a:lnTo>
                  <a:lnTo>
                    <a:pt x="233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2"/>
                  </a:lnTo>
                  <a:lnTo>
                    <a:pt x="227" y="140"/>
                  </a:lnTo>
                  <a:lnTo>
                    <a:pt x="229" y="136"/>
                  </a:lnTo>
                  <a:lnTo>
                    <a:pt x="229" y="136"/>
                  </a:lnTo>
                  <a:lnTo>
                    <a:pt x="227" y="136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21" y="134"/>
                  </a:lnTo>
                  <a:lnTo>
                    <a:pt x="219" y="136"/>
                  </a:lnTo>
                  <a:lnTo>
                    <a:pt x="219" y="142"/>
                  </a:lnTo>
                  <a:lnTo>
                    <a:pt x="217" y="146"/>
                  </a:lnTo>
                  <a:lnTo>
                    <a:pt x="215" y="148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7" y="144"/>
                  </a:lnTo>
                  <a:lnTo>
                    <a:pt x="217" y="144"/>
                  </a:lnTo>
                  <a:lnTo>
                    <a:pt x="215" y="142"/>
                  </a:lnTo>
                  <a:lnTo>
                    <a:pt x="211" y="142"/>
                  </a:lnTo>
                  <a:lnTo>
                    <a:pt x="203" y="144"/>
                  </a:lnTo>
                  <a:lnTo>
                    <a:pt x="203" y="144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1" y="148"/>
                  </a:lnTo>
                  <a:lnTo>
                    <a:pt x="197" y="150"/>
                  </a:lnTo>
                  <a:lnTo>
                    <a:pt x="197" y="150"/>
                  </a:lnTo>
                  <a:lnTo>
                    <a:pt x="197" y="144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5" y="142"/>
                  </a:lnTo>
                  <a:lnTo>
                    <a:pt x="195" y="142"/>
                  </a:lnTo>
                  <a:lnTo>
                    <a:pt x="195" y="146"/>
                  </a:lnTo>
                  <a:lnTo>
                    <a:pt x="195" y="146"/>
                  </a:lnTo>
                  <a:lnTo>
                    <a:pt x="189" y="144"/>
                  </a:lnTo>
                  <a:lnTo>
                    <a:pt x="18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0" y="146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6"/>
                  </a:lnTo>
                  <a:lnTo>
                    <a:pt x="170" y="144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0" y="140"/>
                  </a:lnTo>
                  <a:lnTo>
                    <a:pt x="170" y="140"/>
                  </a:lnTo>
                  <a:lnTo>
                    <a:pt x="166" y="144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0" y="148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56" y="148"/>
                  </a:lnTo>
                  <a:lnTo>
                    <a:pt x="154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0" y="142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4" y="142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4" y="130"/>
                  </a:lnTo>
                  <a:lnTo>
                    <a:pt x="144" y="130"/>
                  </a:lnTo>
                  <a:close/>
                  <a:moveTo>
                    <a:pt x="160" y="130"/>
                  </a:moveTo>
                  <a:lnTo>
                    <a:pt x="160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2" y="130"/>
                  </a:lnTo>
                  <a:lnTo>
                    <a:pt x="160" y="130"/>
                  </a:lnTo>
                  <a:lnTo>
                    <a:pt x="160" y="130"/>
                  </a:lnTo>
                  <a:close/>
                  <a:moveTo>
                    <a:pt x="177" y="86"/>
                  </a:moveTo>
                  <a:lnTo>
                    <a:pt x="177" y="86"/>
                  </a:lnTo>
                  <a:lnTo>
                    <a:pt x="181" y="86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79" y="90"/>
                  </a:lnTo>
                  <a:lnTo>
                    <a:pt x="177" y="88"/>
                  </a:lnTo>
                  <a:lnTo>
                    <a:pt x="177" y="86"/>
                  </a:lnTo>
                  <a:lnTo>
                    <a:pt x="177" y="86"/>
                  </a:lnTo>
                  <a:close/>
                  <a:moveTo>
                    <a:pt x="152" y="86"/>
                  </a:move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60" y="86"/>
                  </a:lnTo>
                  <a:lnTo>
                    <a:pt x="160" y="86"/>
                  </a:lnTo>
                  <a:lnTo>
                    <a:pt x="158" y="86"/>
                  </a:lnTo>
                  <a:lnTo>
                    <a:pt x="156" y="88"/>
                  </a:lnTo>
                  <a:lnTo>
                    <a:pt x="152" y="86"/>
                  </a:lnTo>
                  <a:lnTo>
                    <a:pt x="152" y="86"/>
                  </a:lnTo>
                  <a:close/>
                  <a:moveTo>
                    <a:pt x="150" y="78"/>
                  </a:moveTo>
                  <a:lnTo>
                    <a:pt x="150" y="78"/>
                  </a:lnTo>
                  <a:lnTo>
                    <a:pt x="154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4" y="80"/>
                  </a:lnTo>
                  <a:lnTo>
                    <a:pt x="152" y="80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0" y="78"/>
                  </a:lnTo>
                  <a:lnTo>
                    <a:pt x="150" y="78"/>
                  </a:lnTo>
                  <a:close/>
                  <a:moveTo>
                    <a:pt x="110" y="12"/>
                  </a:moveTo>
                  <a:lnTo>
                    <a:pt x="110" y="12"/>
                  </a:lnTo>
                  <a:lnTo>
                    <a:pt x="108" y="14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0" y="12"/>
                  </a:lnTo>
                  <a:close/>
                  <a:moveTo>
                    <a:pt x="68" y="26"/>
                  </a:moveTo>
                  <a:lnTo>
                    <a:pt x="68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2" y="28"/>
                  </a:lnTo>
                  <a:lnTo>
                    <a:pt x="70" y="28"/>
                  </a:lnTo>
                  <a:lnTo>
                    <a:pt x="68" y="26"/>
                  </a:lnTo>
                  <a:lnTo>
                    <a:pt x="68" y="26"/>
                  </a:lnTo>
                  <a:close/>
                  <a:moveTo>
                    <a:pt x="62" y="48"/>
                  </a:moveTo>
                  <a:lnTo>
                    <a:pt x="62" y="48"/>
                  </a:lnTo>
                  <a:lnTo>
                    <a:pt x="58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2" y="48"/>
                  </a:lnTo>
                  <a:close/>
                  <a:moveTo>
                    <a:pt x="104" y="102"/>
                  </a:moveTo>
                  <a:lnTo>
                    <a:pt x="104" y="102"/>
                  </a:lnTo>
                  <a:lnTo>
                    <a:pt x="106" y="100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08" y="102"/>
                  </a:lnTo>
                  <a:lnTo>
                    <a:pt x="104" y="102"/>
                  </a:lnTo>
                  <a:lnTo>
                    <a:pt x="104" y="102"/>
                  </a:lnTo>
                  <a:close/>
                  <a:moveTo>
                    <a:pt x="106" y="70"/>
                  </a:moveTo>
                  <a:lnTo>
                    <a:pt x="106" y="70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6" y="70"/>
                  </a:lnTo>
                  <a:lnTo>
                    <a:pt x="106" y="70"/>
                  </a:lnTo>
                  <a:close/>
                  <a:moveTo>
                    <a:pt x="118" y="110"/>
                  </a:moveTo>
                  <a:lnTo>
                    <a:pt x="118" y="110"/>
                  </a:lnTo>
                  <a:lnTo>
                    <a:pt x="116" y="108"/>
                  </a:lnTo>
                  <a:lnTo>
                    <a:pt x="114" y="10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4" y="106"/>
                  </a:lnTo>
                  <a:lnTo>
                    <a:pt x="118" y="104"/>
                  </a:lnTo>
                  <a:lnTo>
                    <a:pt x="120" y="102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2" y="104"/>
                  </a:lnTo>
                  <a:lnTo>
                    <a:pt x="118" y="106"/>
                  </a:lnTo>
                  <a:lnTo>
                    <a:pt x="118" y="110"/>
                  </a:lnTo>
                  <a:lnTo>
                    <a:pt x="118" y="110"/>
                  </a:lnTo>
                  <a:close/>
                  <a:moveTo>
                    <a:pt x="116" y="86"/>
                  </a:moveTo>
                  <a:lnTo>
                    <a:pt x="116" y="86"/>
                  </a:lnTo>
                  <a:lnTo>
                    <a:pt x="112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86"/>
                  </a:lnTo>
                  <a:close/>
                  <a:moveTo>
                    <a:pt x="112" y="64"/>
                  </a:moveTo>
                  <a:lnTo>
                    <a:pt x="112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12" y="64"/>
                  </a:lnTo>
                  <a:close/>
                  <a:moveTo>
                    <a:pt x="126" y="110"/>
                  </a:moveTo>
                  <a:lnTo>
                    <a:pt x="126" y="110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0" y="106"/>
                  </a:lnTo>
                  <a:lnTo>
                    <a:pt x="130" y="108"/>
                  </a:lnTo>
                  <a:lnTo>
                    <a:pt x="126" y="110"/>
                  </a:lnTo>
                  <a:lnTo>
                    <a:pt x="126" y="110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30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34" y="102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32" y="88"/>
                  </a:moveTo>
                  <a:lnTo>
                    <a:pt x="132" y="88"/>
                  </a:lnTo>
                  <a:lnTo>
                    <a:pt x="130" y="86"/>
                  </a:lnTo>
                  <a:lnTo>
                    <a:pt x="130" y="84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2" y="82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6" y="82"/>
                  </a:lnTo>
                  <a:lnTo>
                    <a:pt x="134" y="84"/>
                  </a:lnTo>
                  <a:lnTo>
                    <a:pt x="132" y="84"/>
                  </a:lnTo>
                  <a:lnTo>
                    <a:pt x="132" y="88"/>
                  </a:lnTo>
                  <a:lnTo>
                    <a:pt x="132" y="88"/>
                  </a:lnTo>
                  <a:close/>
                  <a:moveTo>
                    <a:pt x="140" y="90"/>
                  </a:moveTo>
                  <a:lnTo>
                    <a:pt x="140" y="90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8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close/>
                  <a:moveTo>
                    <a:pt x="148" y="84"/>
                  </a:moveTo>
                  <a:lnTo>
                    <a:pt x="148" y="84"/>
                  </a:lnTo>
                  <a:lnTo>
                    <a:pt x="146" y="84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8" y="82"/>
                  </a:lnTo>
                  <a:lnTo>
                    <a:pt x="148" y="84"/>
                  </a:lnTo>
                  <a:lnTo>
                    <a:pt x="148" y="84"/>
                  </a:lnTo>
                  <a:close/>
                  <a:moveTo>
                    <a:pt x="146" y="72"/>
                  </a:moveTo>
                  <a:lnTo>
                    <a:pt x="146" y="72"/>
                  </a:lnTo>
                  <a:lnTo>
                    <a:pt x="146" y="76"/>
                  </a:lnTo>
                  <a:lnTo>
                    <a:pt x="148" y="78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4" y="78"/>
                  </a:lnTo>
                  <a:lnTo>
                    <a:pt x="142" y="78"/>
                  </a:lnTo>
                  <a:lnTo>
                    <a:pt x="140" y="78"/>
                  </a:lnTo>
                  <a:lnTo>
                    <a:pt x="140" y="78"/>
                  </a:lnTo>
                  <a:lnTo>
                    <a:pt x="14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46" y="72"/>
                  </a:lnTo>
                  <a:lnTo>
                    <a:pt x="146" y="72"/>
                  </a:lnTo>
                  <a:close/>
                  <a:moveTo>
                    <a:pt x="142" y="72"/>
                  </a:moveTo>
                  <a:lnTo>
                    <a:pt x="142" y="72"/>
                  </a:lnTo>
                  <a:lnTo>
                    <a:pt x="140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6" y="72"/>
                  </a:lnTo>
                  <a:lnTo>
                    <a:pt x="134" y="70"/>
                  </a:lnTo>
                  <a:lnTo>
                    <a:pt x="132" y="72"/>
                  </a:lnTo>
                  <a:lnTo>
                    <a:pt x="132" y="72"/>
                  </a:lnTo>
                  <a:lnTo>
                    <a:pt x="138" y="68"/>
                  </a:lnTo>
                  <a:lnTo>
                    <a:pt x="142" y="68"/>
                  </a:lnTo>
                  <a:lnTo>
                    <a:pt x="142" y="72"/>
                  </a:lnTo>
                  <a:lnTo>
                    <a:pt x="142" y="72"/>
                  </a:lnTo>
                  <a:close/>
                  <a:moveTo>
                    <a:pt x="132" y="68"/>
                  </a:moveTo>
                  <a:lnTo>
                    <a:pt x="132" y="68"/>
                  </a:lnTo>
                  <a:lnTo>
                    <a:pt x="130" y="7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6" y="70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68"/>
                  </a:lnTo>
                  <a:close/>
                  <a:moveTo>
                    <a:pt x="128" y="84"/>
                  </a:moveTo>
                  <a:lnTo>
                    <a:pt x="128" y="84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4" y="94"/>
                  </a:lnTo>
                  <a:lnTo>
                    <a:pt x="126" y="94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28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0" y="94"/>
                  </a:lnTo>
                  <a:lnTo>
                    <a:pt x="118" y="92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6" y="88"/>
                  </a:lnTo>
                  <a:lnTo>
                    <a:pt x="126" y="86"/>
                  </a:lnTo>
                  <a:lnTo>
                    <a:pt x="128" y="84"/>
                  </a:lnTo>
                  <a:lnTo>
                    <a:pt x="128" y="84"/>
                  </a:lnTo>
                  <a:close/>
                  <a:moveTo>
                    <a:pt x="116" y="78"/>
                  </a:moveTo>
                  <a:lnTo>
                    <a:pt x="116" y="78"/>
                  </a:lnTo>
                  <a:lnTo>
                    <a:pt x="122" y="78"/>
                  </a:lnTo>
                  <a:lnTo>
                    <a:pt x="124" y="78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0" y="80"/>
                  </a:lnTo>
                  <a:lnTo>
                    <a:pt x="116" y="78"/>
                  </a:lnTo>
                  <a:lnTo>
                    <a:pt x="116" y="78"/>
                  </a:lnTo>
                  <a:close/>
                  <a:moveTo>
                    <a:pt x="126" y="74"/>
                  </a:moveTo>
                  <a:lnTo>
                    <a:pt x="126" y="74"/>
                  </a:lnTo>
                  <a:lnTo>
                    <a:pt x="122" y="74"/>
                  </a:lnTo>
                  <a:lnTo>
                    <a:pt x="120" y="74"/>
                  </a:lnTo>
                  <a:lnTo>
                    <a:pt x="118" y="74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8" y="70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6" y="74"/>
                  </a:lnTo>
                  <a:lnTo>
                    <a:pt x="126" y="74"/>
                  </a:lnTo>
                  <a:close/>
                  <a:moveTo>
                    <a:pt x="120" y="70"/>
                  </a:moveTo>
                  <a:lnTo>
                    <a:pt x="120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6"/>
                  </a:lnTo>
                  <a:lnTo>
                    <a:pt x="120" y="70"/>
                  </a:lnTo>
                  <a:lnTo>
                    <a:pt x="120" y="70"/>
                  </a:lnTo>
                  <a:close/>
                  <a:moveTo>
                    <a:pt x="110" y="54"/>
                  </a:moveTo>
                  <a:lnTo>
                    <a:pt x="110" y="54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0" y="54"/>
                  </a:lnTo>
                  <a:lnTo>
                    <a:pt x="110" y="54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8" y="44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2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52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4" y="36"/>
                  </a:lnTo>
                  <a:lnTo>
                    <a:pt x="116" y="34"/>
                  </a:lnTo>
                  <a:lnTo>
                    <a:pt x="116" y="34"/>
                  </a:lnTo>
                  <a:close/>
                  <a:moveTo>
                    <a:pt x="116" y="60"/>
                  </a:moveTo>
                  <a:lnTo>
                    <a:pt x="116" y="60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16" y="60"/>
                  </a:lnTo>
                  <a:lnTo>
                    <a:pt x="116" y="60"/>
                  </a:lnTo>
                  <a:close/>
                  <a:moveTo>
                    <a:pt x="78" y="10"/>
                  </a:moveTo>
                  <a:lnTo>
                    <a:pt x="78" y="10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2" y="10"/>
                  </a:lnTo>
                  <a:lnTo>
                    <a:pt x="78" y="10"/>
                  </a:lnTo>
                  <a:lnTo>
                    <a:pt x="78" y="10"/>
                  </a:lnTo>
                  <a:close/>
                  <a:moveTo>
                    <a:pt x="80" y="30"/>
                  </a:moveTo>
                  <a:lnTo>
                    <a:pt x="80" y="30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8" y="28"/>
                  </a:lnTo>
                  <a:lnTo>
                    <a:pt x="92" y="30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4" y="30"/>
                  </a:lnTo>
                  <a:lnTo>
                    <a:pt x="88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80" y="30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6" y="20"/>
                  </a:lnTo>
                  <a:lnTo>
                    <a:pt x="96" y="18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0" y="18"/>
                  </a:lnTo>
                  <a:lnTo>
                    <a:pt x="98" y="22"/>
                  </a:lnTo>
                  <a:lnTo>
                    <a:pt x="98" y="22"/>
                  </a:lnTo>
                  <a:close/>
                  <a:moveTo>
                    <a:pt x="102" y="40"/>
                  </a:moveTo>
                  <a:lnTo>
                    <a:pt x="102" y="40"/>
                  </a:lnTo>
                  <a:lnTo>
                    <a:pt x="102" y="38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40"/>
                  </a:lnTo>
                  <a:close/>
                  <a:moveTo>
                    <a:pt x="102" y="62"/>
                  </a:moveTo>
                  <a:lnTo>
                    <a:pt x="102" y="62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100" y="64"/>
                  </a:lnTo>
                  <a:lnTo>
                    <a:pt x="102" y="62"/>
                  </a:lnTo>
                  <a:lnTo>
                    <a:pt x="102" y="62"/>
                  </a:lnTo>
                  <a:close/>
                  <a:moveTo>
                    <a:pt x="90" y="80"/>
                  </a:moveTo>
                  <a:lnTo>
                    <a:pt x="90" y="80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8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0" y="84"/>
                  </a:lnTo>
                  <a:lnTo>
                    <a:pt x="96" y="86"/>
                  </a:lnTo>
                  <a:lnTo>
                    <a:pt x="94" y="88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90" y="8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102" y="8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4" y="9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2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2" y="104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98" y="104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94"/>
                  </a:lnTo>
                  <a:lnTo>
                    <a:pt x="94" y="94"/>
                  </a:lnTo>
                  <a:lnTo>
                    <a:pt x="96" y="92"/>
                  </a:lnTo>
                  <a:lnTo>
                    <a:pt x="96" y="90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2" name="Freeform 49947"/>
            <p:cNvSpPr>
              <a:spLocks/>
            </p:cNvSpPr>
            <p:nvPr/>
          </p:nvSpPr>
          <p:spPr bwMode="auto">
            <a:xfrm>
              <a:off x="424" y="406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3" name="Freeform 49948"/>
            <p:cNvSpPr>
              <a:spLocks/>
            </p:cNvSpPr>
            <p:nvPr/>
          </p:nvSpPr>
          <p:spPr bwMode="auto">
            <a:xfrm>
              <a:off x="837" y="44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4" name="Freeform 49949"/>
            <p:cNvSpPr>
              <a:spLocks noEditPoints="1"/>
            </p:cNvSpPr>
            <p:nvPr/>
          </p:nvSpPr>
          <p:spPr bwMode="auto">
            <a:xfrm>
              <a:off x="482" y="360"/>
              <a:ext cx="64" cy="42"/>
            </a:xfrm>
            <a:custGeom>
              <a:avLst/>
              <a:gdLst>
                <a:gd name="T0" fmla="*/ 2 w 64"/>
                <a:gd name="T1" fmla="*/ 12 h 42"/>
                <a:gd name="T2" fmla="*/ 4 w 64"/>
                <a:gd name="T3" fmla="*/ 16 h 42"/>
                <a:gd name="T4" fmla="*/ 2 w 64"/>
                <a:gd name="T5" fmla="*/ 18 h 42"/>
                <a:gd name="T6" fmla="*/ 6 w 64"/>
                <a:gd name="T7" fmla="*/ 16 h 42"/>
                <a:gd name="T8" fmla="*/ 10 w 64"/>
                <a:gd name="T9" fmla="*/ 16 h 42"/>
                <a:gd name="T10" fmla="*/ 8 w 64"/>
                <a:gd name="T11" fmla="*/ 18 h 42"/>
                <a:gd name="T12" fmla="*/ 4 w 64"/>
                <a:gd name="T13" fmla="*/ 22 h 42"/>
                <a:gd name="T14" fmla="*/ 12 w 64"/>
                <a:gd name="T15" fmla="*/ 18 h 42"/>
                <a:gd name="T16" fmla="*/ 22 w 64"/>
                <a:gd name="T17" fmla="*/ 30 h 42"/>
                <a:gd name="T18" fmla="*/ 30 w 64"/>
                <a:gd name="T19" fmla="*/ 28 h 42"/>
                <a:gd name="T20" fmla="*/ 30 w 64"/>
                <a:gd name="T21" fmla="*/ 34 h 42"/>
                <a:gd name="T22" fmla="*/ 32 w 64"/>
                <a:gd name="T23" fmla="*/ 38 h 42"/>
                <a:gd name="T24" fmla="*/ 30 w 64"/>
                <a:gd name="T25" fmla="*/ 42 h 42"/>
                <a:gd name="T26" fmla="*/ 40 w 64"/>
                <a:gd name="T27" fmla="*/ 34 h 42"/>
                <a:gd name="T28" fmla="*/ 46 w 64"/>
                <a:gd name="T29" fmla="*/ 34 h 42"/>
                <a:gd name="T30" fmla="*/ 46 w 64"/>
                <a:gd name="T31" fmla="*/ 40 h 42"/>
                <a:gd name="T32" fmla="*/ 54 w 64"/>
                <a:gd name="T33" fmla="*/ 36 h 42"/>
                <a:gd name="T34" fmla="*/ 56 w 64"/>
                <a:gd name="T35" fmla="*/ 38 h 42"/>
                <a:gd name="T36" fmla="*/ 60 w 64"/>
                <a:gd name="T37" fmla="*/ 38 h 42"/>
                <a:gd name="T38" fmla="*/ 64 w 64"/>
                <a:gd name="T39" fmla="*/ 32 h 42"/>
                <a:gd name="T40" fmla="*/ 60 w 64"/>
                <a:gd name="T41" fmla="*/ 30 h 42"/>
                <a:gd name="T42" fmla="*/ 58 w 64"/>
                <a:gd name="T43" fmla="*/ 26 h 42"/>
                <a:gd name="T44" fmla="*/ 34 w 64"/>
                <a:gd name="T45" fmla="*/ 20 h 42"/>
                <a:gd name="T46" fmla="*/ 14 w 64"/>
                <a:gd name="T47" fmla="*/ 8 h 42"/>
                <a:gd name="T48" fmla="*/ 34 w 64"/>
                <a:gd name="T49" fmla="*/ 10 h 42"/>
                <a:gd name="T50" fmla="*/ 34 w 64"/>
                <a:gd name="T51" fmla="*/ 14 h 42"/>
                <a:gd name="T52" fmla="*/ 42 w 64"/>
                <a:gd name="T53" fmla="*/ 14 h 42"/>
                <a:gd name="T54" fmla="*/ 46 w 64"/>
                <a:gd name="T55" fmla="*/ 6 h 42"/>
                <a:gd name="T56" fmla="*/ 44 w 64"/>
                <a:gd name="T57" fmla="*/ 4 h 42"/>
                <a:gd name="T58" fmla="*/ 42 w 64"/>
                <a:gd name="T59" fmla="*/ 2 h 42"/>
                <a:gd name="T60" fmla="*/ 38 w 64"/>
                <a:gd name="T61" fmla="*/ 8 h 42"/>
                <a:gd name="T62" fmla="*/ 38 w 64"/>
                <a:gd name="T63" fmla="*/ 2 h 42"/>
                <a:gd name="T64" fmla="*/ 24 w 64"/>
                <a:gd name="T65" fmla="*/ 0 h 42"/>
                <a:gd name="T66" fmla="*/ 18 w 64"/>
                <a:gd name="T67" fmla="*/ 2 h 42"/>
                <a:gd name="T68" fmla="*/ 16 w 64"/>
                <a:gd name="T69" fmla="*/ 8 h 42"/>
                <a:gd name="T70" fmla="*/ 16 w 64"/>
                <a:gd name="T71" fmla="*/ 2 h 42"/>
                <a:gd name="T72" fmla="*/ 12 w 64"/>
                <a:gd name="T73" fmla="*/ 4 h 42"/>
                <a:gd name="T74" fmla="*/ 12 w 64"/>
                <a:gd name="T75" fmla="*/ 10 h 42"/>
                <a:gd name="T76" fmla="*/ 4 w 64"/>
                <a:gd name="T77" fmla="*/ 10 h 42"/>
                <a:gd name="T78" fmla="*/ 0 w 64"/>
                <a:gd name="T79" fmla="*/ 10 h 42"/>
                <a:gd name="T80" fmla="*/ 0 w 64"/>
                <a:gd name="T81" fmla="*/ 14 h 42"/>
                <a:gd name="T82" fmla="*/ 48 w 64"/>
                <a:gd name="T83" fmla="*/ 28 h 42"/>
                <a:gd name="T84" fmla="*/ 44 w 64"/>
                <a:gd name="T85" fmla="*/ 26 h 42"/>
                <a:gd name="T86" fmla="*/ 48 w 64"/>
                <a:gd name="T87" fmla="*/ 24 h 42"/>
                <a:gd name="T88" fmla="*/ 30 w 64"/>
                <a:gd name="T89" fmla="*/ 18 h 42"/>
                <a:gd name="T90" fmla="*/ 32 w 64"/>
                <a:gd name="T91" fmla="*/ 22 h 42"/>
                <a:gd name="T92" fmla="*/ 30 w 64"/>
                <a:gd name="T93" fmla="*/ 26 h 42"/>
                <a:gd name="T94" fmla="*/ 40 w 64"/>
                <a:gd name="T95" fmla="*/ 22 h 42"/>
                <a:gd name="T96" fmla="*/ 42 w 64"/>
                <a:gd name="T97" fmla="*/ 26 h 42"/>
                <a:gd name="T98" fmla="*/ 36 w 64"/>
                <a:gd name="T99" fmla="*/ 26 h 42"/>
                <a:gd name="T100" fmla="*/ 30 w 64"/>
                <a:gd name="T101" fmla="*/ 26 h 42"/>
                <a:gd name="T102" fmla="*/ 24 w 64"/>
                <a:gd name="T103" fmla="*/ 26 h 42"/>
                <a:gd name="T104" fmla="*/ 22 w 64"/>
                <a:gd name="T105" fmla="*/ 24 h 42"/>
                <a:gd name="T106" fmla="*/ 24 w 64"/>
                <a:gd name="T107" fmla="*/ 18 h 42"/>
                <a:gd name="T108" fmla="*/ 18 w 64"/>
                <a:gd name="T109" fmla="*/ 14 h 42"/>
                <a:gd name="T110" fmla="*/ 22 w 64"/>
                <a:gd name="T111" fmla="*/ 16 h 42"/>
                <a:gd name="T112" fmla="*/ 20 w 64"/>
                <a:gd name="T113" fmla="*/ 18 h 42"/>
                <a:gd name="T114" fmla="*/ 12 w 64"/>
                <a:gd name="T115" fmla="*/ 12 h 42"/>
                <a:gd name="T116" fmla="*/ 18 w 64"/>
                <a:gd name="T11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" h="42">
                  <a:moveTo>
                    <a:pt x="0" y="14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8" y="22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6" y="38"/>
                  </a:lnTo>
                  <a:lnTo>
                    <a:pt x="40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0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3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34" y="20"/>
                  </a:lnTo>
                  <a:lnTo>
                    <a:pt x="24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8" y="24"/>
                  </a:moveTo>
                  <a:lnTo>
                    <a:pt x="4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4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30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18" y="14"/>
                  </a:moveTo>
                  <a:lnTo>
                    <a:pt x="18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5" name="Freeform 49950"/>
            <p:cNvSpPr>
              <a:spLocks/>
            </p:cNvSpPr>
            <p:nvPr/>
          </p:nvSpPr>
          <p:spPr bwMode="auto">
            <a:xfrm>
              <a:off x="504" y="378"/>
              <a:ext cx="20" cy="10"/>
            </a:xfrm>
            <a:custGeom>
              <a:avLst/>
              <a:gdLst>
                <a:gd name="T0" fmla="*/ 0 w 20"/>
                <a:gd name="T1" fmla="*/ 6 h 10"/>
                <a:gd name="T2" fmla="*/ 0 w 20"/>
                <a:gd name="T3" fmla="*/ 6 h 10"/>
                <a:gd name="T4" fmla="*/ 2 w 20"/>
                <a:gd name="T5" fmla="*/ 6 h 10"/>
                <a:gd name="T6" fmla="*/ 2 w 20"/>
                <a:gd name="T7" fmla="*/ 8 h 10"/>
                <a:gd name="T8" fmla="*/ 2 w 20"/>
                <a:gd name="T9" fmla="*/ 8 h 10"/>
                <a:gd name="T10" fmla="*/ 6 w 20"/>
                <a:gd name="T11" fmla="*/ 8 h 10"/>
                <a:gd name="T12" fmla="*/ 8 w 20"/>
                <a:gd name="T13" fmla="*/ 8 h 10"/>
                <a:gd name="T14" fmla="*/ 10 w 20"/>
                <a:gd name="T15" fmla="*/ 10 h 10"/>
                <a:gd name="T16" fmla="*/ 10 w 20"/>
                <a:gd name="T17" fmla="*/ 10 h 10"/>
                <a:gd name="T18" fmla="*/ 14 w 20"/>
                <a:gd name="T19" fmla="*/ 8 h 10"/>
                <a:gd name="T20" fmla="*/ 20 w 20"/>
                <a:gd name="T21" fmla="*/ 10 h 10"/>
                <a:gd name="T22" fmla="*/ 20 w 20"/>
                <a:gd name="T23" fmla="*/ 10 h 10"/>
                <a:gd name="T24" fmla="*/ 20 w 20"/>
                <a:gd name="T25" fmla="*/ 8 h 10"/>
                <a:gd name="T26" fmla="*/ 20 w 20"/>
                <a:gd name="T27" fmla="*/ 6 h 10"/>
                <a:gd name="T28" fmla="*/ 20 w 20"/>
                <a:gd name="T29" fmla="*/ 6 h 10"/>
                <a:gd name="T30" fmla="*/ 18 w 20"/>
                <a:gd name="T31" fmla="*/ 4 h 10"/>
                <a:gd name="T32" fmla="*/ 14 w 20"/>
                <a:gd name="T33" fmla="*/ 6 h 10"/>
                <a:gd name="T34" fmla="*/ 8 w 20"/>
                <a:gd name="T35" fmla="*/ 8 h 10"/>
                <a:gd name="T36" fmla="*/ 8 w 20"/>
                <a:gd name="T37" fmla="*/ 8 h 10"/>
                <a:gd name="T38" fmla="*/ 8 w 20"/>
                <a:gd name="T39" fmla="*/ 6 h 10"/>
                <a:gd name="T40" fmla="*/ 10 w 20"/>
                <a:gd name="T41" fmla="*/ 4 h 10"/>
                <a:gd name="T42" fmla="*/ 10 w 20"/>
                <a:gd name="T43" fmla="*/ 4 h 10"/>
                <a:gd name="T44" fmla="*/ 12 w 20"/>
                <a:gd name="T45" fmla="*/ 2 h 10"/>
                <a:gd name="T46" fmla="*/ 12 w 20"/>
                <a:gd name="T47" fmla="*/ 2 h 10"/>
                <a:gd name="T48" fmla="*/ 8 w 20"/>
                <a:gd name="T49" fmla="*/ 0 h 10"/>
                <a:gd name="T50" fmla="*/ 2 w 20"/>
                <a:gd name="T51" fmla="*/ 0 h 10"/>
                <a:gd name="T52" fmla="*/ 2 w 20"/>
                <a:gd name="T53" fmla="*/ 0 h 10"/>
                <a:gd name="T54" fmla="*/ 0 w 20"/>
                <a:gd name="T55" fmla="*/ 2 h 10"/>
                <a:gd name="T56" fmla="*/ 0 w 20"/>
                <a:gd name="T57" fmla="*/ 4 h 10"/>
                <a:gd name="T58" fmla="*/ 0 w 20"/>
                <a:gd name="T59" fmla="*/ 6 h 10"/>
                <a:gd name="T60" fmla="*/ 0 w 20"/>
                <a:gd name="T6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0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6" name="Freeform 49951"/>
            <p:cNvSpPr>
              <a:spLocks/>
            </p:cNvSpPr>
            <p:nvPr/>
          </p:nvSpPr>
          <p:spPr bwMode="auto">
            <a:xfrm>
              <a:off x="582" y="368"/>
              <a:ext cx="8" cy="10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2 h 10"/>
                <a:gd name="T6" fmla="*/ 8 w 8"/>
                <a:gd name="T7" fmla="*/ 2 h 10"/>
                <a:gd name="T8" fmla="*/ 8 w 8"/>
                <a:gd name="T9" fmla="*/ 0 h 10"/>
                <a:gd name="T10" fmla="*/ 8 w 8"/>
                <a:gd name="T11" fmla="*/ 0 h 10"/>
                <a:gd name="T12" fmla="*/ 6 w 8"/>
                <a:gd name="T13" fmla="*/ 2 h 10"/>
                <a:gd name="T14" fmla="*/ 4 w 8"/>
                <a:gd name="T15" fmla="*/ 4 h 10"/>
                <a:gd name="T16" fmla="*/ 2 w 8"/>
                <a:gd name="T17" fmla="*/ 8 h 10"/>
                <a:gd name="T18" fmla="*/ 0 w 8"/>
                <a:gd name="T19" fmla="*/ 8 h 10"/>
                <a:gd name="T20" fmla="*/ 0 w 8"/>
                <a:gd name="T21" fmla="*/ 8 h 10"/>
                <a:gd name="T22" fmla="*/ 2 w 8"/>
                <a:gd name="T23" fmla="*/ 10 h 10"/>
                <a:gd name="T24" fmla="*/ 4 w 8"/>
                <a:gd name="T25" fmla="*/ 10 h 10"/>
                <a:gd name="T26" fmla="*/ 4 w 8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7" name="Freeform 49952"/>
            <p:cNvSpPr>
              <a:spLocks/>
            </p:cNvSpPr>
            <p:nvPr/>
          </p:nvSpPr>
          <p:spPr bwMode="auto">
            <a:xfrm>
              <a:off x="691" y="372"/>
              <a:ext cx="8" cy="8"/>
            </a:xfrm>
            <a:custGeom>
              <a:avLst/>
              <a:gdLst>
                <a:gd name="T0" fmla="*/ 2 w 8"/>
                <a:gd name="T1" fmla="*/ 8 h 8"/>
                <a:gd name="T2" fmla="*/ 2 w 8"/>
                <a:gd name="T3" fmla="*/ 8 h 8"/>
                <a:gd name="T4" fmla="*/ 2 w 8"/>
                <a:gd name="T5" fmla="*/ 4 h 8"/>
                <a:gd name="T6" fmla="*/ 2 w 8"/>
                <a:gd name="T7" fmla="*/ 2 h 8"/>
                <a:gd name="T8" fmla="*/ 8 w 8"/>
                <a:gd name="T9" fmla="*/ 0 h 8"/>
                <a:gd name="T10" fmla="*/ 8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6 h 8"/>
                <a:gd name="T22" fmla="*/ 2 w 8"/>
                <a:gd name="T23" fmla="*/ 8 h 8"/>
                <a:gd name="T24" fmla="*/ 2 w 8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8" name="Freeform 49953"/>
            <p:cNvSpPr>
              <a:spLocks/>
            </p:cNvSpPr>
            <p:nvPr/>
          </p:nvSpPr>
          <p:spPr bwMode="auto">
            <a:xfrm>
              <a:off x="705" y="378"/>
              <a:ext cx="20" cy="12"/>
            </a:xfrm>
            <a:custGeom>
              <a:avLst/>
              <a:gdLst>
                <a:gd name="T0" fmla="*/ 0 w 20"/>
                <a:gd name="T1" fmla="*/ 0 h 12"/>
                <a:gd name="T2" fmla="*/ 0 w 20"/>
                <a:gd name="T3" fmla="*/ 0 h 12"/>
                <a:gd name="T4" fmla="*/ 0 w 20"/>
                <a:gd name="T5" fmla="*/ 6 h 12"/>
                <a:gd name="T6" fmla="*/ 0 w 20"/>
                <a:gd name="T7" fmla="*/ 8 h 12"/>
                <a:gd name="T8" fmla="*/ 2 w 20"/>
                <a:gd name="T9" fmla="*/ 10 h 12"/>
                <a:gd name="T10" fmla="*/ 2 w 20"/>
                <a:gd name="T11" fmla="*/ 10 h 12"/>
                <a:gd name="T12" fmla="*/ 4 w 20"/>
                <a:gd name="T13" fmla="*/ 8 h 12"/>
                <a:gd name="T14" fmla="*/ 8 w 20"/>
                <a:gd name="T15" fmla="*/ 6 h 12"/>
                <a:gd name="T16" fmla="*/ 12 w 20"/>
                <a:gd name="T17" fmla="*/ 6 h 12"/>
                <a:gd name="T18" fmla="*/ 16 w 20"/>
                <a:gd name="T19" fmla="*/ 6 h 12"/>
                <a:gd name="T20" fmla="*/ 16 w 20"/>
                <a:gd name="T21" fmla="*/ 6 h 12"/>
                <a:gd name="T22" fmla="*/ 16 w 20"/>
                <a:gd name="T23" fmla="*/ 8 h 12"/>
                <a:gd name="T24" fmla="*/ 16 w 20"/>
                <a:gd name="T25" fmla="*/ 12 h 12"/>
                <a:gd name="T26" fmla="*/ 16 w 20"/>
                <a:gd name="T27" fmla="*/ 12 h 12"/>
                <a:gd name="T28" fmla="*/ 18 w 20"/>
                <a:gd name="T29" fmla="*/ 12 h 12"/>
                <a:gd name="T30" fmla="*/ 20 w 20"/>
                <a:gd name="T31" fmla="*/ 12 h 12"/>
                <a:gd name="T32" fmla="*/ 20 w 20"/>
                <a:gd name="T33" fmla="*/ 10 h 12"/>
                <a:gd name="T34" fmla="*/ 20 w 20"/>
                <a:gd name="T35" fmla="*/ 10 h 12"/>
                <a:gd name="T36" fmla="*/ 20 w 20"/>
                <a:gd name="T37" fmla="*/ 8 h 12"/>
                <a:gd name="T38" fmla="*/ 20 w 20"/>
                <a:gd name="T39" fmla="*/ 6 h 12"/>
                <a:gd name="T40" fmla="*/ 20 w 20"/>
                <a:gd name="T41" fmla="*/ 6 h 12"/>
                <a:gd name="T42" fmla="*/ 16 w 20"/>
                <a:gd name="T43" fmla="*/ 6 h 12"/>
                <a:gd name="T44" fmla="*/ 16 w 20"/>
                <a:gd name="T45" fmla="*/ 6 h 12"/>
                <a:gd name="T46" fmla="*/ 16 w 20"/>
                <a:gd name="T47" fmla="*/ 4 h 12"/>
                <a:gd name="T48" fmla="*/ 16 w 20"/>
                <a:gd name="T49" fmla="*/ 4 h 12"/>
                <a:gd name="T50" fmla="*/ 12 w 20"/>
                <a:gd name="T51" fmla="*/ 2 h 12"/>
                <a:gd name="T52" fmla="*/ 12 w 20"/>
                <a:gd name="T53" fmla="*/ 4 h 12"/>
                <a:gd name="T54" fmla="*/ 8 w 20"/>
                <a:gd name="T55" fmla="*/ 6 h 12"/>
                <a:gd name="T56" fmla="*/ 8 w 20"/>
                <a:gd name="T57" fmla="*/ 6 h 12"/>
                <a:gd name="T58" fmla="*/ 8 w 20"/>
                <a:gd name="T59" fmla="*/ 4 h 12"/>
                <a:gd name="T60" fmla="*/ 8 w 20"/>
                <a:gd name="T61" fmla="*/ 0 h 12"/>
                <a:gd name="T62" fmla="*/ 8 w 20"/>
                <a:gd name="T63" fmla="*/ 0 h 12"/>
                <a:gd name="T64" fmla="*/ 6 w 20"/>
                <a:gd name="T65" fmla="*/ 2 h 12"/>
                <a:gd name="T66" fmla="*/ 4 w 20"/>
                <a:gd name="T67" fmla="*/ 2 h 12"/>
                <a:gd name="T68" fmla="*/ 0 w 20"/>
                <a:gd name="T69" fmla="*/ 0 h 12"/>
                <a:gd name="T70" fmla="*/ 0 w 20"/>
                <a:gd name="T7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09" name="Freeform 49954"/>
            <p:cNvSpPr>
              <a:spLocks/>
            </p:cNvSpPr>
            <p:nvPr/>
          </p:nvSpPr>
          <p:spPr bwMode="auto">
            <a:xfrm>
              <a:off x="416" y="412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0" name="Freeform 49955"/>
            <p:cNvSpPr>
              <a:spLocks/>
            </p:cNvSpPr>
            <p:nvPr/>
          </p:nvSpPr>
          <p:spPr bwMode="auto">
            <a:xfrm>
              <a:off x="905" y="685"/>
              <a:ext cx="2" cy="4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2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2 h 4"/>
                <a:gd name="T18" fmla="*/ 0 w 2"/>
                <a:gd name="T19" fmla="*/ 4 h 4"/>
                <a:gd name="T20" fmla="*/ 0 w 2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1" name="Freeform 49956"/>
            <p:cNvSpPr>
              <a:spLocks noEditPoints="1"/>
            </p:cNvSpPr>
            <p:nvPr/>
          </p:nvSpPr>
          <p:spPr bwMode="auto">
            <a:xfrm>
              <a:off x="314" y="396"/>
              <a:ext cx="597" cy="537"/>
            </a:xfrm>
            <a:custGeom>
              <a:avLst/>
              <a:gdLst>
                <a:gd name="T0" fmla="*/ 286 w 597"/>
                <a:gd name="T1" fmla="*/ 477 h 537"/>
                <a:gd name="T2" fmla="*/ 423 w 597"/>
                <a:gd name="T3" fmla="*/ 457 h 537"/>
                <a:gd name="T4" fmla="*/ 529 w 597"/>
                <a:gd name="T5" fmla="*/ 393 h 537"/>
                <a:gd name="T6" fmla="*/ 555 w 597"/>
                <a:gd name="T7" fmla="*/ 389 h 537"/>
                <a:gd name="T8" fmla="*/ 471 w 597"/>
                <a:gd name="T9" fmla="*/ 317 h 537"/>
                <a:gd name="T10" fmla="*/ 521 w 597"/>
                <a:gd name="T11" fmla="*/ 305 h 537"/>
                <a:gd name="T12" fmla="*/ 553 w 597"/>
                <a:gd name="T13" fmla="*/ 185 h 537"/>
                <a:gd name="T14" fmla="*/ 475 w 597"/>
                <a:gd name="T15" fmla="*/ 68 h 537"/>
                <a:gd name="T16" fmla="*/ 377 w 597"/>
                <a:gd name="T17" fmla="*/ 100 h 537"/>
                <a:gd name="T18" fmla="*/ 102 w 597"/>
                <a:gd name="T19" fmla="*/ 30 h 537"/>
                <a:gd name="T20" fmla="*/ 74 w 597"/>
                <a:gd name="T21" fmla="*/ 128 h 537"/>
                <a:gd name="T22" fmla="*/ 46 w 597"/>
                <a:gd name="T23" fmla="*/ 162 h 537"/>
                <a:gd name="T24" fmla="*/ 126 w 597"/>
                <a:gd name="T25" fmla="*/ 205 h 537"/>
                <a:gd name="T26" fmla="*/ 16 w 597"/>
                <a:gd name="T27" fmla="*/ 333 h 537"/>
                <a:gd name="T28" fmla="*/ 216 w 597"/>
                <a:gd name="T29" fmla="*/ 355 h 537"/>
                <a:gd name="T30" fmla="*/ 186 w 597"/>
                <a:gd name="T31" fmla="*/ 409 h 537"/>
                <a:gd name="T32" fmla="*/ 182 w 597"/>
                <a:gd name="T33" fmla="*/ 477 h 537"/>
                <a:gd name="T34" fmla="*/ 445 w 597"/>
                <a:gd name="T35" fmla="*/ 363 h 537"/>
                <a:gd name="T36" fmla="*/ 198 w 597"/>
                <a:gd name="T37" fmla="*/ 367 h 537"/>
                <a:gd name="T38" fmla="*/ 319 w 597"/>
                <a:gd name="T39" fmla="*/ 431 h 537"/>
                <a:gd name="T40" fmla="*/ 403 w 597"/>
                <a:gd name="T41" fmla="*/ 409 h 537"/>
                <a:gd name="T42" fmla="*/ 343 w 597"/>
                <a:gd name="T43" fmla="*/ 483 h 537"/>
                <a:gd name="T44" fmla="*/ 391 w 597"/>
                <a:gd name="T45" fmla="*/ 431 h 537"/>
                <a:gd name="T46" fmla="*/ 451 w 597"/>
                <a:gd name="T47" fmla="*/ 393 h 537"/>
                <a:gd name="T48" fmla="*/ 377 w 597"/>
                <a:gd name="T49" fmla="*/ 395 h 537"/>
                <a:gd name="T50" fmla="*/ 337 w 597"/>
                <a:gd name="T51" fmla="*/ 311 h 537"/>
                <a:gd name="T52" fmla="*/ 343 w 597"/>
                <a:gd name="T53" fmla="*/ 341 h 537"/>
                <a:gd name="T54" fmla="*/ 371 w 597"/>
                <a:gd name="T55" fmla="*/ 383 h 537"/>
                <a:gd name="T56" fmla="*/ 377 w 597"/>
                <a:gd name="T57" fmla="*/ 331 h 537"/>
                <a:gd name="T58" fmla="*/ 461 w 597"/>
                <a:gd name="T59" fmla="*/ 287 h 537"/>
                <a:gd name="T60" fmla="*/ 413 w 597"/>
                <a:gd name="T61" fmla="*/ 293 h 537"/>
                <a:gd name="T62" fmla="*/ 459 w 597"/>
                <a:gd name="T63" fmla="*/ 241 h 537"/>
                <a:gd name="T64" fmla="*/ 459 w 597"/>
                <a:gd name="T65" fmla="*/ 221 h 537"/>
                <a:gd name="T66" fmla="*/ 485 w 597"/>
                <a:gd name="T67" fmla="*/ 112 h 537"/>
                <a:gd name="T68" fmla="*/ 447 w 597"/>
                <a:gd name="T69" fmla="*/ 140 h 537"/>
                <a:gd name="T70" fmla="*/ 256 w 597"/>
                <a:gd name="T71" fmla="*/ 86 h 537"/>
                <a:gd name="T72" fmla="*/ 286 w 597"/>
                <a:gd name="T73" fmla="*/ 110 h 537"/>
                <a:gd name="T74" fmla="*/ 190 w 597"/>
                <a:gd name="T75" fmla="*/ 112 h 537"/>
                <a:gd name="T76" fmla="*/ 290 w 597"/>
                <a:gd name="T77" fmla="*/ 177 h 537"/>
                <a:gd name="T78" fmla="*/ 286 w 597"/>
                <a:gd name="T79" fmla="*/ 146 h 537"/>
                <a:gd name="T80" fmla="*/ 184 w 597"/>
                <a:gd name="T81" fmla="*/ 170 h 537"/>
                <a:gd name="T82" fmla="*/ 134 w 597"/>
                <a:gd name="T83" fmla="*/ 78 h 537"/>
                <a:gd name="T84" fmla="*/ 146 w 597"/>
                <a:gd name="T85" fmla="*/ 114 h 537"/>
                <a:gd name="T86" fmla="*/ 64 w 597"/>
                <a:gd name="T87" fmla="*/ 179 h 537"/>
                <a:gd name="T88" fmla="*/ 176 w 597"/>
                <a:gd name="T89" fmla="*/ 170 h 537"/>
                <a:gd name="T90" fmla="*/ 268 w 597"/>
                <a:gd name="T91" fmla="*/ 195 h 537"/>
                <a:gd name="T92" fmla="*/ 437 w 597"/>
                <a:gd name="T93" fmla="*/ 166 h 537"/>
                <a:gd name="T94" fmla="*/ 519 w 597"/>
                <a:gd name="T95" fmla="*/ 148 h 537"/>
                <a:gd name="T96" fmla="*/ 357 w 597"/>
                <a:gd name="T97" fmla="*/ 237 h 537"/>
                <a:gd name="T98" fmla="*/ 184 w 597"/>
                <a:gd name="T99" fmla="*/ 273 h 537"/>
                <a:gd name="T100" fmla="*/ 200 w 597"/>
                <a:gd name="T101" fmla="*/ 277 h 537"/>
                <a:gd name="T102" fmla="*/ 92 w 597"/>
                <a:gd name="T103" fmla="*/ 277 h 537"/>
                <a:gd name="T104" fmla="*/ 54 w 597"/>
                <a:gd name="T105" fmla="*/ 247 h 537"/>
                <a:gd name="T106" fmla="*/ 36 w 597"/>
                <a:gd name="T107" fmla="*/ 249 h 537"/>
                <a:gd name="T108" fmla="*/ 86 w 597"/>
                <a:gd name="T109" fmla="*/ 297 h 537"/>
                <a:gd name="T110" fmla="*/ 48 w 597"/>
                <a:gd name="T111" fmla="*/ 299 h 537"/>
                <a:gd name="T112" fmla="*/ 64 w 597"/>
                <a:gd name="T113" fmla="*/ 339 h 537"/>
                <a:gd name="T114" fmla="*/ 150 w 597"/>
                <a:gd name="T115" fmla="*/ 289 h 537"/>
                <a:gd name="T116" fmla="*/ 178 w 597"/>
                <a:gd name="T117" fmla="*/ 299 h 537"/>
                <a:gd name="T118" fmla="*/ 234 w 597"/>
                <a:gd name="T119" fmla="*/ 331 h 537"/>
                <a:gd name="T120" fmla="*/ 228 w 597"/>
                <a:gd name="T121" fmla="*/ 379 h 537"/>
                <a:gd name="T122" fmla="*/ 90 w 597"/>
                <a:gd name="T123" fmla="*/ 437 h 537"/>
                <a:gd name="T124" fmla="*/ 154 w 597"/>
                <a:gd name="T125" fmla="*/ 44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7" h="537">
                  <a:moveTo>
                    <a:pt x="250" y="527"/>
                  </a:moveTo>
                  <a:lnTo>
                    <a:pt x="250" y="527"/>
                  </a:lnTo>
                  <a:lnTo>
                    <a:pt x="254" y="525"/>
                  </a:lnTo>
                  <a:lnTo>
                    <a:pt x="256" y="525"/>
                  </a:lnTo>
                  <a:lnTo>
                    <a:pt x="258" y="527"/>
                  </a:lnTo>
                  <a:lnTo>
                    <a:pt x="258" y="527"/>
                  </a:lnTo>
                  <a:lnTo>
                    <a:pt x="258" y="525"/>
                  </a:lnTo>
                  <a:lnTo>
                    <a:pt x="258" y="523"/>
                  </a:lnTo>
                  <a:lnTo>
                    <a:pt x="256" y="521"/>
                  </a:lnTo>
                  <a:lnTo>
                    <a:pt x="256" y="519"/>
                  </a:lnTo>
                  <a:lnTo>
                    <a:pt x="256" y="519"/>
                  </a:lnTo>
                  <a:lnTo>
                    <a:pt x="250" y="523"/>
                  </a:lnTo>
                  <a:lnTo>
                    <a:pt x="246" y="523"/>
                  </a:lnTo>
                  <a:lnTo>
                    <a:pt x="240" y="523"/>
                  </a:lnTo>
                  <a:lnTo>
                    <a:pt x="240" y="523"/>
                  </a:lnTo>
                  <a:lnTo>
                    <a:pt x="242" y="527"/>
                  </a:lnTo>
                  <a:lnTo>
                    <a:pt x="244" y="529"/>
                  </a:lnTo>
                  <a:lnTo>
                    <a:pt x="246" y="529"/>
                  </a:lnTo>
                  <a:lnTo>
                    <a:pt x="248" y="531"/>
                  </a:lnTo>
                  <a:lnTo>
                    <a:pt x="248" y="531"/>
                  </a:lnTo>
                  <a:lnTo>
                    <a:pt x="246" y="533"/>
                  </a:lnTo>
                  <a:lnTo>
                    <a:pt x="242" y="533"/>
                  </a:lnTo>
                  <a:lnTo>
                    <a:pt x="242" y="533"/>
                  </a:lnTo>
                  <a:lnTo>
                    <a:pt x="240" y="531"/>
                  </a:lnTo>
                  <a:lnTo>
                    <a:pt x="238" y="529"/>
                  </a:lnTo>
                  <a:lnTo>
                    <a:pt x="236" y="529"/>
                  </a:lnTo>
                  <a:lnTo>
                    <a:pt x="234" y="527"/>
                  </a:lnTo>
                  <a:lnTo>
                    <a:pt x="234" y="527"/>
                  </a:lnTo>
                  <a:lnTo>
                    <a:pt x="236" y="527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40" y="521"/>
                  </a:lnTo>
                  <a:lnTo>
                    <a:pt x="240" y="517"/>
                  </a:lnTo>
                  <a:lnTo>
                    <a:pt x="242" y="515"/>
                  </a:lnTo>
                  <a:lnTo>
                    <a:pt x="242" y="515"/>
                  </a:lnTo>
                  <a:lnTo>
                    <a:pt x="238" y="513"/>
                  </a:lnTo>
                  <a:lnTo>
                    <a:pt x="238" y="513"/>
                  </a:lnTo>
                  <a:lnTo>
                    <a:pt x="236" y="515"/>
                  </a:lnTo>
                  <a:lnTo>
                    <a:pt x="236" y="515"/>
                  </a:lnTo>
                  <a:lnTo>
                    <a:pt x="238" y="517"/>
                  </a:lnTo>
                  <a:lnTo>
                    <a:pt x="238" y="519"/>
                  </a:lnTo>
                  <a:lnTo>
                    <a:pt x="236" y="525"/>
                  </a:lnTo>
                  <a:lnTo>
                    <a:pt x="236" y="525"/>
                  </a:lnTo>
                  <a:lnTo>
                    <a:pt x="234" y="519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2" y="515"/>
                  </a:lnTo>
                  <a:lnTo>
                    <a:pt x="232" y="513"/>
                  </a:lnTo>
                  <a:lnTo>
                    <a:pt x="232" y="513"/>
                  </a:lnTo>
                  <a:lnTo>
                    <a:pt x="238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40" y="507"/>
                  </a:lnTo>
                  <a:lnTo>
                    <a:pt x="240" y="505"/>
                  </a:lnTo>
                  <a:lnTo>
                    <a:pt x="238" y="507"/>
                  </a:lnTo>
                  <a:lnTo>
                    <a:pt x="236" y="509"/>
                  </a:lnTo>
                  <a:lnTo>
                    <a:pt x="236" y="509"/>
                  </a:lnTo>
                  <a:lnTo>
                    <a:pt x="234" y="505"/>
                  </a:lnTo>
                  <a:lnTo>
                    <a:pt x="236" y="503"/>
                  </a:lnTo>
                  <a:lnTo>
                    <a:pt x="240" y="501"/>
                  </a:lnTo>
                  <a:lnTo>
                    <a:pt x="240" y="501"/>
                  </a:lnTo>
                  <a:lnTo>
                    <a:pt x="238" y="499"/>
                  </a:lnTo>
                  <a:lnTo>
                    <a:pt x="236" y="499"/>
                  </a:lnTo>
                  <a:lnTo>
                    <a:pt x="228" y="499"/>
                  </a:lnTo>
                  <a:lnTo>
                    <a:pt x="228" y="499"/>
                  </a:lnTo>
                  <a:lnTo>
                    <a:pt x="228" y="501"/>
                  </a:lnTo>
                  <a:lnTo>
                    <a:pt x="228" y="503"/>
                  </a:lnTo>
                  <a:lnTo>
                    <a:pt x="228" y="503"/>
                  </a:lnTo>
                  <a:lnTo>
                    <a:pt x="228" y="499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34" y="497"/>
                  </a:lnTo>
                  <a:lnTo>
                    <a:pt x="234" y="497"/>
                  </a:lnTo>
                  <a:lnTo>
                    <a:pt x="234" y="495"/>
                  </a:lnTo>
                  <a:lnTo>
                    <a:pt x="234" y="493"/>
                  </a:lnTo>
                  <a:lnTo>
                    <a:pt x="234" y="491"/>
                  </a:lnTo>
                  <a:lnTo>
                    <a:pt x="236" y="489"/>
                  </a:lnTo>
                  <a:lnTo>
                    <a:pt x="236" y="489"/>
                  </a:lnTo>
                  <a:lnTo>
                    <a:pt x="230" y="489"/>
                  </a:lnTo>
                  <a:lnTo>
                    <a:pt x="226" y="493"/>
                  </a:lnTo>
                  <a:lnTo>
                    <a:pt x="222" y="493"/>
                  </a:lnTo>
                  <a:lnTo>
                    <a:pt x="218" y="493"/>
                  </a:lnTo>
                  <a:lnTo>
                    <a:pt x="218" y="493"/>
                  </a:lnTo>
                  <a:lnTo>
                    <a:pt x="220" y="487"/>
                  </a:lnTo>
                  <a:lnTo>
                    <a:pt x="226" y="485"/>
                  </a:lnTo>
                  <a:lnTo>
                    <a:pt x="226" y="485"/>
                  </a:lnTo>
                  <a:lnTo>
                    <a:pt x="228" y="487"/>
                  </a:lnTo>
                  <a:lnTo>
                    <a:pt x="232" y="487"/>
                  </a:lnTo>
                  <a:lnTo>
                    <a:pt x="238" y="485"/>
                  </a:lnTo>
                  <a:lnTo>
                    <a:pt x="238" y="485"/>
                  </a:lnTo>
                  <a:lnTo>
                    <a:pt x="236" y="483"/>
                  </a:lnTo>
                  <a:lnTo>
                    <a:pt x="234" y="483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4" y="475"/>
                  </a:lnTo>
                  <a:lnTo>
                    <a:pt x="236" y="473"/>
                  </a:lnTo>
                  <a:lnTo>
                    <a:pt x="240" y="473"/>
                  </a:lnTo>
                  <a:lnTo>
                    <a:pt x="240" y="473"/>
                  </a:lnTo>
                  <a:lnTo>
                    <a:pt x="240" y="469"/>
                  </a:lnTo>
                  <a:lnTo>
                    <a:pt x="240" y="467"/>
                  </a:lnTo>
                  <a:lnTo>
                    <a:pt x="238" y="465"/>
                  </a:lnTo>
                  <a:lnTo>
                    <a:pt x="238" y="465"/>
                  </a:lnTo>
                  <a:lnTo>
                    <a:pt x="240" y="463"/>
                  </a:lnTo>
                  <a:lnTo>
                    <a:pt x="244" y="465"/>
                  </a:lnTo>
                  <a:lnTo>
                    <a:pt x="244" y="465"/>
                  </a:lnTo>
                  <a:lnTo>
                    <a:pt x="242" y="461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40" y="457"/>
                  </a:lnTo>
                  <a:lnTo>
                    <a:pt x="236" y="453"/>
                  </a:lnTo>
                  <a:lnTo>
                    <a:pt x="236" y="453"/>
                  </a:lnTo>
                  <a:lnTo>
                    <a:pt x="236" y="451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42" y="449"/>
                  </a:lnTo>
                  <a:lnTo>
                    <a:pt x="242" y="451"/>
                  </a:lnTo>
                  <a:lnTo>
                    <a:pt x="244" y="455"/>
                  </a:lnTo>
                  <a:lnTo>
                    <a:pt x="244" y="455"/>
                  </a:lnTo>
                  <a:lnTo>
                    <a:pt x="246" y="453"/>
                  </a:lnTo>
                  <a:lnTo>
                    <a:pt x="248" y="453"/>
                  </a:lnTo>
                  <a:lnTo>
                    <a:pt x="252" y="455"/>
                  </a:lnTo>
                  <a:lnTo>
                    <a:pt x="252" y="455"/>
                  </a:lnTo>
                  <a:lnTo>
                    <a:pt x="252" y="453"/>
                  </a:lnTo>
                  <a:lnTo>
                    <a:pt x="254" y="451"/>
                  </a:lnTo>
                  <a:lnTo>
                    <a:pt x="254" y="451"/>
                  </a:lnTo>
                  <a:lnTo>
                    <a:pt x="256" y="461"/>
                  </a:lnTo>
                  <a:lnTo>
                    <a:pt x="254" y="471"/>
                  </a:lnTo>
                  <a:lnTo>
                    <a:pt x="254" y="471"/>
                  </a:lnTo>
                  <a:lnTo>
                    <a:pt x="258" y="469"/>
                  </a:lnTo>
                  <a:lnTo>
                    <a:pt x="258" y="467"/>
                  </a:lnTo>
                  <a:lnTo>
                    <a:pt x="262" y="461"/>
                  </a:lnTo>
                  <a:lnTo>
                    <a:pt x="262" y="461"/>
                  </a:lnTo>
                  <a:lnTo>
                    <a:pt x="258" y="461"/>
                  </a:lnTo>
                  <a:lnTo>
                    <a:pt x="258" y="457"/>
                  </a:lnTo>
                  <a:lnTo>
                    <a:pt x="260" y="453"/>
                  </a:lnTo>
                  <a:lnTo>
                    <a:pt x="260" y="451"/>
                  </a:lnTo>
                  <a:lnTo>
                    <a:pt x="260" y="451"/>
                  </a:lnTo>
                  <a:lnTo>
                    <a:pt x="262" y="453"/>
                  </a:lnTo>
                  <a:lnTo>
                    <a:pt x="266" y="453"/>
                  </a:lnTo>
                  <a:lnTo>
                    <a:pt x="270" y="451"/>
                  </a:lnTo>
                  <a:lnTo>
                    <a:pt x="270" y="451"/>
                  </a:lnTo>
                  <a:lnTo>
                    <a:pt x="270" y="453"/>
                  </a:lnTo>
                  <a:lnTo>
                    <a:pt x="268" y="455"/>
                  </a:lnTo>
                  <a:lnTo>
                    <a:pt x="268" y="455"/>
                  </a:lnTo>
                  <a:lnTo>
                    <a:pt x="266" y="457"/>
                  </a:lnTo>
                  <a:lnTo>
                    <a:pt x="266" y="457"/>
                  </a:lnTo>
                  <a:lnTo>
                    <a:pt x="268" y="457"/>
                  </a:lnTo>
                  <a:lnTo>
                    <a:pt x="270" y="459"/>
                  </a:lnTo>
                  <a:lnTo>
                    <a:pt x="272" y="459"/>
                  </a:lnTo>
                  <a:lnTo>
                    <a:pt x="274" y="459"/>
                  </a:lnTo>
                  <a:lnTo>
                    <a:pt x="274" y="459"/>
                  </a:lnTo>
                  <a:lnTo>
                    <a:pt x="274" y="455"/>
                  </a:lnTo>
                  <a:lnTo>
                    <a:pt x="278" y="451"/>
                  </a:lnTo>
                  <a:lnTo>
                    <a:pt x="278" y="451"/>
                  </a:lnTo>
                  <a:lnTo>
                    <a:pt x="278" y="451"/>
                  </a:lnTo>
                  <a:lnTo>
                    <a:pt x="274" y="451"/>
                  </a:lnTo>
                  <a:lnTo>
                    <a:pt x="272" y="451"/>
                  </a:lnTo>
                  <a:lnTo>
                    <a:pt x="272" y="449"/>
                  </a:lnTo>
                  <a:lnTo>
                    <a:pt x="272" y="449"/>
                  </a:lnTo>
                  <a:lnTo>
                    <a:pt x="274" y="449"/>
                  </a:lnTo>
                  <a:lnTo>
                    <a:pt x="278" y="449"/>
                  </a:lnTo>
                  <a:lnTo>
                    <a:pt x="280" y="447"/>
                  </a:lnTo>
                  <a:lnTo>
                    <a:pt x="284" y="445"/>
                  </a:lnTo>
                  <a:lnTo>
                    <a:pt x="284" y="445"/>
                  </a:lnTo>
                  <a:lnTo>
                    <a:pt x="282" y="449"/>
                  </a:lnTo>
                  <a:lnTo>
                    <a:pt x="284" y="449"/>
                  </a:lnTo>
                  <a:lnTo>
                    <a:pt x="286" y="451"/>
                  </a:lnTo>
                  <a:lnTo>
                    <a:pt x="284" y="455"/>
                  </a:lnTo>
                  <a:lnTo>
                    <a:pt x="284" y="455"/>
                  </a:lnTo>
                  <a:lnTo>
                    <a:pt x="288" y="455"/>
                  </a:lnTo>
                  <a:lnTo>
                    <a:pt x="292" y="455"/>
                  </a:lnTo>
                  <a:lnTo>
                    <a:pt x="294" y="453"/>
                  </a:lnTo>
                  <a:lnTo>
                    <a:pt x="294" y="451"/>
                  </a:lnTo>
                  <a:lnTo>
                    <a:pt x="294" y="451"/>
                  </a:lnTo>
                  <a:lnTo>
                    <a:pt x="292" y="451"/>
                  </a:lnTo>
                  <a:lnTo>
                    <a:pt x="292" y="451"/>
                  </a:lnTo>
                  <a:lnTo>
                    <a:pt x="290" y="451"/>
                  </a:lnTo>
                  <a:lnTo>
                    <a:pt x="290" y="451"/>
                  </a:lnTo>
                  <a:lnTo>
                    <a:pt x="290" y="451"/>
                  </a:lnTo>
                  <a:lnTo>
                    <a:pt x="294" y="447"/>
                  </a:lnTo>
                  <a:lnTo>
                    <a:pt x="299" y="443"/>
                  </a:lnTo>
                  <a:lnTo>
                    <a:pt x="299" y="443"/>
                  </a:lnTo>
                  <a:lnTo>
                    <a:pt x="298" y="447"/>
                  </a:lnTo>
                  <a:lnTo>
                    <a:pt x="298" y="449"/>
                  </a:lnTo>
                  <a:lnTo>
                    <a:pt x="296" y="45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92" y="459"/>
                  </a:lnTo>
                  <a:lnTo>
                    <a:pt x="290" y="461"/>
                  </a:lnTo>
                  <a:lnTo>
                    <a:pt x="290" y="463"/>
                  </a:lnTo>
                  <a:lnTo>
                    <a:pt x="290" y="463"/>
                  </a:lnTo>
                  <a:lnTo>
                    <a:pt x="296" y="465"/>
                  </a:lnTo>
                  <a:lnTo>
                    <a:pt x="303" y="465"/>
                  </a:lnTo>
                  <a:lnTo>
                    <a:pt x="311" y="465"/>
                  </a:lnTo>
                  <a:lnTo>
                    <a:pt x="313" y="463"/>
                  </a:lnTo>
                  <a:lnTo>
                    <a:pt x="315" y="459"/>
                  </a:lnTo>
                  <a:lnTo>
                    <a:pt x="315" y="459"/>
                  </a:lnTo>
                  <a:lnTo>
                    <a:pt x="315" y="463"/>
                  </a:lnTo>
                  <a:lnTo>
                    <a:pt x="315" y="465"/>
                  </a:lnTo>
                  <a:lnTo>
                    <a:pt x="313" y="467"/>
                  </a:lnTo>
                  <a:lnTo>
                    <a:pt x="313" y="469"/>
                  </a:lnTo>
                  <a:lnTo>
                    <a:pt x="313" y="469"/>
                  </a:lnTo>
                  <a:lnTo>
                    <a:pt x="315" y="471"/>
                  </a:lnTo>
                  <a:lnTo>
                    <a:pt x="317" y="469"/>
                  </a:lnTo>
                  <a:lnTo>
                    <a:pt x="321" y="465"/>
                  </a:lnTo>
                  <a:lnTo>
                    <a:pt x="321" y="465"/>
                  </a:lnTo>
                  <a:lnTo>
                    <a:pt x="321" y="465"/>
                  </a:lnTo>
                  <a:lnTo>
                    <a:pt x="323" y="465"/>
                  </a:lnTo>
                  <a:lnTo>
                    <a:pt x="325" y="465"/>
                  </a:lnTo>
                  <a:lnTo>
                    <a:pt x="327" y="467"/>
                  </a:lnTo>
                  <a:lnTo>
                    <a:pt x="327" y="467"/>
                  </a:lnTo>
                  <a:lnTo>
                    <a:pt x="323" y="473"/>
                  </a:lnTo>
                  <a:lnTo>
                    <a:pt x="321" y="475"/>
                  </a:lnTo>
                  <a:lnTo>
                    <a:pt x="319" y="475"/>
                  </a:lnTo>
                  <a:lnTo>
                    <a:pt x="319" y="475"/>
                  </a:lnTo>
                  <a:lnTo>
                    <a:pt x="319" y="473"/>
                  </a:lnTo>
                  <a:lnTo>
                    <a:pt x="317" y="473"/>
                  </a:lnTo>
                  <a:lnTo>
                    <a:pt x="317" y="473"/>
                  </a:lnTo>
                  <a:lnTo>
                    <a:pt x="311" y="471"/>
                  </a:lnTo>
                  <a:lnTo>
                    <a:pt x="303" y="469"/>
                  </a:lnTo>
                  <a:lnTo>
                    <a:pt x="298" y="469"/>
                  </a:lnTo>
                  <a:lnTo>
                    <a:pt x="288" y="469"/>
                  </a:lnTo>
                  <a:lnTo>
                    <a:pt x="288" y="469"/>
                  </a:lnTo>
                  <a:lnTo>
                    <a:pt x="288" y="467"/>
                  </a:lnTo>
                  <a:lnTo>
                    <a:pt x="288" y="467"/>
                  </a:lnTo>
                  <a:lnTo>
                    <a:pt x="284" y="467"/>
                  </a:lnTo>
                  <a:lnTo>
                    <a:pt x="282" y="471"/>
                  </a:lnTo>
                  <a:lnTo>
                    <a:pt x="282" y="471"/>
                  </a:lnTo>
                  <a:lnTo>
                    <a:pt x="290" y="471"/>
                  </a:lnTo>
                  <a:lnTo>
                    <a:pt x="294" y="473"/>
                  </a:lnTo>
                  <a:lnTo>
                    <a:pt x="292" y="477"/>
                  </a:lnTo>
                  <a:lnTo>
                    <a:pt x="292" y="477"/>
                  </a:lnTo>
                  <a:lnTo>
                    <a:pt x="288" y="477"/>
                  </a:lnTo>
                  <a:lnTo>
                    <a:pt x="286" y="477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8" y="479"/>
                  </a:lnTo>
                  <a:lnTo>
                    <a:pt x="292" y="477"/>
                  </a:lnTo>
                  <a:lnTo>
                    <a:pt x="296" y="475"/>
                  </a:lnTo>
                  <a:lnTo>
                    <a:pt x="299" y="475"/>
                  </a:lnTo>
                  <a:lnTo>
                    <a:pt x="299" y="475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301" y="481"/>
                  </a:lnTo>
                  <a:lnTo>
                    <a:pt x="301" y="481"/>
                  </a:lnTo>
                  <a:lnTo>
                    <a:pt x="301" y="483"/>
                  </a:lnTo>
                  <a:lnTo>
                    <a:pt x="301" y="483"/>
                  </a:lnTo>
                  <a:lnTo>
                    <a:pt x="313" y="481"/>
                  </a:lnTo>
                  <a:lnTo>
                    <a:pt x="317" y="481"/>
                  </a:lnTo>
                  <a:lnTo>
                    <a:pt x="313" y="485"/>
                  </a:lnTo>
                  <a:lnTo>
                    <a:pt x="313" y="485"/>
                  </a:lnTo>
                  <a:lnTo>
                    <a:pt x="317" y="485"/>
                  </a:lnTo>
                  <a:lnTo>
                    <a:pt x="319" y="485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7"/>
                  </a:lnTo>
                  <a:lnTo>
                    <a:pt x="321" y="485"/>
                  </a:lnTo>
                  <a:lnTo>
                    <a:pt x="323" y="485"/>
                  </a:lnTo>
                  <a:lnTo>
                    <a:pt x="323" y="485"/>
                  </a:lnTo>
                  <a:lnTo>
                    <a:pt x="329" y="487"/>
                  </a:lnTo>
                  <a:lnTo>
                    <a:pt x="329" y="489"/>
                  </a:lnTo>
                  <a:lnTo>
                    <a:pt x="329" y="491"/>
                  </a:lnTo>
                  <a:lnTo>
                    <a:pt x="329" y="491"/>
                  </a:lnTo>
                  <a:lnTo>
                    <a:pt x="333" y="489"/>
                  </a:lnTo>
                  <a:lnTo>
                    <a:pt x="335" y="489"/>
                  </a:lnTo>
                  <a:lnTo>
                    <a:pt x="339" y="489"/>
                  </a:lnTo>
                  <a:lnTo>
                    <a:pt x="339" y="489"/>
                  </a:lnTo>
                  <a:lnTo>
                    <a:pt x="339" y="491"/>
                  </a:lnTo>
                  <a:lnTo>
                    <a:pt x="339" y="491"/>
                  </a:lnTo>
                  <a:lnTo>
                    <a:pt x="337" y="493"/>
                  </a:lnTo>
                  <a:lnTo>
                    <a:pt x="337" y="495"/>
                  </a:lnTo>
                  <a:lnTo>
                    <a:pt x="339" y="501"/>
                  </a:lnTo>
                  <a:lnTo>
                    <a:pt x="339" y="501"/>
                  </a:lnTo>
                  <a:lnTo>
                    <a:pt x="339" y="497"/>
                  </a:lnTo>
                  <a:lnTo>
                    <a:pt x="341" y="495"/>
                  </a:lnTo>
                  <a:lnTo>
                    <a:pt x="345" y="495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51" y="499"/>
                  </a:lnTo>
                  <a:lnTo>
                    <a:pt x="351" y="499"/>
                  </a:lnTo>
                  <a:lnTo>
                    <a:pt x="347" y="499"/>
                  </a:lnTo>
                  <a:lnTo>
                    <a:pt x="345" y="501"/>
                  </a:lnTo>
                  <a:lnTo>
                    <a:pt x="345" y="501"/>
                  </a:lnTo>
                  <a:lnTo>
                    <a:pt x="349" y="501"/>
                  </a:lnTo>
                  <a:lnTo>
                    <a:pt x="355" y="501"/>
                  </a:lnTo>
                  <a:lnTo>
                    <a:pt x="355" y="501"/>
                  </a:lnTo>
                  <a:lnTo>
                    <a:pt x="353" y="497"/>
                  </a:lnTo>
                  <a:lnTo>
                    <a:pt x="353" y="497"/>
                  </a:lnTo>
                  <a:lnTo>
                    <a:pt x="357" y="497"/>
                  </a:lnTo>
                  <a:lnTo>
                    <a:pt x="357" y="497"/>
                  </a:lnTo>
                  <a:lnTo>
                    <a:pt x="355" y="499"/>
                  </a:lnTo>
                  <a:lnTo>
                    <a:pt x="355" y="501"/>
                  </a:lnTo>
                  <a:lnTo>
                    <a:pt x="357" y="503"/>
                  </a:lnTo>
                  <a:lnTo>
                    <a:pt x="357" y="503"/>
                  </a:lnTo>
                  <a:lnTo>
                    <a:pt x="359" y="501"/>
                  </a:lnTo>
                  <a:lnTo>
                    <a:pt x="359" y="497"/>
                  </a:lnTo>
                  <a:lnTo>
                    <a:pt x="359" y="491"/>
                  </a:lnTo>
                  <a:lnTo>
                    <a:pt x="359" y="491"/>
                  </a:lnTo>
                  <a:lnTo>
                    <a:pt x="361" y="489"/>
                  </a:lnTo>
                  <a:lnTo>
                    <a:pt x="361" y="487"/>
                  </a:lnTo>
                  <a:lnTo>
                    <a:pt x="363" y="485"/>
                  </a:lnTo>
                  <a:lnTo>
                    <a:pt x="365" y="485"/>
                  </a:lnTo>
                  <a:lnTo>
                    <a:pt x="365" y="485"/>
                  </a:lnTo>
                  <a:lnTo>
                    <a:pt x="365" y="489"/>
                  </a:lnTo>
                  <a:lnTo>
                    <a:pt x="365" y="489"/>
                  </a:lnTo>
                  <a:lnTo>
                    <a:pt x="369" y="491"/>
                  </a:lnTo>
                  <a:lnTo>
                    <a:pt x="369" y="491"/>
                  </a:lnTo>
                  <a:lnTo>
                    <a:pt x="369" y="489"/>
                  </a:lnTo>
                  <a:lnTo>
                    <a:pt x="371" y="487"/>
                  </a:lnTo>
                  <a:lnTo>
                    <a:pt x="371" y="487"/>
                  </a:lnTo>
                  <a:lnTo>
                    <a:pt x="373" y="487"/>
                  </a:lnTo>
                  <a:lnTo>
                    <a:pt x="375" y="487"/>
                  </a:lnTo>
                  <a:lnTo>
                    <a:pt x="375" y="487"/>
                  </a:lnTo>
                  <a:lnTo>
                    <a:pt x="375" y="487"/>
                  </a:lnTo>
                  <a:lnTo>
                    <a:pt x="375" y="491"/>
                  </a:lnTo>
                  <a:lnTo>
                    <a:pt x="375" y="493"/>
                  </a:lnTo>
                  <a:lnTo>
                    <a:pt x="375" y="493"/>
                  </a:lnTo>
                  <a:lnTo>
                    <a:pt x="369" y="495"/>
                  </a:lnTo>
                  <a:lnTo>
                    <a:pt x="361" y="493"/>
                  </a:lnTo>
                  <a:lnTo>
                    <a:pt x="361" y="493"/>
                  </a:lnTo>
                  <a:lnTo>
                    <a:pt x="361" y="495"/>
                  </a:lnTo>
                  <a:lnTo>
                    <a:pt x="361" y="497"/>
                  </a:lnTo>
                  <a:lnTo>
                    <a:pt x="361" y="501"/>
                  </a:lnTo>
                  <a:lnTo>
                    <a:pt x="361" y="501"/>
                  </a:lnTo>
                  <a:lnTo>
                    <a:pt x="365" y="501"/>
                  </a:lnTo>
                  <a:lnTo>
                    <a:pt x="367" y="503"/>
                  </a:lnTo>
                  <a:lnTo>
                    <a:pt x="367" y="503"/>
                  </a:lnTo>
                  <a:lnTo>
                    <a:pt x="367" y="499"/>
                  </a:lnTo>
                  <a:lnTo>
                    <a:pt x="371" y="497"/>
                  </a:lnTo>
                  <a:lnTo>
                    <a:pt x="377" y="497"/>
                  </a:lnTo>
                  <a:lnTo>
                    <a:pt x="377" y="497"/>
                  </a:lnTo>
                  <a:lnTo>
                    <a:pt x="377" y="491"/>
                  </a:lnTo>
                  <a:lnTo>
                    <a:pt x="377" y="491"/>
                  </a:lnTo>
                  <a:lnTo>
                    <a:pt x="379" y="489"/>
                  </a:lnTo>
                  <a:lnTo>
                    <a:pt x="379" y="489"/>
                  </a:lnTo>
                  <a:lnTo>
                    <a:pt x="381" y="495"/>
                  </a:lnTo>
                  <a:lnTo>
                    <a:pt x="381" y="497"/>
                  </a:lnTo>
                  <a:lnTo>
                    <a:pt x="379" y="499"/>
                  </a:lnTo>
                  <a:lnTo>
                    <a:pt x="379" y="499"/>
                  </a:lnTo>
                  <a:lnTo>
                    <a:pt x="377" y="497"/>
                  </a:lnTo>
                  <a:lnTo>
                    <a:pt x="375" y="499"/>
                  </a:lnTo>
                  <a:lnTo>
                    <a:pt x="373" y="501"/>
                  </a:lnTo>
                  <a:lnTo>
                    <a:pt x="371" y="503"/>
                  </a:lnTo>
                  <a:lnTo>
                    <a:pt x="371" y="503"/>
                  </a:lnTo>
                  <a:lnTo>
                    <a:pt x="375" y="503"/>
                  </a:lnTo>
                  <a:lnTo>
                    <a:pt x="381" y="501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87" y="505"/>
                  </a:lnTo>
                  <a:lnTo>
                    <a:pt x="387" y="509"/>
                  </a:lnTo>
                  <a:lnTo>
                    <a:pt x="387" y="509"/>
                  </a:lnTo>
                  <a:lnTo>
                    <a:pt x="391" y="509"/>
                  </a:lnTo>
                  <a:lnTo>
                    <a:pt x="395" y="507"/>
                  </a:lnTo>
                  <a:lnTo>
                    <a:pt x="395" y="507"/>
                  </a:lnTo>
                  <a:lnTo>
                    <a:pt x="395" y="505"/>
                  </a:lnTo>
                  <a:lnTo>
                    <a:pt x="393" y="505"/>
                  </a:lnTo>
                  <a:lnTo>
                    <a:pt x="393" y="505"/>
                  </a:lnTo>
                  <a:lnTo>
                    <a:pt x="391" y="505"/>
                  </a:lnTo>
                  <a:lnTo>
                    <a:pt x="391" y="505"/>
                  </a:lnTo>
                  <a:lnTo>
                    <a:pt x="393" y="503"/>
                  </a:lnTo>
                  <a:lnTo>
                    <a:pt x="395" y="503"/>
                  </a:lnTo>
                  <a:lnTo>
                    <a:pt x="395" y="503"/>
                  </a:lnTo>
                  <a:lnTo>
                    <a:pt x="397" y="503"/>
                  </a:lnTo>
                  <a:lnTo>
                    <a:pt x="401" y="503"/>
                  </a:lnTo>
                  <a:lnTo>
                    <a:pt x="403" y="503"/>
                  </a:lnTo>
                  <a:lnTo>
                    <a:pt x="407" y="505"/>
                  </a:lnTo>
                  <a:lnTo>
                    <a:pt x="407" y="505"/>
                  </a:lnTo>
                  <a:lnTo>
                    <a:pt x="407" y="509"/>
                  </a:lnTo>
                  <a:lnTo>
                    <a:pt x="409" y="513"/>
                  </a:lnTo>
                  <a:lnTo>
                    <a:pt x="409" y="513"/>
                  </a:lnTo>
                  <a:lnTo>
                    <a:pt x="409" y="511"/>
                  </a:lnTo>
                  <a:lnTo>
                    <a:pt x="411" y="509"/>
                  </a:lnTo>
                  <a:lnTo>
                    <a:pt x="413" y="507"/>
                  </a:lnTo>
                  <a:lnTo>
                    <a:pt x="415" y="507"/>
                  </a:lnTo>
                  <a:lnTo>
                    <a:pt x="415" y="507"/>
                  </a:lnTo>
                  <a:lnTo>
                    <a:pt x="415" y="511"/>
                  </a:lnTo>
                  <a:lnTo>
                    <a:pt x="415" y="511"/>
                  </a:lnTo>
                  <a:lnTo>
                    <a:pt x="413" y="511"/>
                  </a:lnTo>
                  <a:lnTo>
                    <a:pt x="411" y="511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13" y="517"/>
                  </a:lnTo>
                  <a:lnTo>
                    <a:pt x="417" y="517"/>
                  </a:lnTo>
                  <a:lnTo>
                    <a:pt x="417" y="517"/>
                  </a:lnTo>
                  <a:lnTo>
                    <a:pt x="423" y="513"/>
                  </a:lnTo>
                  <a:lnTo>
                    <a:pt x="423" y="513"/>
                  </a:lnTo>
                  <a:lnTo>
                    <a:pt x="421" y="513"/>
                  </a:lnTo>
                  <a:lnTo>
                    <a:pt x="421" y="509"/>
                  </a:lnTo>
                  <a:lnTo>
                    <a:pt x="421" y="509"/>
                  </a:lnTo>
                  <a:lnTo>
                    <a:pt x="423" y="509"/>
                  </a:lnTo>
                  <a:lnTo>
                    <a:pt x="425" y="509"/>
                  </a:lnTo>
                  <a:lnTo>
                    <a:pt x="427" y="507"/>
                  </a:lnTo>
                  <a:lnTo>
                    <a:pt x="429" y="507"/>
                  </a:lnTo>
                  <a:lnTo>
                    <a:pt x="429" y="507"/>
                  </a:lnTo>
                  <a:lnTo>
                    <a:pt x="429" y="511"/>
                  </a:lnTo>
                  <a:lnTo>
                    <a:pt x="429" y="511"/>
                  </a:lnTo>
                  <a:lnTo>
                    <a:pt x="433" y="509"/>
                  </a:lnTo>
                  <a:lnTo>
                    <a:pt x="433" y="509"/>
                  </a:lnTo>
                  <a:lnTo>
                    <a:pt x="431" y="505"/>
                  </a:lnTo>
                  <a:lnTo>
                    <a:pt x="431" y="505"/>
                  </a:lnTo>
                  <a:lnTo>
                    <a:pt x="419" y="505"/>
                  </a:lnTo>
                  <a:lnTo>
                    <a:pt x="419" y="505"/>
                  </a:lnTo>
                  <a:lnTo>
                    <a:pt x="421" y="503"/>
                  </a:lnTo>
                  <a:lnTo>
                    <a:pt x="423" y="503"/>
                  </a:lnTo>
                  <a:lnTo>
                    <a:pt x="427" y="503"/>
                  </a:lnTo>
                  <a:lnTo>
                    <a:pt x="429" y="499"/>
                  </a:lnTo>
                  <a:lnTo>
                    <a:pt x="429" y="499"/>
                  </a:lnTo>
                  <a:lnTo>
                    <a:pt x="427" y="499"/>
                  </a:lnTo>
                  <a:lnTo>
                    <a:pt x="427" y="499"/>
                  </a:lnTo>
                  <a:lnTo>
                    <a:pt x="425" y="499"/>
                  </a:lnTo>
                  <a:lnTo>
                    <a:pt x="423" y="499"/>
                  </a:lnTo>
                  <a:lnTo>
                    <a:pt x="423" y="499"/>
                  </a:lnTo>
                  <a:lnTo>
                    <a:pt x="425" y="495"/>
                  </a:lnTo>
                  <a:lnTo>
                    <a:pt x="427" y="491"/>
                  </a:lnTo>
                  <a:lnTo>
                    <a:pt x="427" y="491"/>
                  </a:lnTo>
                  <a:lnTo>
                    <a:pt x="423" y="493"/>
                  </a:lnTo>
                  <a:lnTo>
                    <a:pt x="423" y="493"/>
                  </a:lnTo>
                  <a:lnTo>
                    <a:pt x="421" y="495"/>
                  </a:lnTo>
                  <a:lnTo>
                    <a:pt x="421" y="497"/>
                  </a:lnTo>
                  <a:lnTo>
                    <a:pt x="421" y="497"/>
                  </a:lnTo>
                  <a:lnTo>
                    <a:pt x="419" y="495"/>
                  </a:lnTo>
                  <a:lnTo>
                    <a:pt x="419" y="491"/>
                  </a:lnTo>
                  <a:lnTo>
                    <a:pt x="421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3" y="491"/>
                  </a:lnTo>
                  <a:lnTo>
                    <a:pt x="413" y="491"/>
                  </a:lnTo>
                  <a:lnTo>
                    <a:pt x="417" y="493"/>
                  </a:lnTo>
                  <a:lnTo>
                    <a:pt x="417" y="493"/>
                  </a:lnTo>
                  <a:lnTo>
                    <a:pt x="415" y="495"/>
                  </a:lnTo>
                  <a:lnTo>
                    <a:pt x="413" y="495"/>
                  </a:lnTo>
                  <a:lnTo>
                    <a:pt x="407" y="495"/>
                  </a:lnTo>
                  <a:lnTo>
                    <a:pt x="401" y="493"/>
                  </a:lnTo>
                  <a:lnTo>
                    <a:pt x="397" y="491"/>
                  </a:lnTo>
                  <a:lnTo>
                    <a:pt x="397" y="491"/>
                  </a:lnTo>
                  <a:lnTo>
                    <a:pt x="401" y="489"/>
                  </a:lnTo>
                  <a:lnTo>
                    <a:pt x="409" y="487"/>
                  </a:lnTo>
                  <a:lnTo>
                    <a:pt x="409" y="487"/>
                  </a:lnTo>
                  <a:lnTo>
                    <a:pt x="407" y="491"/>
                  </a:lnTo>
                  <a:lnTo>
                    <a:pt x="407" y="493"/>
                  </a:lnTo>
                  <a:lnTo>
                    <a:pt x="407" y="493"/>
                  </a:lnTo>
                  <a:lnTo>
                    <a:pt x="411" y="491"/>
                  </a:lnTo>
                  <a:lnTo>
                    <a:pt x="413" y="489"/>
                  </a:lnTo>
                  <a:lnTo>
                    <a:pt x="413" y="483"/>
                  </a:lnTo>
                  <a:lnTo>
                    <a:pt x="413" y="483"/>
                  </a:lnTo>
                  <a:lnTo>
                    <a:pt x="405" y="483"/>
                  </a:lnTo>
                  <a:lnTo>
                    <a:pt x="397" y="483"/>
                  </a:lnTo>
                  <a:lnTo>
                    <a:pt x="397" y="483"/>
                  </a:lnTo>
                  <a:lnTo>
                    <a:pt x="403" y="479"/>
                  </a:lnTo>
                  <a:lnTo>
                    <a:pt x="407" y="475"/>
                  </a:lnTo>
                  <a:lnTo>
                    <a:pt x="407" y="475"/>
                  </a:lnTo>
                  <a:lnTo>
                    <a:pt x="405" y="477"/>
                  </a:lnTo>
                  <a:lnTo>
                    <a:pt x="403" y="475"/>
                  </a:lnTo>
                  <a:lnTo>
                    <a:pt x="403" y="475"/>
                  </a:lnTo>
                  <a:lnTo>
                    <a:pt x="399" y="475"/>
                  </a:lnTo>
                  <a:lnTo>
                    <a:pt x="399" y="475"/>
                  </a:lnTo>
                  <a:lnTo>
                    <a:pt x="399" y="471"/>
                  </a:lnTo>
                  <a:lnTo>
                    <a:pt x="399" y="471"/>
                  </a:lnTo>
                  <a:lnTo>
                    <a:pt x="409" y="467"/>
                  </a:lnTo>
                  <a:lnTo>
                    <a:pt x="417" y="465"/>
                  </a:lnTo>
                  <a:lnTo>
                    <a:pt x="425" y="465"/>
                  </a:lnTo>
                  <a:lnTo>
                    <a:pt x="425" y="465"/>
                  </a:lnTo>
                  <a:lnTo>
                    <a:pt x="427" y="461"/>
                  </a:lnTo>
                  <a:lnTo>
                    <a:pt x="427" y="457"/>
                  </a:lnTo>
                  <a:lnTo>
                    <a:pt x="427" y="455"/>
                  </a:lnTo>
                  <a:lnTo>
                    <a:pt x="427" y="455"/>
                  </a:lnTo>
                  <a:lnTo>
                    <a:pt x="425" y="457"/>
                  </a:lnTo>
                  <a:lnTo>
                    <a:pt x="423" y="457"/>
                  </a:lnTo>
                  <a:lnTo>
                    <a:pt x="421" y="461"/>
                  </a:lnTo>
                  <a:lnTo>
                    <a:pt x="421" y="461"/>
                  </a:lnTo>
                  <a:lnTo>
                    <a:pt x="419" y="459"/>
                  </a:lnTo>
                  <a:lnTo>
                    <a:pt x="417" y="457"/>
                  </a:lnTo>
                  <a:lnTo>
                    <a:pt x="415" y="459"/>
                  </a:lnTo>
                  <a:lnTo>
                    <a:pt x="415" y="459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1" y="463"/>
                  </a:lnTo>
                  <a:lnTo>
                    <a:pt x="403" y="461"/>
                  </a:lnTo>
                  <a:lnTo>
                    <a:pt x="403" y="461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7"/>
                  </a:lnTo>
                  <a:lnTo>
                    <a:pt x="397" y="459"/>
                  </a:lnTo>
                  <a:lnTo>
                    <a:pt x="395" y="457"/>
                  </a:lnTo>
                  <a:lnTo>
                    <a:pt x="393" y="455"/>
                  </a:lnTo>
                  <a:lnTo>
                    <a:pt x="393" y="455"/>
                  </a:lnTo>
                  <a:lnTo>
                    <a:pt x="403" y="455"/>
                  </a:lnTo>
                  <a:lnTo>
                    <a:pt x="413" y="453"/>
                  </a:lnTo>
                  <a:lnTo>
                    <a:pt x="413" y="453"/>
                  </a:lnTo>
                  <a:lnTo>
                    <a:pt x="417" y="449"/>
                  </a:lnTo>
                  <a:lnTo>
                    <a:pt x="423" y="449"/>
                  </a:lnTo>
                  <a:lnTo>
                    <a:pt x="423" y="449"/>
                  </a:lnTo>
                  <a:lnTo>
                    <a:pt x="423" y="447"/>
                  </a:lnTo>
                  <a:lnTo>
                    <a:pt x="423" y="445"/>
                  </a:lnTo>
                  <a:lnTo>
                    <a:pt x="421" y="445"/>
                  </a:lnTo>
                  <a:lnTo>
                    <a:pt x="421" y="443"/>
                  </a:lnTo>
                  <a:lnTo>
                    <a:pt x="421" y="443"/>
                  </a:lnTo>
                  <a:lnTo>
                    <a:pt x="423" y="441"/>
                  </a:lnTo>
                  <a:lnTo>
                    <a:pt x="423" y="441"/>
                  </a:lnTo>
                  <a:lnTo>
                    <a:pt x="425" y="443"/>
                  </a:lnTo>
                  <a:lnTo>
                    <a:pt x="429" y="443"/>
                  </a:lnTo>
                  <a:lnTo>
                    <a:pt x="431" y="441"/>
                  </a:lnTo>
                  <a:lnTo>
                    <a:pt x="433" y="439"/>
                  </a:lnTo>
                  <a:lnTo>
                    <a:pt x="433" y="439"/>
                  </a:lnTo>
                  <a:lnTo>
                    <a:pt x="437" y="443"/>
                  </a:lnTo>
                  <a:lnTo>
                    <a:pt x="439" y="443"/>
                  </a:lnTo>
                  <a:lnTo>
                    <a:pt x="441" y="443"/>
                  </a:lnTo>
                  <a:lnTo>
                    <a:pt x="441" y="443"/>
                  </a:lnTo>
                  <a:lnTo>
                    <a:pt x="441" y="441"/>
                  </a:lnTo>
                  <a:lnTo>
                    <a:pt x="443" y="439"/>
                  </a:lnTo>
                  <a:lnTo>
                    <a:pt x="443" y="439"/>
                  </a:lnTo>
                  <a:lnTo>
                    <a:pt x="443" y="445"/>
                  </a:lnTo>
                  <a:lnTo>
                    <a:pt x="443" y="445"/>
                  </a:lnTo>
                  <a:lnTo>
                    <a:pt x="439" y="445"/>
                  </a:lnTo>
                  <a:lnTo>
                    <a:pt x="439" y="447"/>
                  </a:lnTo>
                  <a:lnTo>
                    <a:pt x="439" y="447"/>
                  </a:lnTo>
                  <a:lnTo>
                    <a:pt x="439" y="447"/>
                  </a:lnTo>
                  <a:lnTo>
                    <a:pt x="441" y="447"/>
                  </a:lnTo>
                  <a:lnTo>
                    <a:pt x="443" y="447"/>
                  </a:lnTo>
                  <a:lnTo>
                    <a:pt x="443" y="449"/>
                  </a:lnTo>
                  <a:lnTo>
                    <a:pt x="443" y="449"/>
                  </a:lnTo>
                  <a:lnTo>
                    <a:pt x="445" y="441"/>
                  </a:lnTo>
                  <a:lnTo>
                    <a:pt x="447" y="439"/>
                  </a:lnTo>
                  <a:lnTo>
                    <a:pt x="449" y="441"/>
                  </a:lnTo>
                  <a:lnTo>
                    <a:pt x="449" y="441"/>
                  </a:lnTo>
                  <a:lnTo>
                    <a:pt x="447" y="445"/>
                  </a:lnTo>
                  <a:lnTo>
                    <a:pt x="447" y="447"/>
                  </a:lnTo>
                  <a:lnTo>
                    <a:pt x="449" y="449"/>
                  </a:lnTo>
                  <a:lnTo>
                    <a:pt x="449" y="449"/>
                  </a:lnTo>
                  <a:lnTo>
                    <a:pt x="451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7" y="443"/>
                  </a:lnTo>
                  <a:lnTo>
                    <a:pt x="461" y="443"/>
                  </a:lnTo>
                  <a:lnTo>
                    <a:pt x="461" y="443"/>
                  </a:lnTo>
                  <a:lnTo>
                    <a:pt x="461" y="445"/>
                  </a:lnTo>
                  <a:lnTo>
                    <a:pt x="463" y="447"/>
                  </a:lnTo>
                  <a:lnTo>
                    <a:pt x="465" y="447"/>
                  </a:lnTo>
                  <a:lnTo>
                    <a:pt x="467" y="449"/>
                  </a:lnTo>
                  <a:lnTo>
                    <a:pt x="467" y="453"/>
                  </a:lnTo>
                  <a:lnTo>
                    <a:pt x="467" y="453"/>
                  </a:lnTo>
                  <a:lnTo>
                    <a:pt x="469" y="453"/>
                  </a:lnTo>
                  <a:lnTo>
                    <a:pt x="471" y="455"/>
                  </a:lnTo>
                  <a:lnTo>
                    <a:pt x="471" y="455"/>
                  </a:lnTo>
                  <a:lnTo>
                    <a:pt x="475" y="453"/>
                  </a:lnTo>
                  <a:lnTo>
                    <a:pt x="477" y="455"/>
                  </a:lnTo>
                  <a:lnTo>
                    <a:pt x="477" y="455"/>
                  </a:lnTo>
                  <a:lnTo>
                    <a:pt x="479" y="451"/>
                  </a:lnTo>
                  <a:lnTo>
                    <a:pt x="481" y="449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9" y="445"/>
                  </a:lnTo>
                  <a:lnTo>
                    <a:pt x="491" y="445"/>
                  </a:lnTo>
                  <a:lnTo>
                    <a:pt x="495" y="441"/>
                  </a:lnTo>
                  <a:lnTo>
                    <a:pt x="499" y="437"/>
                  </a:lnTo>
                  <a:lnTo>
                    <a:pt x="503" y="435"/>
                  </a:lnTo>
                  <a:lnTo>
                    <a:pt x="503" y="435"/>
                  </a:lnTo>
                  <a:lnTo>
                    <a:pt x="501" y="433"/>
                  </a:lnTo>
                  <a:lnTo>
                    <a:pt x="501" y="433"/>
                  </a:lnTo>
                  <a:lnTo>
                    <a:pt x="499" y="433"/>
                  </a:lnTo>
                  <a:lnTo>
                    <a:pt x="497" y="435"/>
                  </a:lnTo>
                  <a:lnTo>
                    <a:pt x="493" y="435"/>
                  </a:lnTo>
                  <a:lnTo>
                    <a:pt x="493" y="435"/>
                  </a:lnTo>
                  <a:lnTo>
                    <a:pt x="493" y="439"/>
                  </a:lnTo>
                  <a:lnTo>
                    <a:pt x="491" y="439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7" y="437"/>
                  </a:lnTo>
                  <a:lnTo>
                    <a:pt x="487" y="433"/>
                  </a:lnTo>
                  <a:lnTo>
                    <a:pt x="489" y="429"/>
                  </a:lnTo>
                  <a:lnTo>
                    <a:pt x="489" y="429"/>
                  </a:lnTo>
                  <a:lnTo>
                    <a:pt x="485" y="431"/>
                  </a:lnTo>
                  <a:lnTo>
                    <a:pt x="481" y="431"/>
                  </a:lnTo>
                  <a:lnTo>
                    <a:pt x="481" y="431"/>
                  </a:lnTo>
                  <a:lnTo>
                    <a:pt x="477" y="435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71" y="437"/>
                  </a:lnTo>
                  <a:lnTo>
                    <a:pt x="471" y="437"/>
                  </a:lnTo>
                  <a:lnTo>
                    <a:pt x="477" y="433"/>
                  </a:lnTo>
                  <a:lnTo>
                    <a:pt x="479" y="429"/>
                  </a:lnTo>
                  <a:lnTo>
                    <a:pt x="477" y="427"/>
                  </a:lnTo>
                  <a:lnTo>
                    <a:pt x="477" y="427"/>
                  </a:lnTo>
                  <a:lnTo>
                    <a:pt x="475" y="431"/>
                  </a:lnTo>
                  <a:lnTo>
                    <a:pt x="473" y="433"/>
                  </a:lnTo>
                  <a:lnTo>
                    <a:pt x="469" y="433"/>
                  </a:lnTo>
                  <a:lnTo>
                    <a:pt x="469" y="433"/>
                  </a:lnTo>
                  <a:lnTo>
                    <a:pt x="469" y="431"/>
                  </a:lnTo>
                  <a:lnTo>
                    <a:pt x="469" y="429"/>
                  </a:lnTo>
                  <a:lnTo>
                    <a:pt x="471" y="427"/>
                  </a:lnTo>
                  <a:lnTo>
                    <a:pt x="473" y="425"/>
                  </a:lnTo>
                  <a:lnTo>
                    <a:pt x="473" y="425"/>
                  </a:lnTo>
                  <a:lnTo>
                    <a:pt x="467" y="423"/>
                  </a:lnTo>
                  <a:lnTo>
                    <a:pt x="465" y="421"/>
                  </a:lnTo>
                  <a:lnTo>
                    <a:pt x="461" y="423"/>
                  </a:lnTo>
                  <a:lnTo>
                    <a:pt x="461" y="423"/>
                  </a:lnTo>
                  <a:lnTo>
                    <a:pt x="461" y="419"/>
                  </a:lnTo>
                  <a:lnTo>
                    <a:pt x="461" y="419"/>
                  </a:lnTo>
                  <a:lnTo>
                    <a:pt x="457" y="417"/>
                  </a:lnTo>
                  <a:lnTo>
                    <a:pt x="457" y="417"/>
                  </a:lnTo>
                  <a:lnTo>
                    <a:pt x="457" y="409"/>
                  </a:lnTo>
                  <a:lnTo>
                    <a:pt x="457" y="407"/>
                  </a:lnTo>
                  <a:lnTo>
                    <a:pt x="459" y="405"/>
                  </a:lnTo>
                  <a:lnTo>
                    <a:pt x="459" y="405"/>
                  </a:lnTo>
                  <a:lnTo>
                    <a:pt x="459" y="411"/>
                  </a:lnTo>
                  <a:lnTo>
                    <a:pt x="459" y="415"/>
                  </a:lnTo>
                  <a:lnTo>
                    <a:pt x="459" y="415"/>
                  </a:lnTo>
                  <a:lnTo>
                    <a:pt x="463" y="413"/>
                  </a:lnTo>
                  <a:lnTo>
                    <a:pt x="463" y="411"/>
                  </a:lnTo>
                  <a:lnTo>
                    <a:pt x="461" y="409"/>
                  </a:lnTo>
                  <a:lnTo>
                    <a:pt x="463" y="407"/>
                  </a:lnTo>
                  <a:lnTo>
                    <a:pt x="463" y="407"/>
                  </a:lnTo>
                  <a:lnTo>
                    <a:pt x="463" y="413"/>
                  </a:lnTo>
                  <a:lnTo>
                    <a:pt x="463" y="415"/>
                  </a:lnTo>
                  <a:lnTo>
                    <a:pt x="465" y="415"/>
                  </a:lnTo>
                  <a:lnTo>
                    <a:pt x="465" y="415"/>
                  </a:lnTo>
                  <a:lnTo>
                    <a:pt x="467" y="411"/>
                  </a:lnTo>
                  <a:lnTo>
                    <a:pt x="471" y="409"/>
                  </a:lnTo>
                  <a:lnTo>
                    <a:pt x="471" y="409"/>
                  </a:lnTo>
                  <a:lnTo>
                    <a:pt x="473" y="413"/>
                  </a:lnTo>
                  <a:lnTo>
                    <a:pt x="475" y="411"/>
                  </a:lnTo>
                  <a:lnTo>
                    <a:pt x="475" y="411"/>
                  </a:lnTo>
                  <a:lnTo>
                    <a:pt x="475" y="415"/>
                  </a:lnTo>
                  <a:lnTo>
                    <a:pt x="475" y="419"/>
                  </a:lnTo>
                  <a:lnTo>
                    <a:pt x="475" y="419"/>
                  </a:lnTo>
                  <a:lnTo>
                    <a:pt x="487" y="419"/>
                  </a:lnTo>
                  <a:lnTo>
                    <a:pt x="487" y="419"/>
                  </a:lnTo>
                  <a:lnTo>
                    <a:pt x="489" y="425"/>
                  </a:lnTo>
                  <a:lnTo>
                    <a:pt x="489" y="425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91" y="423"/>
                  </a:lnTo>
                  <a:lnTo>
                    <a:pt x="491" y="419"/>
                  </a:lnTo>
                  <a:lnTo>
                    <a:pt x="491" y="417"/>
                  </a:lnTo>
                  <a:lnTo>
                    <a:pt x="491" y="415"/>
                  </a:lnTo>
                  <a:lnTo>
                    <a:pt x="491" y="415"/>
                  </a:lnTo>
                  <a:lnTo>
                    <a:pt x="495" y="413"/>
                  </a:lnTo>
                  <a:lnTo>
                    <a:pt x="497" y="411"/>
                  </a:lnTo>
                  <a:lnTo>
                    <a:pt x="501" y="409"/>
                  </a:lnTo>
                  <a:lnTo>
                    <a:pt x="505" y="409"/>
                  </a:lnTo>
                  <a:lnTo>
                    <a:pt x="505" y="409"/>
                  </a:lnTo>
                  <a:lnTo>
                    <a:pt x="503" y="405"/>
                  </a:lnTo>
                  <a:lnTo>
                    <a:pt x="503" y="403"/>
                  </a:lnTo>
                  <a:lnTo>
                    <a:pt x="503" y="403"/>
                  </a:lnTo>
                  <a:lnTo>
                    <a:pt x="505" y="401"/>
                  </a:lnTo>
                  <a:lnTo>
                    <a:pt x="509" y="401"/>
                  </a:lnTo>
                  <a:lnTo>
                    <a:pt x="509" y="401"/>
                  </a:lnTo>
                  <a:lnTo>
                    <a:pt x="507" y="403"/>
                  </a:lnTo>
                  <a:lnTo>
                    <a:pt x="507" y="407"/>
                  </a:lnTo>
                  <a:lnTo>
                    <a:pt x="507" y="407"/>
                  </a:lnTo>
                  <a:lnTo>
                    <a:pt x="509" y="405"/>
                  </a:lnTo>
                  <a:lnTo>
                    <a:pt x="511" y="403"/>
                  </a:lnTo>
                  <a:lnTo>
                    <a:pt x="513" y="401"/>
                  </a:lnTo>
                  <a:lnTo>
                    <a:pt x="515" y="401"/>
                  </a:lnTo>
                  <a:lnTo>
                    <a:pt x="515" y="401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7" y="405"/>
                  </a:lnTo>
                  <a:lnTo>
                    <a:pt x="519" y="405"/>
                  </a:lnTo>
                  <a:lnTo>
                    <a:pt x="519" y="403"/>
                  </a:lnTo>
                  <a:lnTo>
                    <a:pt x="521" y="401"/>
                  </a:lnTo>
                  <a:lnTo>
                    <a:pt x="521" y="401"/>
                  </a:lnTo>
                  <a:lnTo>
                    <a:pt x="521" y="405"/>
                  </a:lnTo>
                  <a:lnTo>
                    <a:pt x="521" y="407"/>
                  </a:lnTo>
                  <a:lnTo>
                    <a:pt x="523" y="407"/>
                  </a:lnTo>
                  <a:lnTo>
                    <a:pt x="523" y="407"/>
                  </a:lnTo>
                  <a:lnTo>
                    <a:pt x="523" y="403"/>
                  </a:lnTo>
                  <a:lnTo>
                    <a:pt x="523" y="401"/>
                  </a:lnTo>
                  <a:lnTo>
                    <a:pt x="523" y="401"/>
                  </a:lnTo>
                  <a:lnTo>
                    <a:pt x="527" y="399"/>
                  </a:lnTo>
                  <a:lnTo>
                    <a:pt x="529" y="399"/>
                  </a:lnTo>
                  <a:lnTo>
                    <a:pt x="529" y="399"/>
                  </a:lnTo>
                  <a:lnTo>
                    <a:pt x="529" y="403"/>
                  </a:lnTo>
                  <a:lnTo>
                    <a:pt x="529" y="403"/>
                  </a:lnTo>
                  <a:lnTo>
                    <a:pt x="535" y="403"/>
                  </a:lnTo>
                  <a:lnTo>
                    <a:pt x="543" y="401"/>
                  </a:lnTo>
                  <a:lnTo>
                    <a:pt x="543" y="401"/>
                  </a:lnTo>
                  <a:lnTo>
                    <a:pt x="543" y="405"/>
                  </a:lnTo>
                  <a:lnTo>
                    <a:pt x="541" y="407"/>
                  </a:lnTo>
                  <a:lnTo>
                    <a:pt x="541" y="407"/>
                  </a:lnTo>
                  <a:lnTo>
                    <a:pt x="545" y="407"/>
                  </a:lnTo>
                  <a:lnTo>
                    <a:pt x="545" y="405"/>
                  </a:lnTo>
                  <a:lnTo>
                    <a:pt x="547" y="401"/>
                  </a:lnTo>
                  <a:lnTo>
                    <a:pt x="547" y="401"/>
                  </a:lnTo>
                  <a:lnTo>
                    <a:pt x="551" y="401"/>
                  </a:lnTo>
                  <a:lnTo>
                    <a:pt x="551" y="401"/>
                  </a:lnTo>
                  <a:lnTo>
                    <a:pt x="553" y="399"/>
                  </a:lnTo>
                  <a:lnTo>
                    <a:pt x="553" y="399"/>
                  </a:lnTo>
                  <a:lnTo>
                    <a:pt x="547" y="399"/>
                  </a:lnTo>
                  <a:lnTo>
                    <a:pt x="547" y="401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1"/>
                  </a:lnTo>
                  <a:lnTo>
                    <a:pt x="541" y="399"/>
                  </a:lnTo>
                  <a:lnTo>
                    <a:pt x="539" y="399"/>
                  </a:lnTo>
                  <a:lnTo>
                    <a:pt x="535" y="401"/>
                  </a:lnTo>
                  <a:lnTo>
                    <a:pt x="535" y="401"/>
                  </a:lnTo>
                  <a:lnTo>
                    <a:pt x="535" y="401"/>
                  </a:lnTo>
                  <a:lnTo>
                    <a:pt x="535" y="399"/>
                  </a:lnTo>
                  <a:lnTo>
                    <a:pt x="535" y="397"/>
                  </a:lnTo>
                  <a:lnTo>
                    <a:pt x="535" y="397"/>
                  </a:lnTo>
                  <a:lnTo>
                    <a:pt x="531" y="397"/>
                  </a:lnTo>
                  <a:lnTo>
                    <a:pt x="529" y="397"/>
                  </a:lnTo>
                  <a:lnTo>
                    <a:pt x="529" y="393"/>
                  </a:lnTo>
                  <a:lnTo>
                    <a:pt x="529" y="391"/>
                  </a:lnTo>
                  <a:lnTo>
                    <a:pt x="529" y="391"/>
                  </a:lnTo>
                  <a:lnTo>
                    <a:pt x="525" y="391"/>
                  </a:lnTo>
                  <a:lnTo>
                    <a:pt x="525" y="393"/>
                  </a:lnTo>
                  <a:lnTo>
                    <a:pt x="523" y="395"/>
                  </a:lnTo>
                  <a:lnTo>
                    <a:pt x="521" y="395"/>
                  </a:lnTo>
                  <a:lnTo>
                    <a:pt x="521" y="395"/>
                  </a:lnTo>
                  <a:lnTo>
                    <a:pt x="523" y="391"/>
                  </a:lnTo>
                  <a:lnTo>
                    <a:pt x="523" y="391"/>
                  </a:lnTo>
                  <a:lnTo>
                    <a:pt x="519" y="391"/>
                  </a:lnTo>
                  <a:lnTo>
                    <a:pt x="517" y="389"/>
                  </a:lnTo>
                  <a:lnTo>
                    <a:pt x="515" y="387"/>
                  </a:lnTo>
                  <a:lnTo>
                    <a:pt x="515" y="387"/>
                  </a:lnTo>
                  <a:lnTo>
                    <a:pt x="513" y="393"/>
                  </a:lnTo>
                  <a:lnTo>
                    <a:pt x="513" y="395"/>
                  </a:lnTo>
                  <a:lnTo>
                    <a:pt x="511" y="397"/>
                  </a:lnTo>
                  <a:lnTo>
                    <a:pt x="511" y="397"/>
                  </a:lnTo>
                  <a:lnTo>
                    <a:pt x="509" y="395"/>
                  </a:lnTo>
                  <a:lnTo>
                    <a:pt x="509" y="391"/>
                  </a:lnTo>
                  <a:lnTo>
                    <a:pt x="511" y="389"/>
                  </a:lnTo>
                  <a:lnTo>
                    <a:pt x="513" y="385"/>
                  </a:lnTo>
                  <a:lnTo>
                    <a:pt x="513" y="385"/>
                  </a:lnTo>
                  <a:lnTo>
                    <a:pt x="509" y="385"/>
                  </a:lnTo>
                  <a:lnTo>
                    <a:pt x="507" y="389"/>
                  </a:lnTo>
                  <a:lnTo>
                    <a:pt x="505" y="391"/>
                  </a:lnTo>
                  <a:lnTo>
                    <a:pt x="505" y="395"/>
                  </a:lnTo>
                  <a:lnTo>
                    <a:pt x="505" y="395"/>
                  </a:lnTo>
                  <a:lnTo>
                    <a:pt x="503" y="395"/>
                  </a:lnTo>
                  <a:lnTo>
                    <a:pt x="501" y="395"/>
                  </a:lnTo>
                  <a:lnTo>
                    <a:pt x="499" y="395"/>
                  </a:lnTo>
                  <a:lnTo>
                    <a:pt x="497" y="395"/>
                  </a:lnTo>
                  <a:lnTo>
                    <a:pt x="497" y="395"/>
                  </a:lnTo>
                  <a:lnTo>
                    <a:pt x="497" y="399"/>
                  </a:lnTo>
                  <a:lnTo>
                    <a:pt x="497" y="399"/>
                  </a:lnTo>
                  <a:lnTo>
                    <a:pt x="497" y="399"/>
                  </a:lnTo>
                  <a:lnTo>
                    <a:pt x="499" y="401"/>
                  </a:lnTo>
                  <a:lnTo>
                    <a:pt x="501" y="401"/>
                  </a:lnTo>
                  <a:lnTo>
                    <a:pt x="501" y="403"/>
                  </a:lnTo>
                  <a:lnTo>
                    <a:pt x="501" y="403"/>
                  </a:lnTo>
                  <a:lnTo>
                    <a:pt x="495" y="403"/>
                  </a:lnTo>
                  <a:lnTo>
                    <a:pt x="491" y="405"/>
                  </a:lnTo>
                  <a:lnTo>
                    <a:pt x="489" y="407"/>
                  </a:lnTo>
                  <a:lnTo>
                    <a:pt x="489" y="407"/>
                  </a:lnTo>
                  <a:lnTo>
                    <a:pt x="489" y="405"/>
                  </a:lnTo>
                  <a:lnTo>
                    <a:pt x="489" y="403"/>
                  </a:lnTo>
                  <a:lnTo>
                    <a:pt x="489" y="401"/>
                  </a:lnTo>
                  <a:lnTo>
                    <a:pt x="489" y="399"/>
                  </a:lnTo>
                  <a:lnTo>
                    <a:pt x="489" y="399"/>
                  </a:lnTo>
                  <a:lnTo>
                    <a:pt x="489" y="397"/>
                  </a:lnTo>
                  <a:lnTo>
                    <a:pt x="487" y="397"/>
                  </a:lnTo>
                  <a:lnTo>
                    <a:pt x="485" y="399"/>
                  </a:lnTo>
                  <a:lnTo>
                    <a:pt x="483" y="397"/>
                  </a:lnTo>
                  <a:lnTo>
                    <a:pt x="483" y="397"/>
                  </a:lnTo>
                  <a:lnTo>
                    <a:pt x="485" y="395"/>
                  </a:lnTo>
                  <a:lnTo>
                    <a:pt x="485" y="393"/>
                  </a:lnTo>
                  <a:lnTo>
                    <a:pt x="489" y="391"/>
                  </a:lnTo>
                  <a:lnTo>
                    <a:pt x="489" y="391"/>
                  </a:lnTo>
                  <a:lnTo>
                    <a:pt x="489" y="389"/>
                  </a:lnTo>
                  <a:lnTo>
                    <a:pt x="487" y="389"/>
                  </a:lnTo>
                  <a:lnTo>
                    <a:pt x="483" y="389"/>
                  </a:lnTo>
                  <a:lnTo>
                    <a:pt x="483" y="389"/>
                  </a:lnTo>
                  <a:lnTo>
                    <a:pt x="481" y="391"/>
                  </a:lnTo>
                  <a:lnTo>
                    <a:pt x="481" y="395"/>
                  </a:lnTo>
                  <a:lnTo>
                    <a:pt x="481" y="395"/>
                  </a:lnTo>
                  <a:lnTo>
                    <a:pt x="479" y="395"/>
                  </a:lnTo>
                  <a:lnTo>
                    <a:pt x="479" y="393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77" y="383"/>
                  </a:lnTo>
                  <a:lnTo>
                    <a:pt x="477" y="379"/>
                  </a:lnTo>
                  <a:lnTo>
                    <a:pt x="477" y="379"/>
                  </a:lnTo>
                  <a:lnTo>
                    <a:pt x="473" y="383"/>
                  </a:lnTo>
                  <a:lnTo>
                    <a:pt x="473" y="385"/>
                  </a:lnTo>
                  <a:lnTo>
                    <a:pt x="473" y="389"/>
                  </a:lnTo>
                  <a:lnTo>
                    <a:pt x="473" y="389"/>
                  </a:lnTo>
                  <a:lnTo>
                    <a:pt x="469" y="387"/>
                  </a:lnTo>
                  <a:lnTo>
                    <a:pt x="465" y="389"/>
                  </a:lnTo>
                  <a:lnTo>
                    <a:pt x="465" y="389"/>
                  </a:lnTo>
                  <a:lnTo>
                    <a:pt x="465" y="383"/>
                  </a:lnTo>
                  <a:lnTo>
                    <a:pt x="467" y="381"/>
                  </a:lnTo>
                  <a:lnTo>
                    <a:pt x="467" y="381"/>
                  </a:lnTo>
                  <a:lnTo>
                    <a:pt x="465" y="381"/>
                  </a:lnTo>
                  <a:lnTo>
                    <a:pt x="463" y="383"/>
                  </a:lnTo>
                  <a:lnTo>
                    <a:pt x="461" y="387"/>
                  </a:lnTo>
                  <a:lnTo>
                    <a:pt x="461" y="387"/>
                  </a:lnTo>
                  <a:lnTo>
                    <a:pt x="459" y="387"/>
                  </a:lnTo>
                  <a:lnTo>
                    <a:pt x="455" y="387"/>
                  </a:lnTo>
                  <a:lnTo>
                    <a:pt x="455" y="387"/>
                  </a:lnTo>
                  <a:lnTo>
                    <a:pt x="455" y="383"/>
                  </a:lnTo>
                  <a:lnTo>
                    <a:pt x="453" y="379"/>
                  </a:lnTo>
                  <a:lnTo>
                    <a:pt x="453" y="379"/>
                  </a:lnTo>
                  <a:lnTo>
                    <a:pt x="449" y="379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5" y="379"/>
                  </a:lnTo>
                  <a:lnTo>
                    <a:pt x="443" y="379"/>
                  </a:lnTo>
                  <a:lnTo>
                    <a:pt x="441" y="381"/>
                  </a:lnTo>
                  <a:lnTo>
                    <a:pt x="441" y="381"/>
                  </a:lnTo>
                  <a:lnTo>
                    <a:pt x="441" y="377"/>
                  </a:lnTo>
                  <a:lnTo>
                    <a:pt x="441" y="375"/>
                  </a:lnTo>
                  <a:lnTo>
                    <a:pt x="443" y="373"/>
                  </a:lnTo>
                  <a:lnTo>
                    <a:pt x="443" y="373"/>
                  </a:lnTo>
                  <a:lnTo>
                    <a:pt x="441" y="369"/>
                  </a:lnTo>
                  <a:lnTo>
                    <a:pt x="441" y="369"/>
                  </a:lnTo>
                  <a:lnTo>
                    <a:pt x="439" y="369"/>
                  </a:lnTo>
                  <a:lnTo>
                    <a:pt x="437" y="371"/>
                  </a:lnTo>
                  <a:lnTo>
                    <a:pt x="435" y="373"/>
                  </a:lnTo>
                  <a:lnTo>
                    <a:pt x="435" y="373"/>
                  </a:lnTo>
                  <a:lnTo>
                    <a:pt x="433" y="373"/>
                  </a:lnTo>
                  <a:lnTo>
                    <a:pt x="429" y="371"/>
                  </a:lnTo>
                  <a:lnTo>
                    <a:pt x="429" y="369"/>
                  </a:lnTo>
                  <a:lnTo>
                    <a:pt x="429" y="367"/>
                  </a:lnTo>
                  <a:lnTo>
                    <a:pt x="429" y="367"/>
                  </a:lnTo>
                  <a:lnTo>
                    <a:pt x="431" y="367"/>
                  </a:lnTo>
                  <a:lnTo>
                    <a:pt x="431" y="367"/>
                  </a:lnTo>
                  <a:lnTo>
                    <a:pt x="431" y="369"/>
                  </a:lnTo>
                  <a:lnTo>
                    <a:pt x="431" y="369"/>
                  </a:lnTo>
                  <a:lnTo>
                    <a:pt x="431" y="369"/>
                  </a:lnTo>
                  <a:lnTo>
                    <a:pt x="441" y="367"/>
                  </a:lnTo>
                  <a:lnTo>
                    <a:pt x="441" y="367"/>
                  </a:lnTo>
                  <a:lnTo>
                    <a:pt x="439" y="367"/>
                  </a:lnTo>
                  <a:lnTo>
                    <a:pt x="437" y="365"/>
                  </a:lnTo>
                  <a:lnTo>
                    <a:pt x="437" y="365"/>
                  </a:lnTo>
                  <a:lnTo>
                    <a:pt x="439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1"/>
                  </a:lnTo>
                  <a:lnTo>
                    <a:pt x="443" y="367"/>
                  </a:lnTo>
                  <a:lnTo>
                    <a:pt x="443" y="369"/>
                  </a:lnTo>
                  <a:lnTo>
                    <a:pt x="447" y="369"/>
                  </a:lnTo>
                  <a:lnTo>
                    <a:pt x="447" y="369"/>
                  </a:lnTo>
                  <a:lnTo>
                    <a:pt x="447" y="371"/>
                  </a:lnTo>
                  <a:lnTo>
                    <a:pt x="447" y="371"/>
                  </a:lnTo>
                  <a:lnTo>
                    <a:pt x="445" y="373"/>
                  </a:lnTo>
                  <a:lnTo>
                    <a:pt x="447" y="375"/>
                  </a:lnTo>
                  <a:lnTo>
                    <a:pt x="447" y="375"/>
                  </a:lnTo>
                  <a:lnTo>
                    <a:pt x="451" y="373"/>
                  </a:lnTo>
                  <a:lnTo>
                    <a:pt x="453" y="371"/>
                  </a:lnTo>
                  <a:lnTo>
                    <a:pt x="455" y="365"/>
                  </a:lnTo>
                  <a:lnTo>
                    <a:pt x="455" y="365"/>
                  </a:lnTo>
                  <a:lnTo>
                    <a:pt x="459" y="363"/>
                  </a:lnTo>
                  <a:lnTo>
                    <a:pt x="463" y="363"/>
                  </a:lnTo>
                  <a:lnTo>
                    <a:pt x="463" y="363"/>
                  </a:lnTo>
                  <a:lnTo>
                    <a:pt x="463" y="361"/>
                  </a:lnTo>
                  <a:lnTo>
                    <a:pt x="461" y="361"/>
                  </a:lnTo>
                  <a:lnTo>
                    <a:pt x="455" y="361"/>
                  </a:lnTo>
                  <a:lnTo>
                    <a:pt x="455" y="361"/>
                  </a:lnTo>
                  <a:lnTo>
                    <a:pt x="455" y="359"/>
                  </a:lnTo>
                  <a:lnTo>
                    <a:pt x="457" y="359"/>
                  </a:lnTo>
                  <a:lnTo>
                    <a:pt x="459" y="359"/>
                  </a:lnTo>
                  <a:lnTo>
                    <a:pt x="459" y="357"/>
                  </a:lnTo>
                  <a:lnTo>
                    <a:pt x="459" y="357"/>
                  </a:lnTo>
                  <a:lnTo>
                    <a:pt x="463" y="359"/>
                  </a:lnTo>
                  <a:lnTo>
                    <a:pt x="465" y="359"/>
                  </a:lnTo>
                  <a:lnTo>
                    <a:pt x="467" y="361"/>
                  </a:lnTo>
                  <a:lnTo>
                    <a:pt x="467" y="361"/>
                  </a:lnTo>
                  <a:lnTo>
                    <a:pt x="467" y="363"/>
                  </a:lnTo>
                  <a:lnTo>
                    <a:pt x="467" y="365"/>
                  </a:lnTo>
                  <a:lnTo>
                    <a:pt x="467" y="365"/>
                  </a:lnTo>
                  <a:lnTo>
                    <a:pt x="469" y="365"/>
                  </a:lnTo>
                  <a:lnTo>
                    <a:pt x="471" y="363"/>
                  </a:lnTo>
                  <a:lnTo>
                    <a:pt x="473" y="363"/>
                  </a:lnTo>
                  <a:lnTo>
                    <a:pt x="473" y="363"/>
                  </a:lnTo>
                  <a:lnTo>
                    <a:pt x="471" y="365"/>
                  </a:lnTo>
                  <a:lnTo>
                    <a:pt x="473" y="369"/>
                  </a:lnTo>
                  <a:lnTo>
                    <a:pt x="475" y="371"/>
                  </a:lnTo>
                  <a:lnTo>
                    <a:pt x="479" y="371"/>
                  </a:lnTo>
                  <a:lnTo>
                    <a:pt x="479" y="371"/>
                  </a:lnTo>
                  <a:lnTo>
                    <a:pt x="481" y="371"/>
                  </a:lnTo>
                  <a:lnTo>
                    <a:pt x="481" y="369"/>
                  </a:lnTo>
                  <a:lnTo>
                    <a:pt x="481" y="369"/>
                  </a:lnTo>
                  <a:lnTo>
                    <a:pt x="479" y="367"/>
                  </a:lnTo>
                  <a:lnTo>
                    <a:pt x="477" y="367"/>
                  </a:lnTo>
                  <a:lnTo>
                    <a:pt x="475" y="367"/>
                  </a:lnTo>
                  <a:lnTo>
                    <a:pt x="475" y="367"/>
                  </a:lnTo>
                  <a:lnTo>
                    <a:pt x="475" y="367"/>
                  </a:lnTo>
                  <a:lnTo>
                    <a:pt x="477" y="363"/>
                  </a:lnTo>
                  <a:lnTo>
                    <a:pt x="479" y="361"/>
                  </a:lnTo>
                  <a:lnTo>
                    <a:pt x="483" y="357"/>
                  </a:lnTo>
                  <a:lnTo>
                    <a:pt x="483" y="351"/>
                  </a:lnTo>
                  <a:lnTo>
                    <a:pt x="483" y="351"/>
                  </a:lnTo>
                  <a:lnTo>
                    <a:pt x="485" y="353"/>
                  </a:lnTo>
                  <a:lnTo>
                    <a:pt x="489" y="355"/>
                  </a:lnTo>
                  <a:lnTo>
                    <a:pt x="489" y="355"/>
                  </a:lnTo>
                  <a:lnTo>
                    <a:pt x="489" y="355"/>
                  </a:lnTo>
                  <a:lnTo>
                    <a:pt x="487" y="357"/>
                  </a:lnTo>
                  <a:lnTo>
                    <a:pt x="487" y="357"/>
                  </a:lnTo>
                  <a:lnTo>
                    <a:pt x="487" y="357"/>
                  </a:lnTo>
                  <a:lnTo>
                    <a:pt x="487" y="361"/>
                  </a:lnTo>
                  <a:lnTo>
                    <a:pt x="487" y="361"/>
                  </a:lnTo>
                  <a:lnTo>
                    <a:pt x="491" y="359"/>
                  </a:lnTo>
                  <a:lnTo>
                    <a:pt x="491" y="355"/>
                  </a:lnTo>
                  <a:lnTo>
                    <a:pt x="491" y="355"/>
                  </a:lnTo>
                  <a:lnTo>
                    <a:pt x="499" y="353"/>
                  </a:lnTo>
                  <a:lnTo>
                    <a:pt x="503" y="353"/>
                  </a:lnTo>
                  <a:lnTo>
                    <a:pt x="509" y="351"/>
                  </a:lnTo>
                  <a:lnTo>
                    <a:pt x="515" y="351"/>
                  </a:lnTo>
                  <a:lnTo>
                    <a:pt x="515" y="351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1" y="353"/>
                  </a:lnTo>
                  <a:lnTo>
                    <a:pt x="507" y="353"/>
                  </a:lnTo>
                  <a:lnTo>
                    <a:pt x="507" y="353"/>
                  </a:lnTo>
                  <a:lnTo>
                    <a:pt x="505" y="355"/>
                  </a:lnTo>
                  <a:lnTo>
                    <a:pt x="505" y="357"/>
                  </a:lnTo>
                  <a:lnTo>
                    <a:pt x="505" y="361"/>
                  </a:lnTo>
                  <a:lnTo>
                    <a:pt x="505" y="361"/>
                  </a:lnTo>
                  <a:lnTo>
                    <a:pt x="515" y="359"/>
                  </a:lnTo>
                  <a:lnTo>
                    <a:pt x="521" y="359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5"/>
                  </a:lnTo>
                  <a:lnTo>
                    <a:pt x="525" y="367"/>
                  </a:lnTo>
                  <a:lnTo>
                    <a:pt x="525" y="367"/>
                  </a:lnTo>
                  <a:lnTo>
                    <a:pt x="535" y="371"/>
                  </a:lnTo>
                  <a:lnTo>
                    <a:pt x="541" y="373"/>
                  </a:lnTo>
                  <a:lnTo>
                    <a:pt x="545" y="377"/>
                  </a:lnTo>
                  <a:lnTo>
                    <a:pt x="545" y="377"/>
                  </a:lnTo>
                  <a:lnTo>
                    <a:pt x="543" y="379"/>
                  </a:lnTo>
                  <a:lnTo>
                    <a:pt x="543" y="379"/>
                  </a:lnTo>
                  <a:lnTo>
                    <a:pt x="541" y="379"/>
                  </a:lnTo>
                  <a:lnTo>
                    <a:pt x="541" y="381"/>
                  </a:lnTo>
                  <a:lnTo>
                    <a:pt x="541" y="381"/>
                  </a:lnTo>
                  <a:lnTo>
                    <a:pt x="541" y="383"/>
                  </a:lnTo>
                  <a:lnTo>
                    <a:pt x="545" y="385"/>
                  </a:lnTo>
                  <a:lnTo>
                    <a:pt x="547" y="387"/>
                  </a:lnTo>
                  <a:lnTo>
                    <a:pt x="547" y="389"/>
                  </a:lnTo>
                  <a:lnTo>
                    <a:pt x="547" y="389"/>
                  </a:lnTo>
                  <a:lnTo>
                    <a:pt x="551" y="387"/>
                  </a:lnTo>
                  <a:lnTo>
                    <a:pt x="551" y="389"/>
                  </a:lnTo>
                  <a:lnTo>
                    <a:pt x="555" y="391"/>
                  </a:lnTo>
                  <a:lnTo>
                    <a:pt x="557" y="391"/>
                  </a:lnTo>
                  <a:lnTo>
                    <a:pt x="557" y="391"/>
                  </a:lnTo>
                  <a:lnTo>
                    <a:pt x="557" y="391"/>
                  </a:lnTo>
                  <a:lnTo>
                    <a:pt x="555" y="389"/>
                  </a:lnTo>
                  <a:lnTo>
                    <a:pt x="555" y="389"/>
                  </a:lnTo>
                  <a:lnTo>
                    <a:pt x="555" y="389"/>
                  </a:lnTo>
                  <a:lnTo>
                    <a:pt x="557" y="383"/>
                  </a:lnTo>
                  <a:lnTo>
                    <a:pt x="557" y="383"/>
                  </a:lnTo>
                  <a:lnTo>
                    <a:pt x="557" y="385"/>
                  </a:lnTo>
                  <a:lnTo>
                    <a:pt x="559" y="387"/>
                  </a:lnTo>
                  <a:lnTo>
                    <a:pt x="559" y="387"/>
                  </a:lnTo>
                  <a:lnTo>
                    <a:pt x="563" y="383"/>
                  </a:lnTo>
                  <a:lnTo>
                    <a:pt x="563" y="383"/>
                  </a:lnTo>
                  <a:lnTo>
                    <a:pt x="557" y="381"/>
                  </a:lnTo>
                  <a:lnTo>
                    <a:pt x="551" y="381"/>
                  </a:lnTo>
                  <a:lnTo>
                    <a:pt x="551" y="381"/>
                  </a:lnTo>
                  <a:lnTo>
                    <a:pt x="549" y="377"/>
                  </a:lnTo>
                  <a:lnTo>
                    <a:pt x="547" y="377"/>
                  </a:lnTo>
                  <a:lnTo>
                    <a:pt x="543" y="373"/>
                  </a:lnTo>
                  <a:lnTo>
                    <a:pt x="543" y="373"/>
                  </a:lnTo>
                  <a:lnTo>
                    <a:pt x="543" y="373"/>
                  </a:lnTo>
                  <a:lnTo>
                    <a:pt x="545" y="371"/>
                  </a:lnTo>
                  <a:lnTo>
                    <a:pt x="545" y="369"/>
                  </a:lnTo>
                  <a:lnTo>
                    <a:pt x="545" y="369"/>
                  </a:lnTo>
                  <a:lnTo>
                    <a:pt x="541" y="369"/>
                  </a:lnTo>
                  <a:lnTo>
                    <a:pt x="539" y="367"/>
                  </a:lnTo>
                  <a:lnTo>
                    <a:pt x="539" y="367"/>
                  </a:lnTo>
                  <a:lnTo>
                    <a:pt x="541" y="367"/>
                  </a:lnTo>
                  <a:lnTo>
                    <a:pt x="543" y="367"/>
                  </a:lnTo>
                  <a:lnTo>
                    <a:pt x="543" y="367"/>
                  </a:lnTo>
                  <a:lnTo>
                    <a:pt x="541" y="363"/>
                  </a:lnTo>
                  <a:lnTo>
                    <a:pt x="537" y="363"/>
                  </a:lnTo>
                  <a:lnTo>
                    <a:pt x="533" y="361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1" y="357"/>
                  </a:lnTo>
                  <a:lnTo>
                    <a:pt x="533" y="355"/>
                  </a:lnTo>
                  <a:lnTo>
                    <a:pt x="533" y="355"/>
                  </a:lnTo>
                  <a:lnTo>
                    <a:pt x="527" y="353"/>
                  </a:lnTo>
                  <a:lnTo>
                    <a:pt x="525" y="353"/>
                  </a:lnTo>
                  <a:lnTo>
                    <a:pt x="523" y="349"/>
                  </a:lnTo>
                  <a:lnTo>
                    <a:pt x="523" y="349"/>
                  </a:lnTo>
                  <a:lnTo>
                    <a:pt x="517" y="349"/>
                  </a:lnTo>
                  <a:lnTo>
                    <a:pt x="513" y="349"/>
                  </a:lnTo>
                  <a:lnTo>
                    <a:pt x="513" y="349"/>
                  </a:lnTo>
                  <a:lnTo>
                    <a:pt x="515" y="347"/>
                  </a:lnTo>
                  <a:lnTo>
                    <a:pt x="515" y="347"/>
                  </a:lnTo>
                  <a:lnTo>
                    <a:pt x="519" y="347"/>
                  </a:lnTo>
                  <a:lnTo>
                    <a:pt x="519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11" y="345"/>
                  </a:lnTo>
                  <a:lnTo>
                    <a:pt x="505" y="343"/>
                  </a:lnTo>
                  <a:lnTo>
                    <a:pt x="505" y="343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3" y="343"/>
                  </a:lnTo>
                  <a:lnTo>
                    <a:pt x="499" y="343"/>
                  </a:lnTo>
                  <a:lnTo>
                    <a:pt x="495" y="343"/>
                  </a:lnTo>
                  <a:lnTo>
                    <a:pt x="493" y="339"/>
                  </a:lnTo>
                  <a:lnTo>
                    <a:pt x="493" y="339"/>
                  </a:lnTo>
                  <a:lnTo>
                    <a:pt x="489" y="345"/>
                  </a:lnTo>
                  <a:lnTo>
                    <a:pt x="487" y="351"/>
                  </a:lnTo>
                  <a:lnTo>
                    <a:pt x="487" y="351"/>
                  </a:lnTo>
                  <a:lnTo>
                    <a:pt x="485" y="349"/>
                  </a:lnTo>
                  <a:lnTo>
                    <a:pt x="485" y="347"/>
                  </a:lnTo>
                  <a:lnTo>
                    <a:pt x="487" y="343"/>
                  </a:lnTo>
                  <a:lnTo>
                    <a:pt x="487" y="343"/>
                  </a:lnTo>
                  <a:lnTo>
                    <a:pt x="483" y="343"/>
                  </a:lnTo>
                  <a:lnTo>
                    <a:pt x="483" y="347"/>
                  </a:lnTo>
                  <a:lnTo>
                    <a:pt x="483" y="349"/>
                  </a:lnTo>
                  <a:lnTo>
                    <a:pt x="481" y="351"/>
                  </a:lnTo>
                  <a:lnTo>
                    <a:pt x="481" y="351"/>
                  </a:lnTo>
                  <a:lnTo>
                    <a:pt x="475" y="349"/>
                  </a:lnTo>
                  <a:lnTo>
                    <a:pt x="471" y="349"/>
                  </a:lnTo>
                  <a:lnTo>
                    <a:pt x="471" y="351"/>
                  </a:lnTo>
                  <a:lnTo>
                    <a:pt x="471" y="351"/>
                  </a:lnTo>
                  <a:lnTo>
                    <a:pt x="475" y="355"/>
                  </a:lnTo>
                  <a:lnTo>
                    <a:pt x="475" y="355"/>
                  </a:lnTo>
                  <a:lnTo>
                    <a:pt x="471" y="355"/>
                  </a:lnTo>
                  <a:lnTo>
                    <a:pt x="467" y="355"/>
                  </a:lnTo>
                  <a:lnTo>
                    <a:pt x="467" y="355"/>
                  </a:lnTo>
                  <a:lnTo>
                    <a:pt x="467" y="353"/>
                  </a:lnTo>
                  <a:lnTo>
                    <a:pt x="467" y="353"/>
                  </a:lnTo>
                  <a:lnTo>
                    <a:pt x="467" y="353"/>
                  </a:lnTo>
                  <a:lnTo>
                    <a:pt x="467" y="355"/>
                  </a:lnTo>
                  <a:lnTo>
                    <a:pt x="465" y="355"/>
                  </a:lnTo>
                  <a:lnTo>
                    <a:pt x="461" y="355"/>
                  </a:lnTo>
                  <a:lnTo>
                    <a:pt x="461" y="355"/>
                  </a:lnTo>
                  <a:lnTo>
                    <a:pt x="459" y="353"/>
                  </a:lnTo>
                  <a:lnTo>
                    <a:pt x="459" y="351"/>
                  </a:lnTo>
                  <a:lnTo>
                    <a:pt x="459" y="351"/>
                  </a:lnTo>
                  <a:lnTo>
                    <a:pt x="457" y="351"/>
                  </a:lnTo>
                  <a:lnTo>
                    <a:pt x="455" y="351"/>
                  </a:lnTo>
                  <a:lnTo>
                    <a:pt x="455" y="351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5" y="355"/>
                  </a:lnTo>
                  <a:lnTo>
                    <a:pt x="451" y="357"/>
                  </a:lnTo>
                  <a:lnTo>
                    <a:pt x="449" y="359"/>
                  </a:lnTo>
                  <a:lnTo>
                    <a:pt x="449" y="359"/>
                  </a:lnTo>
                  <a:lnTo>
                    <a:pt x="445" y="359"/>
                  </a:lnTo>
                  <a:lnTo>
                    <a:pt x="445" y="359"/>
                  </a:lnTo>
                  <a:lnTo>
                    <a:pt x="443" y="359"/>
                  </a:lnTo>
                  <a:lnTo>
                    <a:pt x="443" y="359"/>
                  </a:lnTo>
                  <a:lnTo>
                    <a:pt x="443" y="357"/>
                  </a:lnTo>
                  <a:lnTo>
                    <a:pt x="445" y="357"/>
                  </a:lnTo>
                  <a:lnTo>
                    <a:pt x="447" y="357"/>
                  </a:lnTo>
                  <a:lnTo>
                    <a:pt x="447" y="355"/>
                  </a:lnTo>
                  <a:lnTo>
                    <a:pt x="447" y="355"/>
                  </a:lnTo>
                  <a:lnTo>
                    <a:pt x="443" y="355"/>
                  </a:lnTo>
                  <a:lnTo>
                    <a:pt x="441" y="357"/>
                  </a:lnTo>
                  <a:lnTo>
                    <a:pt x="439" y="359"/>
                  </a:lnTo>
                  <a:lnTo>
                    <a:pt x="437" y="361"/>
                  </a:lnTo>
                  <a:lnTo>
                    <a:pt x="437" y="361"/>
                  </a:lnTo>
                  <a:lnTo>
                    <a:pt x="437" y="357"/>
                  </a:lnTo>
                  <a:lnTo>
                    <a:pt x="437" y="355"/>
                  </a:lnTo>
                  <a:lnTo>
                    <a:pt x="437" y="355"/>
                  </a:lnTo>
                  <a:lnTo>
                    <a:pt x="435" y="359"/>
                  </a:lnTo>
                  <a:lnTo>
                    <a:pt x="433" y="361"/>
                  </a:lnTo>
                  <a:lnTo>
                    <a:pt x="431" y="363"/>
                  </a:lnTo>
                  <a:lnTo>
                    <a:pt x="431" y="363"/>
                  </a:lnTo>
                  <a:lnTo>
                    <a:pt x="431" y="359"/>
                  </a:lnTo>
                  <a:lnTo>
                    <a:pt x="431" y="357"/>
                  </a:lnTo>
                  <a:lnTo>
                    <a:pt x="431" y="357"/>
                  </a:lnTo>
                  <a:lnTo>
                    <a:pt x="431" y="357"/>
                  </a:lnTo>
                  <a:lnTo>
                    <a:pt x="429" y="359"/>
                  </a:lnTo>
                  <a:lnTo>
                    <a:pt x="425" y="359"/>
                  </a:lnTo>
                  <a:lnTo>
                    <a:pt x="423" y="361"/>
                  </a:lnTo>
                  <a:lnTo>
                    <a:pt x="423" y="363"/>
                  </a:lnTo>
                  <a:lnTo>
                    <a:pt x="423" y="363"/>
                  </a:lnTo>
                  <a:lnTo>
                    <a:pt x="423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3" y="367"/>
                  </a:lnTo>
                  <a:lnTo>
                    <a:pt x="425" y="369"/>
                  </a:lnTo>
                  <a:lnTo>
                    <a:pt x="431" y="375"/>
                  </a:lnTo>
                  <a:lnTo>
                    <a:pt x="431" y="375"/>
                  </a:lnTo>
                  <a:lnTo>
                    <a:pt x="425" y="377"/>
                  </a:lnTo>
                  <a:lnTo>
                    <a:pt x="421" y="377"/>
                  </a:lnTo>
                  <a:lnTo>
                    <a:pt x="419" y="375"/>
                  </a:lnTo>
                  <a:lnTo>
                    <a:pt x="419" y="375"/>
                  </a:lnTo>
                  <a:lnTo>
                    <a:pt x="421" y="373"/>
                  </a:lnTo>
                  <a:lnTo>
                    <a:pt x="421" y="373"/>
                  </a:lnTo>
                  <a:lnTo>
                    <a:pt x="417" y="371"/>
                  </a:lnTo>
                  <a:lnTo>
                    <a:pt x="411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13" y="373"/>
                  </a:lnTo>
                  <a:lnTo>
                    <a:pt x="415" y="375"/>
                  </a:lnTo>
                  <a:lnTo>
                    <a:pt x="415" y="375"/>
                  </a:lnTo>
                  <a:lnTo>
                    <a:pt x="409" y="377"/>
                  </a:lnTo>
                  <a:lnTo>
                    <a:pt x="399" y="375"/>
                  </a:lnTo>
                  <a:lnTo>
                    <a:pt x="399" y="375"/>
                  </a:lnTo>
                  <a:lnTo>
                    <a:pt x="397" y="379"/>
                  </a:lnTo>
                  <a:lnTo>
                    <a:pt x="393" y="381"/>
                  </a:lnTo>
                  <a:lnTo>
                    <a:pt x="387" y="383"/>
                  </a:lnTo>
                  <a:lnTo>
                    <a:pt x="383" y="381"/>
                  </a:lnTo>
                  <a:lnTo>
                    <a:pt x="383" y="381"/>
                  </a:lnTo>
                  <a:lnTo>
                    <a:pt x="387" y="379"/>
                  </a:lnTo>
                  <a:lnTo>
                    <a:pt x="389" y="375"/>
                  </a:lnTo>
                  <a:lnTo>
                    <a:pt x="393" y="371"/>
                  </a:lnTo>
                  <a:lnTo>
                    <a:pt x="397" y="369"/>
                  </a:lnTo>
                  <a:lnTo>
                    <a:pt x="397" y="369"/>
                  </a:lnTo>
                  <a:lnTo>
                    <a:pt x="397" y="373"/>
                  </a:lnTo>
                  <a:lnTo>
                    <a:pt x="397" y="373"/>
                  </a:lnTo>
                  <a:lnTo>
                    <a:pt x="401" y="373"/>
                  </a:lnTo>
                  <a:lnTo>
                    <a:pt x="401" y="373"/>
                  </a:lnTo>
                  <a:lnTo>
                    <a:pt x="403" y="369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399" y="365"/>
                  </a:lnTo>
                  <a:lnTo>
                    <a:pt x="399" y="365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7" y="361"/>
                  </a:lnTo>
                  <a:lnTo>
                    <a:pt x="407" y="361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3" y="361"/>
                  </a:lnTo>
                  <a:lnTo>
                    <a:pt x="403" y="361"/>
                  </a:lnTo>
                  <a:lnTo>
                    <a:pt x="401" y="359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5" y="355"/>
                  </a:lnTo>
                  <a:lnTo>
                    <a:pt x="407" y="355"/>
                  </a:lnTo>
                  <a:lnTo>
                    <a:pt x="407" y="355"/>
                  </a:lnTo>
                  <a:lnTo>
                    <a:pt x="425" y="347"/>
                  </a:lnTo>
                  <a:lnTo>
                    <a:pt x="425" y="347"/>
                  </a:lnTo>
                  <a:lnTo>
                    <a:pt x="427" y="347"/>
                  </a:lnTo>
                  <a:lnTo>
                    <a:pt x="431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3" y="347"/>
                  </a:lnTo>
                  <a:lnTo>
                    <a:pt x="431" y="347"/>
                  </a:lnTo>
                  <a:lnTo>
                    <a:pt x="429" y="345"/>
                  </a:lnTo>
                  <a:lnTo>
                    <a:pt x="429" y="345"/>
                  </a:lnTo>
                  <a:lnTo>
                    <a:pt x="439" y="333"/>
                  </a:lnTo>
                  <a:lnTo>
                    <a:pt x="439" y="333"/>
                  </a:lnTo>
                  <a:lnTo>
                    <a:pt x="435" y="335"/>
                  </a:lnTo>
                  <a:lnTo>
                    <a:pt x="433" y="333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9" y="329"/>
                  </a:lnTo>
                  <a:lnTo>
                    <a:pt x="431" y="325"/>
                  </a:lnTo>
                  <a:lnTo>
                    <a:pt x="433" y="321"/>
                  </a:lnTo>
                  <a:lnTo>
                    <a:pt x="433" y="319"/>
                  </a:lnTo>
                  <a:lnTo>
                    <a:pt x="433" y="319"/>
                  </a:lnTo>
                  <a:lnTo>
                    <a:pt x="437" y="319"/>
                  </a:lnTo>
                  <a:lnTo>
                    <a:pt x="439" y="319"/>
                  </a:lnTo>
                  <a:lnTo>
                    <a:pt x="439" y="319"/>
                  </a:lnTo>
                  <a:lnTo>
                    <a:pt x="439" y="323"/>
                  </a:lnTo>
                  <a:lnTo>
                    <a:pt x="441" y="325"/>
                  </a:lnTo>
                  <a:lnTo>
                    <a:pt x="441" y="325"/>
                  </a:lnTo>
                  <a:lnTo>
                    <a:pt x="445" y="323"/>
                  </a:lnTo>
                  <a:lnTo>
                    <a:pt x="449" y="323"/>
                  </a:lnTo>
                  <a:lnTo>
                    <a:pt x="455" y="325"/>
                  </a:lnTo>
                  <a:lnTo>
                    <a:pt x="461" y="323"/>
                  </a:lnTo>
                  <a:lnTo>
                    <a:pt x="461" y="323"/>
                  </a:lnTo>
                  <a:lnTo>
                    <a:pt x="457" y="315"/>
                  </a:lnTo>
                  <a:lnTo>
                    <a:pt x="457" y="315"/>
                  </a:lnTo>
                  <a:lnTo>
                    <a:pt x="463" y="313"/>
                  </a:lnTo>
                  <a:lnTo>
                    <a:pt x="463" y="313"/>
                  </a:lnTo>
                  <a:lnTo>
                    <a:pt x="465" y="315"/>
                  </a:lnTo>
                  <a:lnTo>
                    <a:pt x="465" y="317"/>
                  </a:lnTo>
                  <a:lnTo>
                    <a:pt x="467" y="317"/>
                  </a:lnTo>
                  <a:lnTo>
                    <a:pt x="467" y="317"/>
                  </a:lnTo>
                  <a:lnTo>
                    <a:pt x="467" y="317"/>
                  </a:lnTo>
                  <a:lnTo>
                    <a:pt x="465" y="315"/>
                  </a:lnTo>
                  <a:lnTo>
                    <a:pt x="467" y="315"/>
                  </a:lnTo>
                  <a:lnTo>
                    <a:pt x="467" y="313"/>
                  </a:lnTo>
                  <a:lnTo>
                    <a:pt x="469" y="313"/>
                  </a:lnTo>
                  <a:lnTo>
                    <a:pt x="469" y="313"/>
                  </a:lnTo>
                  <a:lnTo>
                    <a:pt x="469" y="315"/>
                  </a:lnTo>
                  <a:lnTo>
                    <a:pt x="471" y="317"/>
                  </a:lnTo>
                  <a:lnTo>
                    <a:pt x="471" y="317"/>
                  </a:lnTo>
                  <a:lnTo>
                    <a:pt x="471" y="315"/>
                  </a:lnTo>
                  <a:lnTo>
                    <a:pt x="473" y="313"/>
                  </a:lnTo>
                  <a:lnTo>
                    <a:pt x="475" y="313"/>
                  </a:lnTo>
                  <a:lnTo>
                    <a:pt x="475" y="313"/>
                  </a:lnTo>
                  <a:lnTo>
                    <a:pt x="475" y="319"/>
                  </a:lnTo>
                  <a:lnTo>
                    <a:pt x="473" y="323"/>
                  </a:lnTo>
                  <a:lnTo>
                    <a:pt x="467" y="327"/>
                  </a:lnTo>
                  <a:lnTo>
                    <a:pt x="461" y="325"/>
                  </a:lnTo>
                  <a:lnTo>
                    <a:pt x="461" y="325"/>
                  </a:lnTo>
                  <a:lnTo>
                    <a:pt x="459" y="329"/>
                  </a:lnTo>
                  <a:lnTo>
                    <a:pt x="459" y="329"/>
                  </a:lnTo>
                  <a:lnTo>
                    <a:pt x="471" y="329"/>
                  </a:lnTo>
                  <a:lnTo>
                    <a:pt x="481" y="331"/>
                  </a:lnTo>
                  <a:lnTo>
                    <a:pt x="481" y="331"/>
                  </a:lnTo>
                  <a:lnTo>
                    <a:pt x="483" y="329"/>
                  </a:lnTo>
                  <a:lnTo>
                    <a:pt x="483" y="327"/>
                  </a:lnTo>
                  <a:lnTo>
                    <a:pt x="483" y="325"/>
                  </a:lnTo>
                  <a:lnTo>
                    <a:pt x="483" y="323"/>
                  </a:lnTo>
                  <a:lnTo>
                    <a:pt x="483" y="323"/>
                  </a:lnTo>
                  <a:lnTo>
                    <a:pt x="485" y="325"/>
                  </a:lnTo>
                  <a:lnTo>
                    <a:pt x="487" y="325"/>
                  </a:lnTo>
                  <a:lnTo>
                    <a:pt x="493" y="323"/>
                  </a:lnTo>
                  <a:lnTo>
                    <a:pt x="493" y="323"/>
                  </a:lnTo>
                  <a:lnTo>
                    <a:pt x="495" y="327"/>
                  </a:lnTo>
                  <a:lnTo>
                    <a:pt x="499" y="329"/>
                  </a:lnTo>
                  <a:lnTo>
                    <a:pt x="503" y="329"/>
                  </a:lnTo>
                  <a:lnTo>
                    <a:pt x="509" y="329"/>
                  </a:lnTo>
                  <a:lnTo>
                    <a:pt x="519" y="327"/>
                  </a:lnTo>
                  <a:lnTo>
                    <a:pt x="525" y="327"/>
                  </a:lnTo>
                  <a:lnTo>
                    <a:pt x="531" y="327"/>
                  </a:lnTo>
                  <a:lnTo>
                    <a:pt x="531" y="327"/>
                  </a:lnTo>
                  <a:lnTo>
                    <a:pt x="545" y="329"/>
                  </a:lnTo>
                  <a:lnTo>
                    <a:pt x="545" y="329"/>
                  </a:lnTo>
                  <a:lnTo>
                    <a:pt x="545" y="323"/>
                  </a:lnTo>
                  <a:lnTo>
                    <a:pt x="545" y="317"/>
                  </a:lnTo>
                  <a:lnTo>
                    <a:pt x="545" y="317"/>
                  </a:lnTo>
                  <a:lnTo>
                    <a:pt x="549" y="315"/>
                  </a:lnTo>
                  <a:lnTo>
                    <a:pt x="553" y="315"/>
                  </a:lnTo>
                  <a:lnTo>
                    <a:pt x="553" y="315"/>
                  </a:lnTo>
                  <a:lnTo>
                    <a:pt x="555" y="317"/>
                  </a:lnTo>
                  <a:lnTo>
                    <a:pt x="555" y="317"/>
                  </a:lnTo>
                  <a:lnTo>
                    <a:pt x="557" y="317"/>
                  </a:lnTo>
                  <a:lnTo>
                    <a:pt x="557" y="317"/>
                  </a:lnTo>
                  <a:lnTo>
                    <a:pt x="557" y="315"/>
                  </a:lnTo>
                  <a:lnTo>
                    <a:pt x="559" y="315"/>
                  </a:lnTo>
                  <a:lnTo>
                    <a:pt x="563" y="317"/>
                  </a:lnTo>
                  <a:lnTo>
                    <a:pt x="563" y="317"/>
                  </a:lnTo>
                  <a:lnTo>
                    <a:pt x="563" y="315"/>
                  </a:lnTo>
                  <a:lnTo>
                    <a:pt x="565" y="313"/>
                  </a:lnTo>
                  <a:lnTo>
                    <a:pt x="565" y="313"/>
                  </a:lnTo>
                  <a:lnTo>
                    <a:pt x="569" y="317"/>
                  </a:lnTo>
                  <a:lnTo>
                    <a:pt x="571" y="319"/>
                  </a:lnTo>
                  <a:lnTo>
                    <a:pt x="575" y="319"/>
                  </a:lnTo>
                  <a:lnTo>
                    <a:pt x="575" y="319"/>
                  </a:lnTo>
                  <a:lnTo>
                    <a:pt x="575" y="317"/>
                  </a:lnTo>
                  <a:lnTo>
                    <a:pt x="575" y="315"/>
                  </a:lnTo>
                  <a:lnTo>
                    <a:pt x="575" y="313"/>
                  </a:lnTo>
                  <a:lnTo>
                    <a:pt x="577" y="313"/>
                  </a:lnTo>
                  <a:lnTo>
                    <a:pt x="577" y="313"/>
                  </a:lnTo>
                  <a:lnTo>
                    <a:pt x="577" y="315"/>
                  </a:lnTo>
                  <a:lnTo>
                    <a:pt x="579" y="319"/>
                  </a:lnTo>
                  <a:lnTo>
                    <a:pt x="579" y="319"/>
                  </a:lnTo>
                  <a:lnTo>
                    <a:pt x="577" y="323"/>
                  </a:lnTo>
                  <a:lnTo>
                    <a:pt x="573" y="329"/>
                  </a:lnTo>
                  <a:lnTo>
                    <a:pt x="573" y="329"/>
                  </a:lnTo>
                  <a:lnTo>
                    <a:pt x="577" y="329"/>
                  </a:lnTo>
                  <a:lnTo>
                    <a:pt x="585" y="329"/>
                  </a:lnTo>
                  <a:lnTo>
                    <a:pt x="585" y="329"/>
                  </a:lnTo>
                  <a:lnTo>
                    <a:pt x="585" y="325"/>
                  </a:lnTo>
                  <a:lnTo>
                    <a:pt x="585" y="325"/>
                  </a:lnTo>
                  <a:lnTo>
                    <a:pt x="581" y="325"/>
                  </a:lnTo>
                  <a:lnTo>
                    <a:pt x="579" y="323"/>
                  </a:lnTo>
                  <a:lnTo>
                    <a:pt x="579" y="323"/>
                  </a:lnTo>
                  <a:lnTo>
                    <a:pt x="583" y="321"/>
                  </a:lnTo>
                  <a:lnTo>
                    <a:pt x="587" y="319"/>
                  </a:lnTo>
                  <a:lnTo>
                    <a:pt x="587" y="319"/>
                  </a:lnTo>
                  <a:lnTo>
                    <a:pt x="587" y="319"/>
                  </a:lnTo>
                  <a:lnTo>
                    <a:pt x="589" y="317"/>
                  </a:lnTo>
                  <a:lnTo>
                    <a:pt x="589" y="317"/>
                  </a:lnTo>
                  <a:lnTo>
                    <a:pt x="589" y="313"/>
                  </a:lnTo>
                  <a:lnTo>
                    <a:pt x="589" y="313"/>
                  </a:lnTo>
                  <a:lnTo>
                    <a:pt x="581" y="313"/>
                  </a:lnTo>
                  <a:lnTo>
                    <a:pt x="577" y="311"/>
                  </a:lnTo>
                  <a:lnTo>
                    <a:pt x="575" y="307"/>
                  </a:lnTo>
                  <a:lnTo>
                    <a:pt x="575" y="307"/>
                  </a:lnTo>
                  <a:lnTo>
                    <a:pt x="575" y="311"/>
                  </a:lnTo>
                  <a:lnTo>
                    <a:pt x="573" y="313"/>
                  </a:lnTo>
                  <a:lnTo>
                    <a:pt x="573" y="313"/>
                  </a:lnTo>
                  <a:lnTo>
                    <a:pt x="573" y="307"/>
                  </a:lnTo>
                  <a:lnTo>
                    <a:pt x="573" y="307"/>
                  </a:lnTo>
                  <a:lnTo>
                    <a:pt x="561" y="311"/>
                  </a:lnTo>
                  <a:lnTo>
                    <a:pt x="555" y="313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49" y="315"/>
                  </a:lnTo>
                  <a:lnTo>
                    <a:pt x="549" y="315"/>
                  </a:lnTo>
                  <a:lnTo>
                    <a:pt x="543" y="313"/>
                  </a:lnTo>
                  <a:lnTo>
                    <a:pt x="541" y="313"/>
                  </a:lnTo>
                  <a:lnTo>
                    <a:pt x="539" y="311"/>
                  </a:lnTo>
                  <a:lnTo>
                    <a:pt x="539" y="311"/>
                  </a:lnTo>
                  <a:lnTo>
                    <a:pt x="545" y="307"/>
                  </a:lnTo>
                  <a:lnTo>
                    <a:pt x="553" y="307"/>
                  </a:lnTo>
                  <a:lnTo>
                    <a:pt x="559" y="307"/>
                  </a:lnTo>
                  <a:lnTo>
                    <a:pt x="567" y="305"/>
                  </a:lnTo>
                  <a:lnTo>
                    <a:pt x="567" y="305"/>
                  </a:lnTo>
                  <a:lnTo>
                    <a:pt x="565" y="305"/>
                  </a:lnTo>
                  <a:lnTo>
                    <a:pt x="563" y="303"/>
                  </a:lnTo>
                  <a:lnTo>
                    <a:pt x="563" y="297"/>
                  </a:lnTo>
                  <a:lnTo>
                    <a:pt x="563" y="297"/>
                  </a:lnTo>
                  <a:lnTo>
                    <a:pt x="561" y="297"/>
                  </a:lnTo>
                  <a:lnTo>
                    <a:pt x="559" y="297"/>
                  </a:lnTo>
                  <a:lnTo>
                    <a:pt x="557" y="297"/>
                  </a:lnTo>
                  <a:lnTo>
                    <a:pt x="555" y="297"/>
                  </a:lnTo>
                  <a:lnTo>
                    <a:pt x="555" y="297"/>
                  </a:lnTo>
                  <a:lnTo>
                    <a:pt x="555" y="295"/>
                  </a:lnTo>
                  <a:lnTo>
                    <a:pt x="553" y="293"/>
                  </a:lnTo>
                  <a:lnTo>
                    <a:pt x="551" y="295"/>
                  </a:lnTo>
                  <a:lnTo>
                    <a:pt x="551" y="295"/>
                  </a:lnTo>
                  <a:lnTo>
                    <a:pt x="551" y="295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1" y="289"/>
                  </a:lnTo>
                  <a:lnTo>
                    <a:pt x="551" y="289"/>
                  </a:lnTo>
                  <a:lnTo>
                    <a:pt x="553" y="289"/>
                  </a:lnTo>
                  <a:lnTo>
                    <a:pt x="555" y="289"/>
                  </a:lnTo>
                  <a:lnTo>
                    <a:pt x="559" y="289"/>
                  </a:lnTo>
                  <a:lnTo>
                    <a:pt x="559" y="289"/>
                  </a:lnTo>
                  <a:lnTo>
                    <a:pt x="559" y="293"/>
                  </a:lnTo>
                  <a:lnTo>
                    <a:pt x="559" y="295"/>
                  </a:lnTo>
                  <a:lnTo>
                    <a:pt x="559" y="295"/>
                  </a:lnTo>
                  <a:lnTo>
                    <a:pt x="559" y="295"/>
                  </a:lnTo>
                  <a:lnTo>
                    <a:pt x="563" y="293"/>
                  </a:lnTo>
                  <a:lnTo>
                    <a:pt x="563" y="289"/>
                  </a:lnTo>
                  <a:lnTo>
                    <a:pt x="565" y="285"/>
                  </a:lnTo>
                  <a:lnTo>
                    <a:pt x="565" y="283"/>
                  </a:lnTo>
                  <a:lnTo>
                    <a:pt x="565" y="283"/>
                  </a:lnTo>
                  <a:lnTo>
                    <a:pt x="573" y="285"/>
                  </a:lnTo>
                  <a:lnTo>
                    <a:pt x="581" y="285"/>
                  </a:lnTo>
                  <a:lnTo>
                    <a:pt x="581" y="285"/>
                  </a:lnTo>
                  <a:lnTo>
                    <a:pt x="581" y="289"/>
                  </a:lnTo>
                  <a:lnTo>
                    <a:pt x="585" y="289"/>
                  </a:lnTo>
                  <a:lnTo>
                    <a:pt x="591" y="291"/>
                  </a:lnTo>
                  <a:lnTo>
                    <a:pt x="591" y="291"/>
                  </a:lnTo>
                  <a:lnTo>
                    <a:pt x="591" y="285"/>
                  </a:lnTo>
                  <a:lnTo>
                    <a:pt x="591" y="285"/>
                  </a:lnTo>
                  <a:lnTo>
                    <a:pt x="593" y="285"/>
                  </a:lnTo>
                  <a:lnTo>
                    <a:pt x="595" y="283"/>
                  </a:lnTo>
                  <a:lnTo>
                    <a:pt x="595" y="283"/>
                  </a:lnTo>
                  <a:lnTo>
                    <a:pt x="595" y="279"/>
                  </a:lnTo>
                  <a:lnTo>
                    <a:pt x="595" y="279"/>
                  </a:lnTo>
                  <a:lnTo>
                    <a:pt x="589" y="279"/>
                  </a:lnTo>
                  <a:lnTo>
                    <a:pt x="585" y="279"/>
                  </a:lnTo>
                  <a:lnTo>
                    <a:pt x="583" y="275"/>
                  </a:lnTo>
                  <a:lnTo>
                    <a:pt x="583" y="275"/>
                  </a:lnTo>
                  <a:lnTo>
                    <a:pt x="579" y="277"/>
                  </a:lnTo>
                  <a:lnTo>
                    <a:pt x="577" y="279"/>
                  </a:lnTo>
                  <a:lnTo>
                    <a:pt x="579" y="283"/>
                  </a:lnTo>
                  <a:lnTo>
                    <a:pt x="579" y="283"/>
                  </a:lnTo>
                  <a:lnTo>
                    <a:pt x="581" y="281"/>
                  </a:lnTo>
                  <a:lnTo>
                    <a:pt x="583" y="281"/>
                  </a:lnTo>
                  <a:lnTo>
                    <a:pt x="583" y="283"/>
                  </a:lnTo>
                  <a:lnTo>
                    <a:pt x="583" y="283"/>
                  </a:lnTo>
                  <a:lnTo>
                    <a:pt x="579" y="285"/>
                  </a:lnTo>
                  <a:lnTo>
                    <a:pt x="573" y="283"/>
                  </a:lnTo>
                  <a:lnTo>
                    <a:pt x="567" y="283"/>
                  </a:lnTo>
                  <a:lnTo>
                    <a:pt x="563" y="283"/>
                  </a:lnTo>
                  <a:lnTo>
                    <a:pt x="563" y="283"/>
                  </a:lnTo>
                  <a:lnTo>
                    <a:pt x="561" y="281"/>
                  </a:lnTo>
                  <a:lnTo>
                    <a:pt x="561" y="281"/>
                  </a:lnTo>
                  <a:lnTo>
                    <a:pt x="555" y="281"/>
                  </a:lnTo>
                  <a:lnTo>
                    <a:pt x="555" y="281"/>
                  </a:lnTo>
                  <a:lnTo>
                    <a:pt x="555" y="283"/>
                  </a:lnTo>
                  <a:lnTo>
                    <a:pt x="555" y="283"/>
                  </a:lnTo>
                  <a:lnTo>
                    <a:pt x="555" y="283"/>
                  </a:lnTo>
                  <a:lnTo>
                    <a:pt x="547" y="283"/>
                  </a:lnTo>
                  <a:lnTo>
                    <a:pt x="541" y="285"/>
                  </a:lnTo>
                  <a:lnTo>
                    <a:pt x="537" y="289"/>
                  </a:lnTo>
                  <a:lnTo>
                    <a:pt x="533" y="293"/>
                  </a:lnTo>
                  <a:lnTo>
                    <a:pt x="533" y="293"/>
                  </a:lnTo>
                  <a:lnTo>
                    <a:pt x="531" y="291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9"/>
                  </a:lnTo>
                  <a:lnTo>
                    <a:pt x="529" y="291"/>
                  </a:lnTo>
                  <a:lnTo>
                    <a:pt x="529" y="295"/>
                  </a:lnTo>
                  <a:lnTo>
                    <a:pt x="531" y="301"/>
                  </a:lnTo>
                  <a:lnTo>
                    <a:pt x="531" y="301"/>
                  </a:lnTo>
                  <a:lnTo>
                    <a:pt x="533" y="297"/>
                  </a:lnTo>
                  <a:lnTo>
                    <a:pt x="533" y="295"/>
                  </a:lnTo>
                  <a:lnTo>
                    <a:pt x="533" y="295"/>
                  </a:lnTo>
                  <a:lnTo>
                    <a:pt x="537" y="293"/>
                  </a:lnTo>
                  <a:lnTo>
                    <a:pt x="539" y="293"/>
                  </a:lnTo>
                  <a:lnTo>
                    <a:pt x="543" y="293"/>
                  </a:lnTo>
                  <a:lnTo>
                    <a:pt x="545" y="293"/>
                  </a:lnTo>
                  <a:lnTo>
                    <a:pt x="545" y="293"/>
                  </a:lnTo>
                  <a:lnTo>
                    <a:pt x="545" y="291"/>
                  </a:lnTo>
                  <a:lnTo>
                    <a:pt x="545" y="289"/>
                  </a:lnTo>
                  <a:lnTo>
                    <a:pt x="545" y="289"/>
                  </a:lnTo>
                  <a:lnTo>
                    <a:pt x="545" y="289"/>
                  </a:lnTo>
                  <a:lnTo>
                    <a:pt x="549" y="291"/>
                  </a:lnTo>
                  <a:lnTo>
                    <a:pt x="549" y="293"/>
                  </a:lnTo>
                  <a:lnTo>
                    <a:pt x="549" y="293"/>
                  </a:lnTo>
                  <a:lnTo>
                    <a:pt x="549" y="297"/>
                  </a:lnTo>
                  <a:lnTo>
                    <a:pt x="547" y="301"/>
                  </a:lnTo>
                  <a:lnTo>
                    <a:pt x="547" y="301"/>
                  </a:lnTo>
                  <a:lnTo>
                    <a:pt x="551" y="299"/>
                  </a:lnTo>
                  <a:lnTo>
                    <a:pt x="555" y="299"/>
                  </a:lnTo>
                  <a:lnTo>
                    <a:pt x="555" y="299"/>
                  </a:lnTo>
                  <a:lnTo>
                    <a:pt x="557" y="301"/>
                  </a:lnTo>
                  <a:lnTo>
                    <a:pt x="557" y="303"/>
                  </a:lnTo>
                  <a:lnTo>
                    <a:pt x="557" y="303"/>
                  </a:lnTo>
                  <a:lnTo>
                    <a:pt x="551" y="305"/>
                  </a:lnTo>
                  <a:lnTo>
                    <a:pt x="545" y="305"/>
                  </a:lnTo>
                  <a:lnTo>
                    <a:pt x="545" y="305"/>
                  </a:lnTo>
                  <a:lnTo>
                    <a:pt x="543" y="303"/>
                  </a:lnTo>
                  <a:lnTo>
                    <a:pt x="539" y="305"/>
                  </a:lnTo>
                  <a:lnTo>
                    <a:pt x="527" y="305"/>
                  </a:lnTo>
                  <a:lnTo>
                    <a:pt x="527" y="305"/>
                  </a:lnTo>
                  <a:lnTo>
                    <a:pt x="527" y="297"/>
                  </a:lnTo>
                  <a:lnTo>
                    <a:pt x="527" y="297"/>
                  </a:lnTo>
                  <a:lnTo>
                    <a:pt x="525" y="297"/>
                  </a:lnTo>
                  <a:lnTo>
                    <a:pt x="525" y="299"/>
                  </a:lnTo>
                  <a:lnTo>
                    <a:pt x="525" y="303"/>
                  </a:lnTo>
                  <a:lnTo>
                    <a:pt x="525" y="303"/>
                  </a:lnTo>
                  <a:lnTo>
                    <a:pt x="525" y="303"/>
                  </a:lnTo>
                  <a:lnTo>
                    <a:pt x="523" y="299"/>
                  </a:lnTo>
                  <a:lnTo>
                    <a:pt x="521" y="297"/>
                  </a:lnTo>
                  <a:lnTo>
                    <a:pt x="521" y="297"/>
                  </a:lnTo>
                  <a:lnTo>
                    <a:pt x="519" y="301"/>
                  </a:lnTo>
                  <a:lnTo>
                    <a:pt x="517" y="301"/>
                  </a:lnTo>
                  <a:lnTo>
                    <a:pt x="517" y="301"/>
                  </a:lnTo>
                  <a:lnTo>
                    <a:pt x="517" y="303"/>
                  </a:lnTo>
                  <a:lnTo>
                    <a:pt x="517" y="305"/>
                  </a:lnTo>
                  <a:lnTo>
                    <a:pt x="521" y="305"/>
                  </a:lnTo>
                  <a:lnTo>
                    <a:pt x="521" y="305"/>
                  </a:lnTo>
                  <a:lnTo>
                    <a:pt x="519" y="309"/>
                  </a:lnTo>
                  <a:lnTo>
                    <a:pt x="515" y="313"/>
                  </a:lnTo>
                  <a:lnTo>
                    <a:pt x="515" y="313"/>
                  </a:lnTo>
                  <a:lnTo>
                    <a:pt x="511" y="309"/>
                  </a:lnTo>
                  <a:lnTo>
                    <a:pt x="511" y="309"/>
                  </a:lnTo>
                  <a:lnTo>
                    <a:pt x="509" y="313"/>
                  </a:lnTo>
                  <a:lnTo>
                    <a:pt x="505" y="315"/>
                  </a:lnTo>
                  <a:lnTo>
                    <a:pt x="505" y="315"/>
                  </a:lnTo>
                  <a:lnTo>
                    <a:pt x="501" y="315"/>
                  </a:lnTo>
                  <a:lnTo>
                    <a:pt x="501" y="313"/>
                  </a:lnTo>
                  <a:lnTo>
                    <a:pt x="497" y="311"/>
                  </a:lnTo>
                  <a:lnTo>
                    <a:pt x="497" y="311"/>
                  </a:lnTo>
                  <a:lnTo>
                    <a:pt x="495" y="313"/>
                  </a:lnTo>
                  <a:lnTo>
                    <a:pt x="493" y="313"/>
                  </a:lnTo>
                  <a:lnTo>
                    <a:pt x="491" y="313"/>
                  </a:lnTo>
                  <a:lnTo>
                    <a:pt x="491" y="313"/>
                  </a:lnTo>
                  <a:lnTo>
                    <a:pt x="491" y="309"/>
                  </a:lnTo>
                  <a:lnTo>
                    <a:pt x="493" y="309"/>
                  </a:lnTo>
                  <a:lnTo>
                    <a:pt x="495" y="307"/>
                  </a:lnTo>
                  <a:lnTo>
                    <a:pt x="495" y="305"/>
                  </a:lnTo>
                  <a:lnTo>
                    <a:pt x="495" y="305"/>
                  </a:lnTo>
                  <a:lnTo>
                    <a:pt x="493" y="305"/>
                  </a:lnTo>
                  <a:lnTo>
                    <a:pt x="491" y="305"/>
                  </a:lnTo>
                  <a:lnTo>
                    <a:pt x="491" y="301"/>
                  </a:lnTo>
                  <a:lnTo>
                    <a:pt x="491" y="297"/>
                  </a:lnTo>
                  <a:lnTo>
                    <a:pt x="493" y="295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5" y="293"/>
                  </a:lnTo>
                  <a:lnTo>
                    <a:pt x="497" y="291"/>
                  </a:lnTo>
                  <a:lnTo>
                    <a:pt x="497" y="291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493" y="289"/>
                  </a:lnTo>
                  <a:lnTo>
                    <a:pt x="491" y="287"/>
                  </a:lnTo>
                  <a:lnTo>
                    <a:pt x="491" y="287"/>
                  </a:lnTo>
                  <a:lnTo>
                    <a:pt x="491" y="287"/>
                  </a:lnTo>
                  <a:lnTo>
                    <a:pt x="493" y="285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3" y="281"/>
                  </a:lnTo>
                  <a:lnTo>
                    <a:pt x="497" y="281"/>
                  </a:lnTo>
                  <a:lnTo>
                    <a:pt x="503" y="283"/>
                  </a:lnTo>
                  <a:lnTo>
                    <a:pt x="503" y="283"/>
                  </a:lnTo>
                  <a:lnTo>
                    <a:pt x="503" y="279"/>
                  </a:lnTo>
                  <a:lnTo>
                    <a:pt x="505" y="279"/>
                  </a:lnTo>
                  <a:lnTo>
                    <a:pt x="507" y="277"/>
                  </a:lnTo>
                  <a:lnTo>
                    <a:pt x="509" y="275"/>
                  </a:lnTo>
                  <a:lnTo>
                    <a:pt x="509" y="275"/>
                  </a:lnTo>
                  <a:lnTo>
                    <a:pt x="501" y="275"/>
                  </a:lnTo>
                  <a:lnTo>
                    <a:pt x="499" y="277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5"/>
                  </a:lnTo>
                  <a:lnTo>
                    <a:pt x="499" y="271"/>
                  </a:lnTo>
                  <a:lnTo>
                    <a:pt x="505" y="271"/>
                  </a:lnTo>
                  <a:lnTo>
                    <a:pt x="511" y="271"/>
                  </a:lnTo>
                  <a:lnTo>
                    <a:pt x="515" y="271"/>
                  </a:lnTo>
                  <a:lnTo>
                    <a:pt x="517" y="269"/>
                  </a:lnTo>
                  <a:lnTo>
                    <a:pt x="517" y="269"/>
                  </a:lnTo>
                  <a:lnTo>
                    <a:pt x="515" y="269"/>
                  </a:lnTo>
                  <a:lnTo>
                    <a:pt x="513" y="267"/>
                  </a:lnTo>
                  <a:lnTo>
                    <a:pt x="513" y="267"/>
                  </a:lnTo>
                  <a:lnTo>
                    <a:pt x="515" y="265"/>
                  </a:lnTo>
                  <a:lnTo>
                    <a:pt x="515" y="263"/>
                  </a:lnTo>
                  <a:lnTo>
                    <a:pt x="515" y="263"/>
                  </a:lnTo>
                  <a:lnTo>
                    <a:pt x="513" y="263"/>
                  </a:lnTo>
                  <a:lnTo>
                    <a:pt x="509" y="263"/>
                  </a:lnTo>
                  <a:lnTo>
                    <a:pt x="507" y="261"/>
                  </a:lnTo>
                  <a:lnTo>
                    <a:pt x="503" y="261"/>
                  </a:lnTo>
                  <a:lnTo>
                    <a:pt x="503" y="261"/>
                  </a:lnTo>
                  <a:lnTo>
                    <a:pt x="503" y="259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499" y="255"/>
                  </a:lnTo>
                  <a:lnTo>
                    <a:pt x="497" y="255"/>
                  </a:lnTo>
                  <a:lnTo>
                    <a:pt x="497" y="253"/>
                  </a:lnTo>
                  <a:lnTo>
                    <a:pt x="497" y="253"/>
                  </a:lnTo>
                  <a:lnTo>
                    <a:pt x="501" y="249"/>
                  </a:lnTo>
                  <a:lnTo>
                    <a:pt x="501" y="249"/>
                  </a:lnTo>
                  <a:lnTo>
                    <a:pt x="505" y="251"/>
                  </a:lnTo>
                  <a:lnTo>
                    <a:pt x="505" y="251"/>
                  </a:lnTo>
                  <a:lnTo>
                    <a:pt x="507" y="247"/>
                  </a:lnTo>
                  <a:lnTo>
                    <a:pt x="509" y="24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19" y="245"/>
                  </a:lnTo>
                  <a:lnTo>
                    <a:pt x="519" y="245"/>
                  </a:lnTo>
                  <a:lnTo>
                    <a:pt x="521" y="245"/>
                  </a:lnTo>
                  <a:lnTo>
                    <a:pt x="523" y="243"/>
                  </a:lnTo>
                  <a:lnTo>
                    <a:pt x="523" y="243"/>
                  </a:lnTo>
                  <a:lnTo>
                    <a:pt x="519" y="243"/>
                  </a:lnTo>
                  <a:lnTo>
                    <a:pt x="517" y="241"/>
                  </a:lnTo>
                  <a:lnTo>
                    <a:pt x="517" y="241"/>
                  </a:lnTo>
                  <a:lnTo>
                    <a:pt x="521" y="239"/>
                  </a:lnTo>
                  <a:lnTo>
                    <a:pt x="525" y="237"/>
                  </a:lnTo>
                  <a:lnTo>
                    <a:pt x="531" y="237"/>
                  </a:lnTo>
                  <a:lnTo>
                    <a:pt x="539" y="239"/>
                  </a:lnTo>
                  <a:lnTo>
                    <a:pt x="547" y="241"/>
                  </a:lnTo>
                  <a:lnTo>
                    <a:pt x="547" y="241"/>
                  </a:lnTo>
                  <a:lnTo>
                    <a:pt x="551" y="241"/>
                  </a:lnTo>
                  <a:lnTo>
                    <a:pt x="555" y="239"/>
                  </a:lnTo>
                  <a:lnTo>
                    <a:pt x="559" y="235"/>
                  </a:lnTo>
                  <a:lnTo>
                    <a:pt x="563" y="235"/>
                  </a:lnTo>
                  <a:lnTo>
                    <a:pt x="563" y="235"/>
                  </a:lnTo>
                  <a:lnTo>
                    <a:pt x="563" y="229"/>
                  </a:lnTo>
                  <a:lnTo>
                    <a:pt x="563" y="229"/>
                  </a:lnTo>
                  <a:lnTo>
                    <a:pt x="567" y="229"/>
                  </a:lnTo>
                  <a:lnTo>
                    <a:pt x="569" y="229"/>
                  </a:lnTo>
                  <a:lnTo>
                    <a:pt x="569" y="229"/>
                  </a:lnTo>
                  <a:lnTo>
                    <a:pt x="567" y="231"/>
                  </a:lnTo>
                  <a:lnTo>
                    <a:pt x="567" y="233"/>
                  </a:lnTo>
                  <a:lnTo>
                    <a:pt x="567" y="235"/>
                  </a:lnTo>
                  <a:lnTo>
                    <a:pt x="567" y="235"/>
                  </a:lnTo>
                  <a:lnTo>
                    <a:pt x="571" y="235"/>
                  </a:lnTo>
                  <a:lnTo>
                    <a:pt x="573" y="235"/>
                  </a:lnTo>
                  <a:lnTo>
                    <a:pt x="573" y="235"/>
                  </a:lnTo>
                  <a:lnTo>
                    <a:pt x="573" y="231"/>
                  </a:lnTo>
                  <a:lnTo>
                    <a:pt x="573" y="229"/>
                  </a:lnTo>
                  <a:lnTo>
                    <a:pt x="575" y="229"/>
                  </a:lnTo>
                  <a:lnTo>
                    <a:pt x="575" y="229"/>
                  </a:lnTo>
                  <a:lnTo>
                    <a:pt x="579" y="229"/>
                  </a:lnTo>
                  <a:lnTo>
                    <a:pt x="583" y="229"/>
                  </a:lnTo>
                  <a:lnTo>
                    <a:pt x="587" y="227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89" y="231"/>
                  </a:lnTo>
                  <a:lnTo>
                    <a:pt x="591" y="233"/>
                  </a:lnTo>
                  <a:lnTo>
                    <a:pt x="591" y="233"/>
                  </a:lnTo>
                  <a:lnTo>
                    <a:pt x="591" y="231"/>
                  </a:lnTo>
                  <a:lnTo>
                    <a:pt x="593" y="233"/>
                  </a:lnTo>
                  <a:lnTo>
                    <a:pt x="597" y="233"/>
                  </a:lnTo>
                  <a:lnTo>
                    <a:pt x="597" y="233"/>
                  </a:lnTo>
                  <a:lnTo>
                    <a:pt x="597" y="223"/>
                  </a:lnTo>
                  <a:lnTo>
                    <a:pt x="597" y="223"/>
                  </a:lnTo>
                  <a:lnTo>
                    <a:pt x="595" y="225"/>
                  </a:lnTo>
                  <a:lnTo>
                    <a:pt x="595" y="225"/>
                  </a:lnTo>
                  <a:lnTo>
                    <a:pt x="593" y="223"/>
                  </a:lnTo>
                  <a:lnTo>
                    <a:pt x="589" y="221"/>
                  </a:lnTo>
                  <a:lnTo>
                    <a:pt x="583" y="221"/>
                  </a:lnTo>
                  <a:lnTo>
                    <a:pt x="583" y="221"/>
                  </a:lnTo>
                  <a:lnTo>
                    <a:pt x="587" y="217"/>
                  </a:lnTo>
                  <a:lnTo>
                    <a:pt x="587" y="215"/>
                  </a:lnTo>
                  <a:lnTo>
                    <a:pt x="587" y="213"/>
                  </a:lnTo>
                  <a:lnTo>
                    <a:pt x="587" y="213"/>
                  </a:lnTo>
                  <a:lnTo>
                    <a:pt x="585" y="215"/>
                  </a:lnTo>
                  <a:lnTo>
                    <a:pt x="581" y="217"/>
                  </a:lnTo>
                  <a:lnTo>
                    <a:pt x="581" y="217"/>
                  </a:lnTo>
                  <a:lnTo>
                    <a:pt x="577" y="215"/>
                  </a:lnTo>
                  <a:lnTo>
                    <a:pt x="577" y="213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5" y="211"/>
                  </a:lnTo>
                  <a:lnTo>
                    <a:pt x="571" y="213"/>
                  </a:lnTo>
                  <a:lnTo>
                    <a:pt x="571" y="213"/>
                  </a:lnTo>
                  <a:lnTo>
                    <a:pt x="571" y="217"/>
                  </a:lnTo>
                  <a:lnTo>
                    <a:pt x="569" y="221"/>
                  </a:lnTo>
                  <a:lnTo>
                    <a:pt x="569" y="221"/>
                  </a:lnTo>
                  <a:lnTo>
                    <a:pt x="567" y="219"/>
                  </a:lnTo>
                  <a:lnTo>
                    <a:pt x="565" y="219"/>
                  </a:lnTo>
                  <a:lnTo>
                    <a:pt x="561" y="221"/>
                  </a:lnTo>
                  <a:lnTo>
                    <a:pt x="561" y="221"/>
                  </a:lnTo>
                  <a:lnTo>
                    <a:pt x="559" y="223"/>
                  </a:lnTo>
                  <a:lnTo>
                    <a:pt x="559" y="225"/>
                  </a:lnTo>
                  <a:lnTo>
                    <a:pt x="559" y="227"/>
                  </a:lnTo>
                  <a:lnTo>
                    <a:pt x="557" y="227"/>
                  </a:lnTo>
                  <a:lnTo>
                    <a:pt x="557" y="227"/>
                  </a:lnTo>
                  <a:lnTo>
                    <a:pt x="555" y="225"/>
                  </a:lnTo>
                  <a:lnTo>
                    <a:pt x="553" y="223"/>
                  </a:lnTo>
                  <a:lnTo>
                    <a:pt x="545" y="223"/>
                  </a:lnTo>
                  <a:lnTo>
                    <a:pt x="539" y="221"/>
                  </a:lnTo>
                  <a:lnTo>
                    <a:pt x="533" y="219"/>
                  </a:lnTo>
                  <a:lnTo>
                    <a:pt x="533" y="219"/>
                  </a:lnTo>
                  <a:lnTo>
                    <a:pt x="535" y="219"/>
                  </a:lnTo>
                  <a:lnTo>
                    <a:pt x="539" y="219"/>
                  </a:lnTo>
                  <a:lnTo>
                    <a:pt x="547" y="221"/>
                  </a:lnTo>
                  <a:lnTo>
                    <a:pt x="547" y="221"/>
                  </a:lnTo>
                  <a:lnTo>
                    <a:pt x="547" y="217"/>
                  </a:lnTo>
                  <a:lnTo>
                    <a:pt x="549" y="217"/>
                  </a:lnTo>
                  <a:lnTo>
                    <a:pt x="553" y="215"/>
                  </a:lnTo>
                  <a:lnTo>
                    <a:pt x="553" y="211"/>
                  </a:lnTo>
                  <a:lnTo>
                    <a:pt x="553" y="211"/>
                  </a:lnTo>
                  <a:lnTo>
                    <a:pt x="549" y="211"/>
                  </a:lnTo>
                  <a:lnTo>
                    <a:pt x="547" y="211"/>
                  </a:lnTo>
                  <a:lnTo>
                    <a:pt x="545" y="215"/>
                  </a:lnTo>
                  <a:lnTo>
                    <a:pt x="545" y="215"/>
                  </a:lnTo>
                  <a:lnTo>
                    <a:pt x="543" y="213"/>
                  </a:lnTo>
                  <a:lnTo>
                    <a:pt x="543" y="209"/>
                  </a:lnTo>
                  <a:lnTo>
                    <a:pt x="543" y="207"/>
                  </a:lnTo>
                  <a:lnTo>
                    <a:pt x="543" y="205"/>
                  </a:lnTo>
                  <a:lnTo>
                    <a:pt x="543" y="205"/>
                  </a:lnTo>
                  <a:lnTo>
                    <a:pt x="541" y="205"/>
                  </a:lnTo>
                  <a:lnTo>
                    <a:pt x="541" y="205"/>
                  </a:lnTo>
                  <a:lnTo>
                    <a:pt x="541" y="205"/>
                  </a:lnTo>
                  <a:lnTo>
                    <a:pt x="541" y="203"/>
                  </a:lnTo>
                  <a:lnTo>
                    <a:pt x="543" y="203"/>
                  </a:lnTo>
                  <a:lnTo>
                    <a:pt x="549" y="203"/>
                  </a:lnTo>
                  <a:lnTo>
                    <a:pt x="549" y="203"/>
                  </a:lnTo>
                  <a:lnTo>
                    <a:pt x="549" y="201"/>
                  </a:lnTo>
                  <a:lnTo>
                    <a:pt x="549" y="199"/>
                  </a:lnTo>
                  <a:lnTo>
                    <a:pt x="549" y="197"/>
                  </a:lnTo>
                  <a:lnTo>
                    <a:pt x="551" y="197"/>
                  </a:lnTo>
                  <a:lnTo>
                    <a:pt x="551" y="197"/>
                  </a:lnTo>
                  <a:lnTo>
                    <a:pt x="553" y="199"/>
                  </a:lnTo>
                  <a:lnTo>
                    <a:pt x="551" y="201"/>
                  </a:lnTo>
                  <a:lnTo>
                    <a:pt x="551" y="203"/>
                  </a:lnTo>
                  <a:lnTo>
                    <a:pt x="553" y="205"/>
                  </a:lnTo>
                  <a:lnTo>
                    <a:pt x="553" y="205"/>
                  </a:lnTo>
                  <a:lnTo>
                    <a:pt x="553" y="203"/>
                  </a:lnTo>
                  <a:lnTo>
                    <a:pt x="555" y="203"/>
                  </a:lnTo>
                  <a:lnTo>
                    <a:pt x="559" y="205"/>
                  </a:lnTo>
                  <a:lnTo>
                    <a:pt x="559" y="205"/>
                  </a:lnTo>
                  <a:lnTo>
                    <a:pt x="559" y="201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199"/>
                  </a:lnTo>
                  <a:lnTo>
                    <a:pt x="565" y="199"/>
                  </a:lnTo>
                  <a:lnTo>
                    <a:pt x="559" y="199"/>
                  </a:lnTo>
                  <a:lnTo>
                    <a:pt x="557" y="199"/>
                  </a:lnTo>
                  <a:lnTo>
                    <a:pt x="557" y="197"/>
                  </a:lnTo>
                  <a:lnTo>
                    <a:pt x="557" y="197"/>
                  </a:lnTo>
                  <a:lnTo>
                    <a:pt x="559" y="197"/>
                  </a:lnTo>
                  <a:lnTo>
                    <a:pt x="563" y="197"/>
                  </a:lnTo>
                  <a:lnTo>
                    <a:pt x="563" y="197"/>
                  </a:lnTo>
                  <a:lnTo>
                    <a:pt x="563" y="193"/>
                  </a:lnTo>
                  <a:lnTo>
                    <a:pt x="561" y="191"/>
                  </a:lnTo>
                  <a:lnTo>
                    <a:pt x="557" y="191"/>
                  </a:lnTo>
                  <a:lnTo>
                    <a:pt x="555" y="187"/>
                  </a:lnTo>
                  <a:lnTo>
                    <a:pt x="555" y="187"/>
                  </a:lnTo>
                  <a:lnTo>
                    <a:pt x="555" y="183"/>
                  </a:lnTo>
                  <a:lnTo>
                    <a:pt x="555" y="181"/>
                  </a:lnTo>
                  <a:lnTo>
                    <a:pt x="553" y="179"/>
                  </a:lnTo>
                  <a:lnTo>
                    <a:pt x="553" y="179"/>
                  </a:lnTo>
                  <a:lnTo>
                    <a:pt x="553" y="181"/>
                  </a:lnTo>
                  <a:lnTo>
                    <a:pt x="553" y="183"/>
                  </a:lnTo>
                  <a:lnTo>
                    <a:pt x="553" y="185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49" y="181"/>
                  </a:lnTo>
                  <a:lnTo>
                    <a:pt x="549" y="179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7" y="177"/>
                  </a:lnTo>
                  <a:lnTo>
                    <a:pt x="549" y="177"/>
                  </a:lnTo>
                  <a:lnTo>
                    <a:pt x="549" y="176"/>
                  </a:lnTo>
                  <a:lnTo>
                    <a:pt x="549" y="176"/>
                  </a:lnTo>
                  <a:lnTo>
                    <a:pt x="541" y="176"/>
                  </a:lnTo>
                  <a:lnTo>
                    <a:pt x="537" y="174"/>
                  </a:lnTo>
                  <a:lnTo>
                    <a:pt x="533" y="172"/>
                  </a:lnTo>
                  <a:lnTo>
                    <a:pt x="533" y="172"/>
                  </a:lnTo>
                  <a:lnTo>
                    <a:pt x="531" y="176"/>
                  </a:lnTo>
                  <a:lnTo>
                    <a:pt x="531" y="176"/>
                  </a:lnTo>
                  <a:lnTo>
                    <a:pt x="531" y="168"/>
                  </a:lnTo>
                  <a:lnTo>
                    <a:pt x="533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7" y="166"/>
                  </a:lnTo>
                  <a:lnTo>
                    <a:pt x="539" y="164"/>
                  </a:lnTo>
                  <a:lnTo>
                    <a:pt x="545" y="162"/>
                  </a:lnTo>
                  <a:lnTo>
                    <a:pt x="551" y="162"/>
                  </a:lnTo>
                  <a:lnTo>
                    <a:pt x="553" y="160"/>
                  </a:lnTo>
                  <a:lnTo>
                    <a:pt x="555" y="158"/>
                  </a:lnTo>
                  <a:lnTo>
                    <a:pt x="555" y="158"/>
                  </a:lnTo>
                  <a:lnTo>
                    <a:pt x="553" y="156"/>
                  </a:lnTo>
                  <a:lnTo>
                    <a:pt x="549" y="158"/>
                  </a:lnTo>
                  <a:lnTo>
                    <a:pt x="547" y="160"/>
                  </a:lnTo>
                  <a:lnTo>
                    <a:pt x="545" y="158"/>
                  </a:lnTo>
                  <a:lnTo>
                    <a:pt x="545" y="158"/>
                  </a:lnTo>
                  <a:lnTo>
                    <a:pt x="549" y="156"/>
                  </a:lnTo>
                  <a:lnTo>
                    <a:pt x="551" y="154"/>
                  </a:lnTo>
                  <a:lnTo>
                    <a:pt x="553" y="152"/>
                  </a:lnTo>
                  <a:lnTo>
                    <a:pt x="553" y="152"/>
                  </a:lnTo>
                  <a:lnTo>
                    <a:pt x="551" y="152"/>
                  </a:lnTo>
                  <a:lnTo>
                    <a:pt x="549" y="150"/>
                  </a:lnTo>
                  <a:lnTo>
                    <a:pt x="549" y="150"/>
                  </a:lnTo>
                  <a:lnTo>
                    <a:pt x="553" y="148"/>
                  </a:lnTo>
                  <a:lnTo>
                    <a:pt x="553" y="146"/>
                  </a:lnTo>
                  <a:lnTo>
                    <a:pt x="555" y="144"/>
                  </a:lnTo>
                  <a:lnTo>
                    <a:pt x="555" y="144"/>
                  </a:lnTo>
                  <a:lnTo>
                    <a:pt x="553" y="142"/>
                  </a:lnTo>
                  <a:lnTo>
                    <a:pt x="551" y="140"/>
                  </a:lnTo>
                  <a:lnTo>
                    <a:pt x="551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4"/>
                  </a:lnTo>
                  <a:lnTo>
                    <a:pt x="547" y="148"/>
                  </a:lnTo>
                  <a:lnTo>
                    <a:pt x="547" y="148"/>
                  </a:lnTo>
                  <a:lnTo>
                    <a:pt x="543" y="148"/>
                  </a:lnTo>
                  <a:lnTo>
                    <a:pt x="543" y="148"/>
                  </a:lnTo>
                  <a:lnTo>
                    <a:pt x="541" y="146"/>
                  </a:lnTo>
                  <a:lnTo>
                    <a:pt x="541" y="146"/>
                  </a:lnTo>
                  <a:lnTo>
                    <a:pt x="543" y="144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41" y="140"/>
                  </a:lnTo>
                  <a:lnTo>
                    <a:pt x="537" y="142"/>
                  </a:lnTo>
                  <a:lnTo>
                    <a:pt x="531" y="144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9" y="140"/>
                  </a:lnTo>
                  <a:lnTo>
                    <a:pt x="531" y="138"/>
                  </a:lnTo>
                  <a:lnTo>
                    <a:pt x="531" y="136"/>
                  </a:lnTo>
                  <a:lnTo>
                    <a:pt x="531" y="136"/>
                  </a:lnTo>
                  <a:lnTo>
                    <a:pt x="525" y="136"/>
                  </a:lnTo>
                  <a:lnTo>
                    <a:pt x="525" y="136"/>
                  </a:lnTo>
                  <a:lnTo>
                    <a:pt x="527" y="134"/>
                  </a:lnTo>
                  <a:lnTo>
                    <a:pt x="525" y="132"/>
                  </a:lnTo>
                  <a:lnTo>
                    <a:pt x="525" y="130"/>
                  </a:lnTo>
                  <a:lnTo>
                    <a:pt x="525" y="126"/>
                  </a:lnTo>
                  <a:lnTo>
                    <a:pt x="525" y="126"/>
                  </a:lnTo>
                  <a:lnTo>
                    <a:pt x="521" y="126"/>
                  </a:lnTo>
                  <a:lnTo>
                    <a:pt x="521" y="124"/>
                  </a:lnTo>
                  <a:lnTo>
                    <a:pt x="521" y="124"/>
                  </a:lnTo>
                  <a:lnTo>
                    <a:pt x="511" y="122"/>
                  </a:lnTo>
                  <a:lnTo>
                    <a:pt x="507" y="122"/>
                  </a:lnTo>
                  <a:lnTo>
                    <a:pt x="501" y="120"/>
                  </a:lnTo>
                  <a:lnTo>
                    <a:pt x="501" y="120"/>
                  </a:lnTo>
                  <a:lnTo>
                    <a:pt x="505" y="120"/>
                  </a:lnTo>
                  <a:lnTo>
                    <a:pt x="511" y="120"/>
                  </a:lnTo>
                  <a:lnTo>
                    <a:pt x="515" y="120"/>
                  </a:lnTo>
                  <a:lnTo>
                    <a:pt x="517" y="116"/>
                  </a:lnTo>
                  <a:lnTo>
                    <a:pt x="517" y="116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3" y="110"/>
                  </a:lnTo>
                  <a:lnTo>
                    <a:pt x="513" y="110"/>
                  </a:lnTo>
                  <a:lnTo>
                    <a:pt x="511" y="110"/>
                  </a:lnTo>
                  <a:lnTo>
                    <a:pt x="511" y="112"/>
                  </a:lnTo>
                  <a:lnTo>
                    <a:pt x="509" y="112"/>
                  </a:lnTo>
                  <a:lnTo>
                    <a:pt x="509" y="112"/>
                  </a:lnTo>
                  <a:lnTo>
                    <a:pt x="509" y="110"/>
                  </a:lnTo>
                  <a:lnTo>
                    <a:pt x="507" y="110"/>
                  </a:lnTo>
                  <a:lnTo>
                    <a:pt x="505" y="108"/>
                  </a:lnTo>
                  <a:lnTo>
                    <a:pt x="505" y="106"/>
                  </a:lnTo>
                  <a:lnTo>
                    <a:pt x="505" y="106"/>
                  </a:lnTo>
                  <a:lnTo>
                    <a:pt x="503" y="106"/>
                  </a:lnTo>
                  <a:lnTo>
                    <a:pt x="501" y="106"/>
                  </a:lnTo>
                  <a:lnTo>
                    <a:pt x="501" y="106"/>
                  </a:lnTo>
                  <a:lnTo>
                    <a:pt x="497" y="108"/>
                  </a:lnTo>
                  <a:lnTo>
                    <a:pt x="493" y="108"/>
                  </a:lnTo>
                  <a:lnTo>
                    <a:pt x="491" y="106"/>
                  </a:lnTo>
                  <a:lnTo>
                    <a:pt x="491" y="106"/>
                  </a:lnTo>
                  <a:lnTo>
                    <a:pt x="491" y="108"/>
                  </a:lnTo>
                  <a:lnTo>
                    <a:pt x="489" y="110"/>
                  </a:lnTo>
                  <a:lnTo>
                    <a:pt x="487" y="110"/>
                  </a:lnTo>
                  <a:lnTo>
                    <a:pt x="487" y="110"/>
                  </a:lnTo>
                  <a:lnTo>
                    <a:pt x="487" y="110"/>
                  </a:lnTo>
                  <a:lnTo>
                    <a:pt x="487" y="106"/>
                  </a:lnTo>
                  <a:lnTo>
                    <a:pt x="489" y="106"/>
                  </a:lnTo>
                  <a:lnTo>
                    <a:pt x="489" y="104"/>
                  </a:lnTo>
                  <a:lnTo>
                    <a:pt x="489" y="104"/>
                  </a:lnTo>
                  <a:lnTo>
                    <a:pt x="485" y="104"/>
                  </a:lnTo>
                  <a:lnTo>
                    <a:pt x="485" y="104"/>
                  </a:lnTo>
                  <a:lnTo>
                    <a:pt x="483" y="102"/>
                  </a:lnTo>
                  <a:lnTo>
                    <a:pt x="483" y="102"/>
                  </a:lnTo>
                  <a:lnTo>
                    <a:pt x="487" y="102"/>
                  </a:lnTo>
                  <a:lnTo>
                    <a:pt x="487" y="100"/>
                  </a:lnTo>
                  <a:lnTo>
                    <a:pt x="487" y="98"/>
                  </a:lnTo>
                  <a:lnTo>
                    <a:pt x="487" y="98"/>
                  </a:lnTo>
                  <a:lnTo>
                    <a:pt x="477" y="100"/>
                  </a:lnTo>
                  <a:lnTo>
                    <a:pt x="465" y="98"/>
                  </a:lnTo>
                  <a:lnTo>
                    <a:pt x="465" y="98"/>
                  </a:lnTo>
                  <a:lnTo>
                    <a:pt x="465" y="102"/>
                  </a:lnTo>
                  <a:lnTo>
                    <a:pt x="465" y="102"/>
                  </a:lnTo>
                  <a:lnTo>
                    <a:pt x="465" y="102"/>
                  </a:lnTo>
                  <a:lnTo>
                    <a:pt x="463" y="102"/>
                  </a:lnTo>
                  <a:lnTo>
                    <a:pt x="463" y="98"/>
                  </a:lnTo>
                  <a:lnTo>
                    <a:pt x="463" y="98"/>
                  </a:lnTo>
                  <a:lnTo>
                    <a:pt x="457" y="102"/>
                  </a:lnTo>
                  <a:lnTo>
                    <a:pt x="453" y="102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5" y="104"/>
                  </a:lnTo>
                  <a:lnTo>
                    <a:pt x="439" y="104"/>
                  </a:lnTo>
                  <a:lnTo>
                    <a:pt x="439" y="104"/>
                  </a:lnTo>
                  <a:lnTo>
                    <a:pt x="439" y="106"/>
                  </a:lnTo>
                  <a:lnTo>
                    <a:pt x="439" y="108"/>
                  </a:lnTo>
                  <a:lnTo>
                    <a:pt x="439" y="108"/>
                  </a:lnTo>
                  <a:lnTo>
                    <a:pt x="441" y="108"/>
                  </a:lnTo>
                  <a:lnTo>
                    <a:pt x="443" y="108"/>
                  </a:lnTo>
                  <a:lnTo>
                    <a:pt x="447" y="108"/>
                  </a:lnTo>
                  <a:lnTo>
                    <a:pt x="447" y="108"/>
                  </a:lnTo>
                  <a:lnTo>
                    <a:pt x="445" y="110"/>
                  </a:lnTo>
                  <a:lnTo>
                    <a:pt x="447" y="110"/>
                  </a:lnTo>
                  <a:lnTo>
                    <a:pt x="449" y="112"/>
                  </a:lnTo>
                  <a:lnTo>
                    <a:pt x="453" y="112"/>
                  </a:lnTo>
                  <a:lnTo>
                    <a:pt x="453" y="112"/>
                  </a:lnTo>
                  <a:lnTo>
                    <a:pt x="447" y="116"/>
                  </a:lnTo>
                  <a:lnTo>
                    <a:pt x="443" y="116"/>
                  </a:lnTo>
                  <a:lnTo>
                    <a:pt x="437" y="116"/>
                  </a:lnTo>
                  <a:lnTo>
                    <a:pt x="433" y="114"/>
                  </a:lnTo>
                  <a:lnTo>
                    <a:pt x="433" y="114"/>
                  </a:lnTo>
                  <a:lnTo>
                    <a:pt x="433" y="112"/>
                  </a:lnTo>
                  <a:lnTo>
                    <a:pt x="435" y="112"/>
                  </a:lnTo>
                  <a:lnTo>
                    <a:pt x="439" y="110"/>
                  </a:lnTo>
                  <a:lnTo>
                    <a:pt x="439" y="110"/>
                  </a:lnTo>
                  <a:lnTo>
                    <a:pt x="437" y="110"/>
                  </a:lnTo>
                  <a:lnTo>
                    <a:pt x="435" y="108"/>
                  </a:lnTo>
                  <a:lnTo>
                    <a:pt x="435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1" y="112"/>
                  </a:lnTo>
                  <a:lnTo>
                    <a:pt x="429" y="114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5" y="114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5" y="112"/>
                  </a:lnTo>
                  <a:lnTo>
                    <a:pt x="427" y="110"/>
                  </a:lnTo>
                  <a:lnTo>
                    <a:pt x="429" y="108"/>
                  </a:lnTo>
                  <a:lnTo>
                    <a:pt x="429" y="108"/>
                  </a:lnTo>
                  <a:lnTo>
                    <a:pt x="425" y="106"/>
                  </a:lnTo>
                  <a:lnTo>
                    <a:pt x="423" y="104"/>
                  </a:lnTo>
                  <a:lnTo>
                    <a:pt x="419" y="102"/>
                  </a:lnTo>
                  <a:lnTo>
                    <a:pt x="415" y="102"/>
                  </a:lnTo>
                  <a:lnTo>
                    <a:pt x="415" y="102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1" y="98"/>
                  </a:lnTo>
                  <a:lnTo>
                    <a:pt x="411" y="94"/>
                  </a:lnTo>
                  <a:lnTo>
                    <a:pt x="411" y="94"/>
                  </a:lnTo>
                  <a:lnTo>
                    <a:pt x="403" y="90"/>
                  </a:lnTo>
                  <a:lnTo>
                    <a:pt x="403" y="90"/>
                  </a:lnTo>
                  <a:lnTo>
                    <a:pt x="407" y="88"/>
                  </a:lnTo>
                  <a:lnTo>
                    <a:pt x="413" y="84"/>
                  </a:lnTo>
                  <a:lnTo>
                    <a:pt x="413" y="84"/>
                  </a:lnTo>
                  <a:lnTo>
                    <a:pt x="413" y="86"/>
                  </a:lnTo>
                  <a:lnTo>
                    <a:pt x="415" y="86"/>
                  </a:lnTo>
                  <a:lnTo>
                    <a:pt x="417" y="84"/>
                  </a:lnTo>
                  <a:lnTo>
                    <a:pt x="419" y="86"/>
                  </a:lnTo>
                  <a:lnTo>
                    <a:pt x="419" y="86"/>
                  </a:lnTo>
                  <a:lnTo>
                    <a:pt x="417" y="90"/>
                  </a:lnTo>
                  <a:lnTo>
                    <a:pt x="417" y="90"/>
                  </a:lnTo>
                  <a:lnTo>
                    <a:pt x="421" y="88"/>
                  </a:lnTo>
                  <a:lnTo>
                    <a:pt x="427" y="88"/>
                  </a:lnTo>
                  <a:lnTo>
                    <a:pt x="427" y="88"/>
                  </a:lnTo>
                  <a:lnTo>
                    <a:pt x="427" y="84"/>
                  </a:lnTo>
                  <a:lnTo>
                    <a:pt x="429" y="82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80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7" y="78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41" y="76"/>
                  </a:lnTo>
                  <a:lnTo>
                    <a:pt x="443" y="76"/>
                  </a:lnTo>
                  <a:lnTo>
                    <a:pt x="445" y="76"/>
                  </a:lnTo>
                  <a:lnTo>
                    <a:pt x="449" y="76"/>
                  </a:lnTo>
                  <a:lnTo>
                    <a:pt x="449" y="76"/>
                  </a:lnTo>
                  <a:lnTo>
                    <a:pt x="451" y="74"/>
                  </a:lnTo>
                  <a:lnTo>
                    <a:pt x="451" y="70"/>
                  </a:lnTo>
                  <a:lnTo>
                    <a:pt x="451" y="68"/>
                  </a:lnTo>
                  <a:lnTo>
                    <a:pt x="455" y="66"/>
                  </a:lnTo>
                  <a:lnTo>
                    <a:pt x="455" y="66"/>
                  </a:lnTo>
                  <a:lnTo>
                    <a:pt x="455" y="68"/>
                  </a:lnTo>
                  <a:lnTo>
                    <a:pt x="457" y="68"/>
                  </a:lnTo>
                  <a:lnTo>
                    <a:pt x="459" y="68"/>
                  </a:lnTo>
                  <a:lnTo>
                    <a:pt x="459" y="70"/>
                  </a:lnTo>
                  <a:lnTo>
                    <a:pt x="459" y="70"/>
                  </a:lnTo>
                  <a:lnTo>
                    <a:pt x="461" y="68"/>
                  </a:lnTo>
                  <a:lnTo>
                    <a:pt x="463" y="68"/>
                  </a:lnTo>
                  <a:lnTo>
                    <a:pt x="463" y="68"/>
                  </a:lnTo>
                  <a:lnTo>
                    <a:pt x="465" y="64"/>
                  </a:lnTo>
                  <a:lnTo>
                    <a:pt x="469" y="64"/>
                  </a:lnTo>
                  <a:lnTo>
                    <a:pt x="475" y="68"/>
                  </a:lnTo>
                  <a:lnTo>
                    <a:pt x="475" y="68"/>
                  </a:lnTo>
                  <a:lnTo>
                    <a:pt x="481" y="64"/>
                  </a:lnTo>
                  <a:lnTo>
                    <a:pt x="483" y="64"/>
                  </a:lnTo>
                  <a:lnTo>
                    <a:pt x="487" y="66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7" y="62"/>
                  </a:lnTo>
                  <a:lnTo>
                    <a:pt x="489" y="60"/>
                  </a:lnTo>
                  <a:lnTo>
                    <a:pt x="491" y="58"/>
                  </a:lnTo>
                  <a:lnTo>
                    <a:pt x="491" y="58"/>
                  </a:lnTo>
                  <a:lnTo>
                    <a:pt x="491" y="60"/>
                  </a:lnTo>
                  <a:lnTo>
                    <a:pt x="491" y="62"/>
                  </a:lnTo>
                  <a:lnTo>
                    <a:pt x="491" y="64"/>
                  </a:lnTo>
                  <a:lnTo>
                    <a:pt x="493" y="66"/>
                  </a:lnTo>
                  <a:lnTo>
                    <a:pt x="493" y="66"/>
                  </a:lnTo>
                  <a:lnTo>
                    <a:pt x="493" y="64"/>
                  </a:lnTo>
                  <a:lnTo>
                    <a:pt x="493" y="60"/>
                  </a:lnTo>
                  <a:lnTo>
                    <a:pt x="493" y="58"/>
                  </a:lnTo>
                  <a:lnTo>
                    <a:pt x="497" y="58"/>
                  </a:lnTo>
                  <a:lnTo>
                    <a:pt x="497" y="58"/>
                  </a:lnTo>
                  <a:lnTo>
                    <a:pt x="497" y="62"/>
                  </a:lnTo>
                  <a:lnTo>
                    <a:pt x="497" y="64"/>
                  </a:lnTo>
                  <a:lnTo>
                    <a:pt x="497" y="64"/>
                  </a:lnTo>
                  <a:lnTo>
                    <a:pt x="497" y="64"/>
                  </a:lnTo>
                  <a:lnTo>
                    <a:pt x="497" y="62"/>
                  </a:lnTo>
                  <a:lnTo>
                    <a:pt x="499" y="62"/>
                  </a:lnTo>
                  <a:lnTo>
                    <a:pt x="503" y="60"/>
                  </a:lnTo>
                  <a:lnTo>
                    <a:pt x="507" y="60"/>
                  </a:lnTo>
                  <a:lnTo>
                    <a:pt x="509" y="60"/>
                  </a:lnTo>
                  <a:lnTo>
                    <a:pt x="509" y="58"/>
                  </a:lnTo>
                  <a:lnTo>
                    <a:pt x="509" y="58"/>
                  </a:lnTo>
                  <a:lnTo>
                    <a:pt x="507" y="58"/>
                  </a:lnTo>
                  <a:lnTo>
                    <a:pt x="505" y="56"/>
                  </a:lnTo>
                  <a:lnTo>
                    <a:pt x="505" y="56"/>
                  </a:lnTo>
                  <a:lnTo>
                    <a:pt x="517" y="56"/>
                  </a:lnTo>
                  <a:lnTo>
                    <a:pt x="523" y="56"/>
                  </a:lnTo>
                  <a:lnTo>
                    <a:pt x="529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2"/>
                  </a:lnTo>
                  <a:lnTo>
                    <a:pt x="527" y="52"/>
                  </a:lnTo>
                  <a:lnTo>
                    <a:pt x="525" y="54"/>
                  </a:lnTo>
                  <a:lnTo>
                    <a:pt x="523" y="52"/>
                  </a:lnTo>
                  <a:lnTo>
                    <a:pt x="523" y="50"/>
                  </a:lnTo>
                  <a:lnTo>
                    <a:pt x="523" y="50"/>
                  </a:lnTo>
                  <a:lnTo>
                    <a:pt x="527" y="50"/>
                  </a:lnTo>
                  <a:lnTo>
                    <a:pt x="525" y="48"/>
                  </a:lnTo>
                  <a:lnTo>
                    <a:pt x="523" y="48"/>
                  </a:lnTo>
                  <a:lnTo>
                    <a:pt x="523" y="46"/>
                  </a:lnTo>
                  <a:lnTo>
                    <a:pt x="523" y="46"/>
                  </a:lnTo>
                  <a:lnTo>
                    <a:pt x="521" y="44"/>
                  </a:lnTo>
                  <a:lnTo>
                    <a:pt x="521" y="44"/>
                  </a:lnTo>
                  <a:lnTo>
                    <a:pt x="521" y="44"/>
                  </a:lnTo>
                  <a:lnTo>
                    <a:pt x="517" y="44"/>
                  </a:lnTo>
                  <a:lnTo>
                    <a:pt x="517" y="44"/>
                  </a:lnTo>
                  <a:lnTo>
                    <a:pt x="517" y="40"/>
                  </a:lnTo>
                  <a:lnTo>
                    <a:pt x="513" y="40"/>
                  </a:lnTo>
                  <a:lnTo>
                    <a:pt x="505" y="42"/>
                  </a:lnTo>
                  <a:lnTo>
                    <a:pt x="505" y="42"/>
                  </a:lnTo>
                  <a:lnTo>
                    <a:pt x="505" y="44"/>
                  </a:lnTo>
                  <a:lnTo>
                    <a:pt x="507" y="44"/>
                  </a:lnTo>
                  <a:lnTo>
                    <a:pt x="507" y="44"/>
                  </a:lnTo>
                  <a:lnTo>
                    <a:pt x="507" y="46"/>
                  </a:lnTo>
                  <a:lnTo>
                    <a:pt x="507" y="46"/>
                  </a:lnTo>
                  <a:lnTo>
                    <a:pt x="505" y="48"/>
                  </a:lnTo>
                  <a:lnTo>
                    <a:pt x="503" y="46"/>
                  </a:lnTo>
                  <a:lnTo>
                    <a:pt x="501" y="44"/>
                  </a:lnTo>
                  <a:lnTo>
                    <a:pt x="503" y="42"/>
                  </a:lnTo>
                  <a:lnTo>
                    <a:pt x="503" y="42"/>
                  </a:lnTo>
                  <a:lnTo>
                    <a:pt x="499" y="44"/>
                  </a:lnTo>
                  <a:lnTo>
                    <a:pt x="497" y="46"/>
                  </a:lnTo>
                  <a:lnTo>
                    <a:pt x="495" y="48"/>
                  </a:lnTo>
                  <a:lnTo>
                    <a:pt x="491" y="50"/>
                  </a:lnTo>
                  <a:lnTo>
                    <a:pt x="491" y="50"/>
                  </a:lnTo>
                  <a:lnTo>
                    <a:pt x="491" y="54"/>
                  </a:lnTo>
                  <a:lnTo>
                    <a:pt x="491" y="54"/>
                  </a:lnTo>
                  <a:lnTo>
                    <a:pt x="487" y="56"/>
                  </a:lnTo>
                  <a:lnTo>
                    <a:pt x="485" y="56"/>
                  </a:lnTo>
                  <a:lnTo>
                    <a:pt x="483" y="56"/>
                  </a:lnTo>
                  <a:lnTo>
                    <a:pt x="483" y="56"/>
                  </a:lnTo>
                  <a:lnTo>
                    <a:pt x="483" y="54"/>
                  </a:lnTo>
                  <a:lnTo>
                    <a:pt x="483" y="52"/>
                  </a:lnTo>
                  <a:lnTo>
                    <a:pt x="485" y="50"/>
                  </a:lnTo>
                  <a:lnTo>
                    <a:pt x="485" y="50"/>
                  </a:lnTo>
                  <a:lnTo>
                    <a:pt x="483" y="48"/>
                  </a:lnTo>
                  <a:lnTo>
                    <a:pt x="483" y="48"/>
                  </a:lnTo>
                  <a:lnTo>
                    <a:pt x="479" y="50"/>
                  </a:lnTo>
                  <a:lnTo>
                    <a:pt x="473" y="50"/>
                  </a:lnTo>
                  <a:lnTo>
                    <a:pt x="473" y="50"/>
                  </a:lnTo>
                  <a:lnTo>
                    <a:pt x="473" y="52"/>
                  </a:lnTo>
                  <a:lnTo>
                    <a:pt x="475" y="52"/>
                  </a:lnTo>
                  <a:lnTo>
                    <a:pt x="481" y="52"/>
                  </a:lnTo>
                  <a:lnTo>
                    <a:pt x="481" y="52"/>
                  </a:lnTo>
                  <a:lnTo>
                    <a:pt x="481" y="56"/>
                  </a:lnTo>
                  <a:lnTo>
                    <a:pt x="479" y="58"/>
                  </a:lnTo>
                  <a:lnTo>
                    <a:pt x="477" y="60"/>
                  </a:lnTo>
                  <a:lnTo>
                    <a:pt x="475" y="64"/>
                  </a:lnTo>
                  <a:lnTo>
                    <a:pt x="475" y="64"/>
                  </a:lnTo>
                  <a:lnTo>
                    <a:pt x="471" y="64"/>
                  </a:lnTo>
                  <a:lnTo>
                    <a:pt x="467" y="64"/>
                  </a:lnTo>
                  <a:lnTo>
                    <a:pt x="467" y="64"/>
                  </a:lnTo>
                  <a:lnTo>
                    <a:pt x="469" y="62"/>
                  </a:lnTo>
                  <a:lnTo>
                    <a:pt x="469" y="60"/>
                  </a:lnTo>
                  <a:lnTo>
                    <a:pt x="469" y="60"/>
                  </a:lnTo>
                  <a:lnTo>
                    <a:pt x="467" y="62"/>
                  </a:lnTo>
                  <a:lnTo>
                    <a:pt x="463" y="64"/>
                  </a:lnTo>
                  <a:lnTo>
                    <a:pt x="463" y="64"/>
                  </a:lnTo>
                  <a:lnTo>
                    <a:pt x="463" y="64"/>
                  </a:lnTo>
                  <a:lnTo>
                    <a:pt x="463" y="62"/>
                  </a:lnTo>
                  <a:lnTo>
                    <a:pt x="463" y="60"/>
                  </a:lnTo>
                  <a:lnTo>
                    <a:pt x="463" y="56"/>
                  </a:lnTo>
                  <a:lnTo>
                    <a:pt x="463" y="56"/>
                  </a:lnTo>
                  <a:lnTo>
                    <a:pt x="457" y="62"/>
                  </a:lnTo>
                  <a:lnTo>
                    <a:pt x="453" y="64"/>
                  </a:lnTo>
                  <a:lnTo>
                    <a:pt x="449" y="66"/>
                  </a:lnTo>
                  <a:lnTo>
                    <a:pt x="449" y="66"/>
                  </a:lnTo>
                  <a:lnTo>
                    <a:pt x="449" y="68"/>
                  </a:lnTo>
                  <a:lnTo>
                    <a:pt x="447" y="70"/>
                  </a:lnTo>
                  <a:lnTo>
                    <a:pt x="443" y="70"/>
                  </a:lnTo>
                  <a:lnTo>
                    <a:pt x="441" y="74"/>
                  </a:lnTo>
                  <a:lnTo>
                    <a:pt x="441" y="74"/>
                  </a:lnTo>
                  <a:lnTo>
                    <a:pt x="439" y="74"/>
                  </a:lnTo>
                  <a:lnTo>
                    <a:pt x="439" y="72"/>
                  </a:lnTo>
                  <a:lnTo>
                    <a:pt x="437" y="70"/>
                  </a:lnTo>
                  <a:lnTo>
                    <a:pt x="437" y="70"/>
                  </a:lnTo>
                  <a:lnTo>
                    <a:pt x="435" y="70"/>
                  </a:lnTo>
                  <a:lnTo>
                    <a:pt x="435" y="72"/>
                  </a:lnTo>
                  <a:lnTo>
                    <a:pt x="437" y="74"/>
                  </a:lnTo>
                  <a:lnTo>
                    <a:pt x="435" y="74"/>
                  </a:lnTo>
                  <a:lnTo>
                    <a:pt x="435" y="74"/>
                  </a:lnTo>
                  <a:lnTo>
                    <a:pt x="431" y="72"/>
                  </a:lnTo>
                  <a:lnTo>
                    <a:pt x="425" y="72"/>
                  </a:lnTo>
                  <a:lnTo>
                    <a:pt x="425" y="72"/>
                  </a:lnTo>
                  <a:lnTo>
                    <a:pt x="421" y="76"/>
                  </a:lnTo>
                  <a:lnTo>
                    <a:pt x="421" y="80"/>
                  </a:lnTo>
                  <a:lnTo>
                    <a:pt x="423" y="80"/>
                  </a:lnTo>
                  <a:lnTo>
                    <a:pt x="423" y="80"/>
                  </a:lnTo>
                  <a:lnTo>
                    <a:pt x="423" y="82"/>
                  </a:lnTo>
                  <a:lnTo>
                    <a:pt x="423" y="82"/>
                  </a:lnTo>
                  <a:lnTo>
                    <a:pt x="417" y="82"/>
                  </a:lnTo>
                  <a:lnTo>
                    <a:pt x="417" y="82"/>
                  </a:lnTo>
                  <a:lnTo>
                    <a:pt x="417" y="78"/>
                  </a:lnTo>
                  <a:lnTo>
                    <a:pt x="419" y="76"/>
                  </a:lnTo>
                  <a:lnTo>
                    <a:pt x="419" y="76"/>
                  </a:lnTo>
                  <a:lnTo>
                    <a:pt x="417" y="76"/>
                  </a:lnTo>
                  <a:lnTo>
                    <a:pt x="415" y="78"/>
                  </a:lnTo>
                  <a:lnTo>
                    <a:pt x="415" y="82"/>
                  </a:lnTo>
                  <a:lnTo>
                    <a:pt x="415" y="82"/>
                  </a:lnTo>
                  <a:lnTo>
                    <a:pt x="413" y="82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4"/>
                  </a:lnTo>
                  <a:lnTo>
                    <a:pt x="407" y="84"/>
                  </a:lnTo>
                  <a:lnTo>
                    <a:pt x="397" y="88"/>
                  </a:lnTo>
                  <a:lnTo>
                    <a:pt x="391" y="90"/>
                  </a:lnTo>
                  <a:lnTo>
                    <a:pt x="391" y="90"/>
                  </a:lnTo>
                  <a:lnTo>
                    <a:pt x="389" y="94"/>
                  </a:lnTo>
                  <a:lnTo>
                    <a:pt x="389" y="98"/>
                  </a:lnTo>
                  <a:lnTo>
                    <a:pt x="389" y="98"/>
                  </a:lnTo>
                  <a:lnTo>
                    <a:pt x="391" y="96"/>
                  </a:lnTo>
                  <a:lnTo>
                    <a:pt x="393" y="94"/>
                  </a:lnTo>
                  <a:lnTo>
                    <a:pt x="395" y="92"/>
                  </a:lnTo>
                  <a:lnTo>
                    <a:pt x="397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9" y="94"/>
                  </a:lnTo>
                  <a:lnTo>
                    <a:pt x="405" y="94"/>
                  </a:lnTo>
                  <a:lnTo>
                    <a:pt x="405" y="94"/>
                  </a:lnTo>
                  <a:lnTo>
                    <a:pt x="403" y="100"/>
                  </a:lnTo>
                  <a:lnTo>
                    <a:pt x="399" y="102"/>
                  </a:lnTo>
                  <a:lnTo>
                    <a:pt x="399" y="102"/>
                  </a:lnTo>
                  <a:lnTo>
                    <a:pt x="403" y="102"/>
                  </a:lnTo>
                  <a:lnTo>
                    <a:pt x="405" y="100"/>
                  </a:lnTo>
                  <a:lnTo>
                    <a:pt x="407" y="100"/>
                  </a:lnTo>
                  <a:lnTo>
                    <a:pt x="411" y="98"/>
                  </a:lnTo>
                  <a:lnTo>
                    <a:pt x="411" y="98"/>
                  </a:lnTo>
                  <a:lnTo>
                    <a:pt x="411" y="102"/>
                  </a:lnTo>
                  <a:lnTo>
                    <a:pt x="411" y="106"/>
                  </a:lnTo>
                  <a:lnTo>
                    <a:pt x="411" y="106"/>
                  </a:lnTo>
                  <a:lnTo>
                    <a:pt x="411" y="106"/>
                  </a:lnTo>
                  <a:lnTo>
                    <a:pt x="413" y="106"/>
                  </a:lnTo>
                  <a:lnTo>
                    <a:pt x="415" y="104"/>
                  </a:lnTo>
                  <a:lnTo>
                    <a:pt x="417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17" y="112"/>
                  </a:lnTo>
                  <a:lnTo>
                    <a:pt x="413" y="112"/>
                  </a:lnTo>
                  <a:lnTo>
                    <a:pt x="407" y="112"/>
                  </a:lnTo>
                  <a:lnTo>
                    <a:pt x="401" y="112"/>
                  </a:lnTo>
                  <a:lnTo>
                    <a:pt x="401" y="112"/>
                  </a:lnTo>
                  <a:lnTo>
                    <a:pt x="403" y="108"/>
                  </a:lnTo>
                  <a:lnTo>
                    <a:pt x="403" y="108"/>
                  </a:lnTo>
                  <a:lnTo>
                    <a:pt x="399" y="108"/>
                  </a:lnTo>
                  <a:lnTo>
                    <a:pt x="395" y="108"/>
                  </a:lnTo>
                  <a:lnTo>
                    <a:pt x="395" y="108"/>
                  </a:lnTo>
                  <a:lnTo>
                    <a:pt x="395" y="106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3" y="104"/>
                  </a:lnTo>
                  <a:lnTo>
                    <a:pt x="389" y="102"/>
                  </a:lnTo>
                  <a:lnTo>
                    <a:pt x="389" y="102"/>
                  </a:lnTo>
                  <a:lnTo>
                    <a:pt x="389" y="104"/>
                  </a:lnTo>
                  <a:lnTo>
                    <a:pt x="391" y="104"/>
                  </a:lnTo>
                  <a:lnTo>
                    <a:pt x="393" y="104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89" y="108"/>
                  </a:lnTo>
                  <a:lnTo>
                    <a:pt x="387" y="110"/>
                  </a:lnTo>
                  <a:lnTo>
                    <a:pt x="387" y="110"/>
                  </a:lnTo>
                  <a:lnTo>
                    <a:pt x="381" y="108"/>
                  </a:lnTo>
                  <a:lnTo>
                    <a:pt x="377" y="108"/>
                  </a:lnTo>
                  <a:lnTo>
                    <a:pt x="377" y="108"/>
                  </a:lnTo>
                  <a:lnTo>
                    <a:pt x="379" y="106"/>
                  </a:lnTo>
                  <a:lnTo>
                    <a:pt x="381" y="104"/>
                  </a:lnTo>
                  <a:lnTo>
                    <a:pt x="383" y="106"/>
                  </a:lnTo>
                  <a:lnTo>
                    <a:pt x="383" y="108"/>
                  </a:lnTo>
                  <a:lnTo>
                    <a:pt x="383" y="108"/>
                  </a:lnTo>
                  <a:lnTo>
                    <a:pt x="385" y="104"/>
                  </a:lnTo>
                  <a:lnTo>
                    <a:pt x="385" y="102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1" y="96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2"/>
                  </a:lnTo>
                  <a:lnTo>
                    <a:pt x="381" y="102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7" y="100"/>
                  </a:lnTo>
                  <a:lnTo>
                    <a:pt x="377" y="96"/>
                  </a:lnTo>
                  <a:lnTo>
                    <a:pt x="377" y="96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5" y="100"/>
                  </a:lnTo>
                  <a:lnTo>
                    <a:pt x="375" y="100"/>
                  </a:lnTo>
                  <a:lnTo>
                    <a:pt x="371" y="102"/>
                  </a:lnTo>
                  <a:lnTo>
                    <a:pt x="369" y="102"/>
                  </a:lnTo>
                  <a:lnTo>
                    <a:pt x="363" y="100"/>
                  </a:lnTo>
                  <a:lnTo>
                    <a:pt x="363" y="100"/>
                  </a:lnTo>
                  <a:lnTo>
                    <a:pt x="363" y="98"/>
                  </a:lnTo>
                  <a:lnTo>
                    <a:pt x="363" y="96"/>
                  </a:lnTo>
                  <a:lnTo>
                    <a:pt x="363" y="96"/>
                  </a:lnTo>
                  <a:lnTo>
                    <a:pt x="361" y="98"/>
                  </a:lnTo>
                  <a:lnTo>
                    <a:pt x="361" y="100"/>
                  </a:lnTo>
                  <a:lnTo>
                    <a:pt x="355" y="102"/>
                  </a:lnTo>
                  <a:lnTo>
                    <a:pt x="351" y="102"/>
                  </a:lnTo>
                  <a:lnTo>
                    <a:pt x="349" y="104"/>
                  </a:lnTo>
                  <a:lnTo>
                    <a:pt x="349" y="108"/>
                  </a:lnTo>
                  <a:lnTo>
                    <a:pt x="349" y="108"/>
                  </a:lnTo>
                  <a:lnTo>
                    <a:pt x="337" y="106"/>
                  </a:lnTo>
                  <a:lnTo>
                    <a:pt x="333" y="106"/>
                  </a:lnTo>
                  <a:lnTo>
                    <a:pt x="329" y="102"/>
                  </a:lnTo>
                  <a:lnTo>
                    <a:pt x="329" y="102"/>
                  </a:lnTo>
                  <a:lnTo>
                    <a:pt x="325" y="104"/>
                  </a:lnTo>
                  <a:lnTo>
                    <a:pt x="323" y="104"/>
                  </a:lnTo>
                  <a:lnTo>
                    <a:pt x="317" y="100"/>
                  </a:lnTo>
                  <a:lnTo>
                    <a:pt x="317" y="100"/>
                  </a:lnTo>
                  <a:lnTo>
                    <a:pt x="315" y="102"/>
                  </a:lnTo>
                  <a:lnTo>
                    <a:pt x="315" y="104"/>
                  </a:lnTo>
                  <a:lnTo>
                    <a:pt x="315" y="106"/>
                  </a:lnTo>
                  <a:lnTo>
                    <a:pt x="311" y="108"/>
                  </a:lnTo>
                  <a:lnTo>
                    <a:pt x="311" y="108"/>
                  </a:lnTo>
                  <a:lnTo>
                    <a:pt x="313" y="104"/>
                  </a:lnTo>
                  <a:lnTo>
                    <a:pt x="313" y="102"/>
                  </a:lnTo>
                  <a:lnTo>
                    <a:pt x="313" y="102"/>
                  </a:lnTo>
                  <a:lnTo>
                    <a:pt x="307" y="104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2"/>
                  </a:lnTo>
                  <a:lnTo>
                    <a:pt x="301" y="100"/>
                  </a:lnTo>
                  <a:lnTo>
                    <a:pt x="301" y="100"/>
                  </a:lnTo>
                  <a:lnTo>
                    <a:pt x="296" y="104"/>
                  </a:lnTo>
                  <a:lnTo>
                    <a:pt x="294" y="106"/>
                  </a:lnTo>
                  <a:lnTo>
                    <a:pt x="294" y="106"/>
                  </a:lnTo>
                  <a:lnTo>
                    <a:pt x="292" y="106"/>
                  </a:lnTo>
                  <a:lnTo>
                    <a:pt x="288" y="106"/>
                  </a:lnTo>
                  <a:lnTo>
                    <a:pt x="284" y="108"/>
                  </a:lnTo>
                  <a:lnTo>
                    <a:pt x="284" y="108"/>
                  </a:lnTo>
                  <a:lnTo>
                    <a:pt x="286" y="104"/>
                  </a:lnTo>
                  <a:lnTo>
                    <a:pt x="290" y="102"/>
                  </a:lnTo>
                  <a:lnTo>
                    <a:pt x="290" y="102"/>
                  </a:lnTo>
                  <a:lnTo>
                    <a:pt x="270" y="102"/>
                  </a:lnTo>
                  <a:lnTo>
                    <a:pt x="252" y="100"/>
                  </a:lnTo>
                  <a:lnTo>
                    <a:pt x="252" y="100"/>
                  </a:lnTo>
                  <a:lnTo>
                    <a:pt x="256" y="96"/>
                  </a:lnTo>
                  <a:lnTo>
                    <a:pt x="258" y="92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62" y="88"/>
                  </a:lnTo>
                  <a:lnTo>
                    <a:pt x="262" y="90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2" y="92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62" y="88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58" y="86"/>
                  </a:lnTo>
                  <a:lnTo>
                    <a:pt x="256" y="84"/>
                  </a:lnTo>
                  <a:lnTo>
                    <a:pt x="256" y="84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8" y="80"/>
                  </a:lnTo>
                  <a:lnTo>
                    <a:pt x="256" y="80"/>
                  </a:lnTo>
                  <a:lnTo>
                    <a:pt x="252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4" y="7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6" y="68"/>
                  </a:lnTo>
                  <a:lnTo>
                    <a:pt x="256" y="66"/>
                  </a:lnTo>
                  <a:lnTo>
                    <a:pt x="254" y="64"/>
                  </a:lnTo>
                  <a:lnTo>
                    <a:pt x="254" y="64"/>
                  </a:lnTo>
                  <a:lnTo>
                    <a:pt x="250" y="66"/>
                  </a:lnTo>
                  <a:lnTo>
                    <a:pt x="244" y="64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38" y="66"/>
                  </a:lnTo>
                  <a:lnTo>
                    <a:pt x="238" y="66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38" y="70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6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2" y="60"/>
                  </a:lnTo>
                  <a:lnTo>
                    <a:pt x="222" y="58"/>
                  </a:lnTo>
                  <a:lnTo>
                    <a:pt x="222" y="58"/>
                  </a:lnTo>
                  <a:lnTo>
                    <a:pt x="220" y="54"/>
                  </a:lnTo>
                  <a:lnTo>
                    <a:pt x="216" y="52"/>
                  </a:lnTo>
                  <a:lnTo>
                    <a:pt x="216" y="52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4" y="54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6" y="52"/>
                  </a:lnTo>
                  <a:lnTo>
                    <a:pt x="196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6" y="48"/>
                  </a:lnTo>
                  <a:lnTo>
                    <a:pt x="192" y="48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4" y="44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2" y="42"/>
                  </a:lnTo>
                  <a:lnTo>
                    <a:pt x="182" y="44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78" y="40"/>
                  </a:lnTo>
                  <a:lnTo>
                    <a:pt x="178" y="40"/>
                  </a:lnTo>
                  <a:lnTo>
                    <a:pt x="176" y="40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0" y="4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2" y="30"/>
                  </a:lnTo>
                  <a:lnTo>
                    <a:pt x="170" y="30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8" y="26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66" y="24"/>
                  </a:lnTo>
                  <a:lnTo>
                    <a:pt x="162" y="22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4" y="18"/>
                  </a:lnTo>
                  <a:lnTo>
                    <a:pt x="162" y="18"/>
                  </a:lnTo>
                  <a:lnTo>
                    <a:pt x="162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0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4" y="12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50" y="10"/>
                  </a:lnTo>
                  <a:lnTo>
                    <a:pt x="148" y="10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6" y="8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4" y="4"/>
                  </a:lnTo>
                  <a:lnTo>
                    <a:pt x="132" y="4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2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2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22" y="32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26" y="38"/>
                  </a:lnTo>
                  <a:lnTo>
                    <a:pt x="122" y="40"/>
                  </a:lnTo>
                  <a:lnTo>
                    <a:pt x="116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12" y="36"/>
                  </a:lnTo>
                  <a:lnTo>
                    <a:pt x="108" y="38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6" y="32"/>
                  </a:lnTo>
                  <a:lnTo>
                    <a:pt x="102" y="34"/>
                  </a:lnTo>
                  <a:lnTo>
                    <a:pt x="100" y="38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86" y="44"/>
                  </a:lnTo>
                  <a:lnTo>
                    <a:pt x="90" y="4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10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0" y="56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96" y="52"/>
                  </a:lnTo>
                  <a:lnTo>
                    <a:pt x="90" y="52"/>
                  </a:lnTo>
                  <a:lnTo>
                    <a:pt x="84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2" y="56"/>
                  </a:lnTo>
                  <a:lnTo>
                    <a:pt x="84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60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2" y="76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0" y="86"/>
                  </a:lnTo>
                  <a:lnTo>
                    <a:pt x="52" y="84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0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104"/>
                  </a:lnTo>
                  <a:lnTo>
                    <a:pt x="38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4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32" y="116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6" y="120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40" y="122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6" y="122"/>
                  </a:lnTo>
                  <a:lnTo>
                    <a:pt x="44" y="12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8" y="124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66" y="128"/>
                  </a:lnTo>
                  <a:lnTo>
                    <a:pt x="72" y="128"/>
                  </a:lnTo>
                  <a:lnTo>
                    <a:pt x="72" y="128"/>
                  </a:lnTo>
                  <a:lnTo>
                    <a:pt x="70" y="130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4" y="128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0" y="124"/>
                  </a:lnTo>
                  <a:lnTo>
                    <a:pt x="70" y="124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64" y="118"/>
                  </a:lnTo>
                  <a:lnTo>
                    <a:pt x="60" y="11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58" y="114"/>
                  </a:lnTo>
                  <a:lnTo>
                    <a:pt x="56" y="112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6" y="10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6" y="108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02"/>
                  </a:lnTo>
                  <a:lnTo>
                    <a:pt x="46" y="10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4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8"/>
                  </a:lnTo>
                  <a:lnTo>
                    <a:pt x="56" y="100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60" y="96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84" y="92"/>
                  </a:lnTo>
                  <a:lnTo>
                    <a:pt x="88" y="9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0" y="86"/>
                  </a:lnTo>
                  <a:lnTo>
                    <a:pt x="92" y="86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4" y="86"/>
                  </a:lnTo>
                  <a:lnTo>
                    <a:pt x="96" y="88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6" y="88"/>
                  </a:lnTo>
                  <a:lnTo>
                    <a:pt x="106" y="86"/>
                  </a:lnTo>
                  <a:lnTo>
                    <a:pt x="106" y="84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8"/>
                  </a:lnTo>
                  <a:lnTo>
                    <a:pt x="108" y="90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110" y="92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08" y="94"/>
                  </a:lnTo>
                  <a:lnTo>
                    <a:pt x="104" y="94"/>
                  </a:lnTo>
                  <a:lnTo>
                    <a:pt x="102" y="96"/>
                  </a:lnTo>
                  <a:lnTo>
                    <a:pt x="100" y="98"/>
                  </a:lnTo>
                  <a:lnTo>
                    <a:pt x="100" y="98"/>
                  </a:lnTo>
                  <a:lnTo>
                    <a:pt x="108" y="98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100"/>
                  </a:lnTo>
                  <a:lnTo>
                    <a:pt x="114" y="102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2" y="108"/>
                  </a:lnTo>
                  <a:lnTo>
                    <a:pt x="110" y="110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14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2" y="122"/>
                  </a:lnTo>
                  <a:lnTo>
                    <a:pt x="12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4" y="130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8" y="132"/>
                  </a:lnTo>
                  <a:lnTo>
                    <a:pt x="138" y="132"/>
                  </a:lnTo>
                  <a:lnTo>
                    <a:pt x="138" y="130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6" y="126"/>
                  </a:lnTo>
                  <a:lnTo>
                    <a:pt x="140" y="126"/>
                  </a:lnTo>
                  <a:lnTo>
                    <a:pt x="144" y="126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30"/>
                  </a:lnTo>
                  <a:lnTo>
                    <a:pt x="142" y="132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22" y="140"/>
                  </a:lnTo>
                  <a:lnTo>
                    <a:pt x="114" y="140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4" y="140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98" y="150"/>
                  </a:lnTo>
                  <a:lnTo>
                    <a:pt x="94" y="152"/>
                  </a:lnTo>
                  <a:lnTo>
                    <a:pt x="90" y="152"/>
                  </a:lnTo>
                  <a:lnTo>
                    <a:pt x="82" y="150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2" y="150"/>
                  </a:lnTo>
                  <a:lnTo>
                    <a:pt x="72" y="150"/>
                  </a:lnTo>
                  <a:lnTo>
                    <a:pt x="70" y="148"/>
                  </a:lnTo>
                  <a:lnTo>
                    <a:pt x="66" y="148"/>
                  </a:lnTo>
                  <a:lnTo>
                    <a:pt x="62" y="148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0" y="142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6" y="144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4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2" y="142"/>
                  </a:lnTo>
                  <a:lnTo>
                    <a:pt x="32" y="140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42"/>
                  </a:lnTo>
                  <a:lnTo>
                    <a:pt x="28" y="146"/>
                  </a:lnTo>
                  <a:lnTo>
                    <a:pt x="24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20" y="160"/>
                  </a:lnTo>
                  <a:lnTo>
                    <a:pt x="24" y="158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2" y="158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8" y="160"/>
                  </a:lnTo>
                  <a:lnTo>
                    <a:pt x="40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40" y="164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4" y="168"/>
                  </a:lnTo>
                  <a:lnTo>
                    <a:pt x="32" y="170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0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7"/>
                  </a:lnTo>
                  <a:lnTo>
                    <a:pt x="28" y="176"/>
                  </a:lnTo>
                  <a:lnTo>
                    <a:pt x="28" y="174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6" y="176"/>
                  </a:lnTo>
                  <a:lnTo>
                    <a:pt x="24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81"/>
                  </a:lnTo>
                  <a:lnTo>
                    <a:pt x="16" y="181"/>
                  </a:lnTo>
                  <a:lnTo>
                    <a:pt x="18" y="181"/>
                  </a:lnTo>
                  <a:lnTo>
                    <a:pt x="20" y="181"/>
                  </a:lnTo>
                  <a:lnTo>
                    <a:pt x="20" y="179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0" y="185"/>
                  </a:lnTo>
                  <a:lnTo>
                    <a:pt x="18" y="185"/>
                  </a:lnTo>
                  <a:lnTo>
                    <a:pt x="18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3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0" y="177"/>
                  </a:lnTo>
                  <a:lnTo>
                    <a:pt x="8" y="177"/>
                  </a:lnTo>
                  <a:lnTo>
                    <a:pt x="8" y="179"/>
                  </a:lnTo>
                  <a:lnTo>
                    <a:pt x="8" y="179"/>
                  </a:lnTo>
                  <a:lnTo>
                    <a:pt x="8" y="179"/>
                  </a:lnTo>
                  <a:lnTo>
                    <a:pt x="8" y="181"/>
                  </a:lnTo>
                  <a:lnTo>
                    <a:pt x="6" y="185"/>
                  </a:lnTo>
                  <a:lnTo>
                    <a:pt x="6" y="185"/>
                  </a:lnTo>
                  <a:lnTo>
                    <a:pt x="14" y="187"/>
                  </a:lnTo>
                  <a:lnTo>
                    <a:pt x="20" y="187"/>
                  </a:lnTo>
                  <a:lnTo>
                    <a:pt x="24" y="187"/>
                  </a:lnTo>
                  <a:lnTo>
                    <a:pt x="24" y="187"/>
                  </a:lnTo>
                  <a:lnTo>
                    <a:pt x="24" y="191"/>
                  </a:lnTo>
                  <a:lnTo>
                    <a:pt x="22" y="193"/>
                  </a:lnTo>
                  <a:lnTo>
                    <a:pt x="22" y="193"/>
                  </a:lnTo>
                  <a:lnTo>
                    <a:pt x="20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95"/>
                  </a:lnTo>
                  <a:lnTo>
                    <a:pt x="14" y="197"/>
                  </a:lnTo>
                  <a:lnTo>
                    <a:pt x="8" y="199"/>
                  </a:lnTo>
                  <a:lnTo>
                    <a:pt x="4" y="199"/>
                  </a:lnTo>
                  <a:lnTo>
                    <a:pt x="4" y="199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6" y="205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6" y="203"/>
                  </a:lnTo>
                  <a:lnTo>
                    <a:pt x="14" y="203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8" y="199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24" y="199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0" y="201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2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34" y="203"/>
                  </a:lnTo>
                  <a:lnTo>
                    <a:pt x="34" y="203"/>
                  </a:lnTo>
                  <a:lnTo>
                    <a:pt x="36" y="203"/>
                  </a:lnTo>
                  <a:lnTo>
                    <a:pt x="38" y="201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8" y="191"/>
                  </a:lnTo>
                  <a:lnTo>
                    <a:pt x="42" y="189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52" y="185"/>
                  </a:lnTo>
                  <a:lnTo>
                    <a:pt x="56" y="183"/>
                  </a:lnTo>
                  <a:lnTo>
                    <a:pt x="56" y="183"/>
                  </a:lnTo>
                  <a:lnTo>
                    <a:pt x="60" y="185"/>
                  </a:lnTo>
                  <a:lnTo>
                    <a:pt x="64" y="187"/>
                  </a:lnTo>
                  <a:lnTo>
                    <a:pt x="68" y="189"/>
                  </a:lnTo>
                  <a:lnTo>
                    <a:pt x="68" y="189"/>
                  </a:lnTo>
                  <a:lnTo>
                    <a:pt x="72" y="187"/>
                  </a:lnTo>
                  <a:lnTo>
                    <a:pt x="72" y="185"/>
                  </a:lnTo>
                  <a:lnTo>
                    <a:pt x="74" y="183"/>
                  </a:lnTo>
                  <a:lnTo>
                    <a:pt x="80" y="189"/>
                  </a:lnTo>
                  <a:lnTo>
                    <a:pt x="80" y="189"/>
                  </a:lnTo>
                  <a:lnTo>
                    <a:pt x="76" y="191"/>
                  </a:lnTo>
                  <a:lnTo>
                    <a:pt x="72" y="193"/>
                  </a:lnTo>
                  <a:lnTo>
                    <a:pt x="72" y="193"/>
                  </a:lnTo>
                  <a:lnTo>
                    <a:pt x="72" y="191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68" y="191"/>
                  </a:lnTo>
                  <a:lnTo>
                    <a:pt x="66" y="191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76" y="193"/>
                  </a:lnTo>
                  <a:lnTo>
                    <a:pt x="82" y="193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2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4" y="187"/>
                  </a:lnTo>
                  <a:lnTo>
                    <a:pt x="86" y="187"/>
                  </a:lnTo>
                  <a:lnTo>
                    <a:pt x="88" y="187"/>
                  </a:lnTo>
                  <a:lnTo>
                    <a:pt x="88" y="187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6" y="191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90" y="193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4" y="193"/>
                  </a:lnTo>
                  <a:lnTo>
                    <a:pt x="96" y="193"/>
                  </a:lnTo>
                  <a:lnTo>
                    <a:pt x="98" y="193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96" y="197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88" y="197"/>
                  </a:lnTo>
                  <a:lnTo>
                    <a:pt x="84" y="195"/>
                  </a:lnTo>
                  <a:lnTo>
                    <a:pt x="84" y="195"/>
                  </a:lnTo>
                  <a:lnTo>
                    <a:pt x="84" y="199"/>
                  </a:lnTo>
                  <a:lnTo>
                    <a:pt x="86" y="199"/>
                  </a:lnTo>
                  <a:lnTo>
                    <a:pt x="90" y="197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203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92" y="203"/>
                  </a:lnTo>
                  <a:lnTo>
                    <a:pt x="92" y="205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6" y="203"/>
                  </a:lnTo>
                  <a:lnTo>
                    <a:pt x="100" y="199"/>
                  </a:lnTo>
                  <a:lnTo>
                    <a:pt x="104" y="197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3"/>
                  </a:lnTo>
                  <a:lnTo>
                    <a:pt x="104" y="193"/>
                  </a:lnTo>
                  <a:lnTo>
                    <a:pt x="102" y="193"/>
                  </a:lnTo>
                  <a:lnTo>
                    <a:pt x="100" y="191"/>
                  </a:lnTo>
                  <a:lnTo>
                    <a:pt x="100" y="191"/>
                  </a:lnTo>
                  <a:lnTo>
                    <a:pt x="102" y="191"/>
                  </a:lnTo>
                  <a:lnTo>
                    <a:pt x="100" y="189"/>
                  </a:lnTo>
                  <a:lnTo>
                    <a:pt x="98" y="189"/>
                  </a:lnTo>
                  <a:lnTo>
                    <a:pt x="98" y="187"/>
                  </a:lnTo>
                  <a:lnTo>
                    <a:pt x="98" y="187"/>
                  </a:lnTo>
                  <a:lnTo>
                    <a:pt x="102" y="185"/>
                  </a:lnTo>
                  <a:lnTo>
                    <a:pt x="106" y="187"/>
                  </a:lnTo>
                  <a:lnTo>
                    <a:pt x="110" y="191"/>
                  </a:lnTo>
                  <a:lnTo>
                    <a:pt x="110" y="195"/>
                  </a:lnTo>
                  <a:lnTo>
                    <a:pt x="110" y="195"/>
                  </a:lnTo>
                  <a:lnTo>
                    <a:pt x="112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3"/>
                  </a:lnTo>
                  <a:lnTo>
                    <a:pt x="114" y="191"/>
                  </a:lnTo>
                  <a:lnTo>
                    <a:pt x="112" y="191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7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5"/>
                  </a:lnTo>
                  <a:lnTo>
                    <a:pt x="116" y="189"/>
                  </a:lnTo>
                  <a:lnTo>
                    <a:pt x="118" y="189"/>
                  </a:lnTo>
                  <a:lnTo>
                    <a:pt x="120" y="189"/>
                  </a:lnTo>
                  <a:lnTo>
                    <a:pt x="122" y="191"/>
                  </a:lnTo>
                  <a:lnTo>
                    <a:pt x="122" y="191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5"/>
                  </a:lnTo>
                  <a:lnTo>
                    <a:pt x="118" y="195"/>
                  </a:lnTo>
                  <a:lnTo>
                    <a:pt x="120" y="195"/>
                  </a:lnTo>
                  <a:lnTo>
                    <a:pt x="122" y="195"/>
                  </a:lnTo>
                  <a:lnTo>
                    <a:pt x="124" y="195"/>
                  </a:lnTo>
                  <a:lnTo>
                    <a:pt x="124" y="197"/>
                  </a:lnTo>
                  <a:lnTo>
                    <a:pt x="124" y="197"/>
                  </a:lnTo>
                  <a:lnTo>
                    <a:pt x="136" y="195"/>
                  </a:lnTo>
                  <a:lnTo>
                    <a:pt x="136" y="195"/>
                  </a:lnTo>
                  <a:lnTo>
                    <a:pt x="136" y="199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4" y="203"/>
                  </a:lnTo>
                  <a:lnTo>
                    <a:pt x="132" y="203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6" y="205"/>
                  </a:lnTo>
                  <a:lnTo>
                    <a:pt x="128" y="205"/>
                  </a:lnTo>
                  <a:lnTo>
                    <a:pt x="128" y="207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26" y="213"/>
                  </a:lnTo>
                  <a:lnTo>
                    <a:pt x="124" y="213"/>
                  </a:lnTo>
                  <a:lnTo>
                    <a:pt x="124" y="215"/>
                  </a:lnTo>
                  <a:lnTo>
                    <a:pt x="124" y="215"/>
                  </a:lnTo>
                  <a:lnTo>
                    <a:pt x="130" y="215"/>
                  </a:lnTo>
                  <a:lnTo>
                    <a:pt x="134" y="211"/>
                  </a:lnTo>
                  <a:lnTo>
                    <a:pt x="134" y="211"/>
                  </a:lnTo>
                  <a:lnTo>
                    <a:pt x="134" y="213"/>
                  </a:lnTo>
                  <a:lnTo>
                    <a:pt x="134" y="215"/>
                  </a:lnTo>
                  <a:lnTo>
                    <a:pt x="130" y="219"/>
                  </a:lnTo>
                  <a:lnTo>
                    <a:pt x="130" y="219"/>
                  </a:lnTo>
                  <a:lnTo>
                    <a:pt x="126" y="217"/>
                  </a:lnTo>
                  <a:lnTo>
                    <a:pt x="122" y="217"/>
                  </a:lnTo>
                  <a:lnTo>
                    <a:pt x="120" y="219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22" y="221"/>
                  </a:lnTo>
                  <a:lnTo>
                    <a:pt x="128" y="221"/>
                  </a:lnTo>
                  <a:lnTo>
                    <a:pt x="136" y="221"/>
                  </a:lnTo>
                  <a:lnTo>
                    <a:pt x="136" y="221"/>
                  </a:lnTo>
                  <a:lnTo>
                    <a:pt x="138" y="215"/>
                  </a:lnTo>
                  <a:lnTo>
                    <a:pt x="138" y="211"/>
                  </a:lnTo>
                  <a:lnTo>
                    <a:pt x="138" y="211"/>
                  </a:lnTo>
                  <a:lnTo>
                    <a:pt x="144" y="213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46" y="215"/>
                  </a:lnTo>
                  <a:lnTo>
                    <a:pt x="144" y="215"/>
                  </a:lnTo>
                  <a:lnTo>
                    <a:pt x="144" y="217"/>
                  </a:lnTo>
                  <a:lnTo>
                    <a:pt x="144" y="217"/>
                  </a:lnTo>
                  <a:lnTo>
                    <a:pt x="148" y="217"/>
                  </a:lnTo>
                  <a:lnTo>
                    <a:pt x="150" y="215"/>
                  </a:lnTo>
                  <a:lnTo>
                    <a:pt x="150" y="213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21"/>
                  </a:lnTo>
                  <a:lnTo>
                    <a:pt x="148" y="231"/>
                  </a:lnTo>
                  <a:lnTo>
                    <a:pt x="148" y="231"/>
                  </a:lnTo>
                  <a:lnTo>
                    <a:pt x="144" y="227"/>
                  </a:lnTo>
                  <a:lnTo>
                    <a:pt x="144" y="227"/>
                  </a:lnTo>
                  <a:lnTo>
                    <a:pt x="142" y="229"/>
                  </a:lnTo>
                  <a:lnTo>
                    <a:pt x="142" y="229"/>
                  </a:lnTo>
                  <a:lnTo>
                    <a:pt x="138" y="227"/>
                  </a:lnTo>
                  <a:lnTo>
                    <a:pt x="136" y="223"/>
                  </a:lnTo>
                  <a:lnTo>
                    <a:pt x="136" y="223"/>
                  </a:lnTo>
                  <a:lnTo>
                    <a:pt x="134" y="227"/>
                  </a:lnTo>
                  <a:lnTo>
                    <a:pt x="134" y="229"/>
                  </a:lnTo>
                  <a:lnTo>
                    <a:pt x="134" y="233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28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3"/>
                  </a:lnTo>
                  <a:lnTo>
                    <a:pt x="124" y="231"/>
                  </a:lnTo>
                  <a:lnTo>
                    <a:pt x="122" y="231"/>
                  </a:lnTo>
                  <a:lnTo>
                    <a:pt x="122" y="231"/>
                  </a:lnTo>
                  <a:lnTo>
                    <a:pt x="120" y="235"/>
                  </a:lnTo>
                  <a:lnTo>
                    <a:pt x="120" y="237"/>
                  </a:lnTo>
                  <a:lnTo>
                    <a:pt x="118" y="237"/>
                  </a:lnTo>
                  <a:lnTo>
                    <a:pt x="118" y="237"/>
                  </a:lnTo>
                  <a:lnTo>
                    <a:pt x="118" y="233"/>
                  </a:lnTo>
                  <a:lnTo>
                    <a:pt x="118" y="231"/>
                  </a:lnTo>
                  <a:lnTo>
                    <a:pt x="116" y="229"/>
                  </a:lnTo>
                  <a:lnTo>
                    <a:pt x="116" y="229"/>
                  </a:lnTo>
                  <a:lnTo>
                    <a:pt x="114" y="233"/>
                  </a:lnTo>
                  <a:lnTo>
                    <a:pt x="112" y="233"/>
                  </a:lnTo>
                  <a:lnTo>
                    <a:pt x="110" y="231"/>
                  </a:lnTo>
                  <a:lnTo>
                    <a:pt x="110" y="231"/>
                  </a:lnTo>
                  <a:lnTo>
                    <a:pt x="110" y="229"/>
                  </a:lnTo>
                  <a:lnTo>
                    <a:pt x="112" y="227"/>
                  </a:lnTo>
                  <a:lnTo>
                    <a:pt x="112" y="227"/>
                  </a:lnTo>
                  <a:lnTo>
                    <a:pt x="110" y="227"/>
                  </a:lnTo>
                  <a:lnTo>
                    <a:pt x="108" y="229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102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100" y="233"/>
                  </a:lnTo>
                  <a:lnTo>
                    <a:pt x="100" y="233"/>
                  </a:lnTo>
                  <a:lnTo>
                    <a:pt x="102" y="233"/>
                  </a:lnTo>
                  <a:lnTo>
                    <a:pt x="102" y="233"/>
                  </a:lnTo>
                  <a:lnTo>
                    <a:pt x="100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3"/>
                  </a:lnTo>
                  <a:lnTo>
                    <a:pt x="96" y="233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4" y="229"/>
                  </a:lnTo>
                  <a:lnTo>
                    <a:pt x="96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86" y="225"/>
                  </a:lnTo>
                  <a:lnTo>
                    <a:pt x="76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6" y="221"/>
                  </a:lnTo>
                  <a:lnTo>
                    <a:pt x="54" y="219"/>
                  </a:lnTo>
                  <a:lnTo>
                    <a:pt x="54" y="219"/>
                  </a:lnTo>
                  <a:lnTo>
                    <a:pt x="46" y="219"/>
                  </a:lnTo>
                  <a:lnTo>
                    <a:pt x="38" y="219"/>
                  </a:lnTo>
                  <a:lnTo>
                    <a:pt x="38" y="219"/>
                  </a:lnTo>
                  <a:lnTo>
                    <a:pt x="38" y="223"/>
                  </a:lnTo>
                  <a:lnTo>
                    <a:pt x="36" y="225"/>
                  </a:lnTo>
                  <a:lnTo>
                    <a:pt x="34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5"/>
                  </a:lnTo>
                  <a:lnTo>
                    <a:pt x="28" y="221"/>
                  </a:lnTo>
                  <a:lnTo>
                    <a:pt x="28" y="217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2" y="217"/>
                  </a:lnTo>
                  <a:lnTo>
                    <a:pt x="34" y="217"/>
                  </a:lnTo>
                  <a:lnTo>
                    <a:pt x="36" y="215"/>
                  </a:lnTo>
                  <a:lnTo>
                    <a:pt x="36" y="215"/>
                  </a:lnTo>
                  <a:lnTo>
                    <a:pt x="36" y="211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4" y="211"/>
                  </a:lnTo>
                  <a:lnTo>
                    <a:pt x="24" y="211"/>
                  </a:lnTo>
                  <a:lnTo>
                    <a:pt x="24" y="211"/>
                  </a:lnTo>
                  <a:lnTo>
                    <a:pt x="20" y="209"/>
                  </a:lnTo>
                  <a:lnTo>
                    <a:pt x="20" y="209"/>
                  </a:lnTo>
                  <a:lnTo>
                    <a:pt x="16" y="211"/>
                  </a:lnTo>
                  <a:lnTo>
                    <a:pt x="14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0" y="213"/>
                  </a:lnTo>
                  <a:lnTo>
                    <a:pt x="10" y="215"/>
                  </a:lnTo>
                  <a:lnTo>
                    <a:pt x="12" y="215"/>
                  </a:lnTo>
                  <a:lnTo>
                    <a:pt x="12" y="215"/>
                  </a:lnTo>
                  <a:lnTo>
                    <a:pt x="12" y="215"/>
                  </a:lnTo>
                  <a:lnTo>
                    <a:pt x="12" y="215"/>
                  </a:lnTo>
                  <a:lnTo>
                    <a:pt x="12" y="215"/>
                  </a:lnTo>
                  <a:lnTo>
                    <a:pt x="14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0" y="211"/>
                  </a:lnTo>
                  <a:lnTo>
                    <a:pt x="20" y="215"/>
                  </a:lnTo>
                  <a:lnTo>
                    <a:pt x="20" y="217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2" y="217"/>
                  </a:lnTo>
                  <a:lnTo>
                    <a:pt x="8" y="217"/>
                  </a:lnTo>
                  <a:lnTo>
                    <a:pt x="2" y="221"/>
                  </a:lnTo>
                  <a:lnTo>
                    <a:pt x="2" y="221"/>
                  </a:lnTo>
                  <a:lnTo>
                    <a:pt x="2" y="227"/>
                  </a:lnTo>
                  <a:lnTo>
                    <a:pt x="2" y="229"/>
                  </a:lnTo>
                  <a:lnTo>
                    <a:pt x="2" y="229"/>
                  </a:lnTo>
                  <a:lnTo>
                    <a:pt x="2" y="229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2" y="253"/>
                  </a:lnTo>
                  <a:lnTo>
                    <a:pt x="2" y="253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2" y="261"/>
                  </a:lnTo>
                  <a:lnTo>
                    <a:pt x="4" y="261"/>
                  </a:lnTo>
                  <a:lnTo>
                    <a:pt x="6" y="263"/>
                  </a:lnTo>
                  <a:lnTo>
                    <a:pt x="6" y="263"/>
                  </a:lnTo>
                  <a:lnTo>
                    <a:pt x="4" y="267"/>
                  </a:lnTo>
                  <a:lnTo>
                    <a:pt x="4" y="267"/>
                  </a:lnTo>
                  <a:lnTo>
                    <a:pt x="6" y="267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0" y="267"/>
                  </a:lnTo>
                  <a:lnTo>
                    <a:pt x="10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7"/>
                  </a:lnTo>
                  <a:lnTo>
                    <a:pt x="6" y="277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6" y="271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6" y="293"/>
                  </a:lnTo>
                  <a:lnTo>
                    <a:pt x="10" y="315"/>
                  </a:lnTo>
                  <a:lnTo>
                    <a:pt x="10" y="315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20" y="309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0" y="309"/>
                  </a:lnTo>
                  <a:lnTo>
                    <a:pt x="32" y="309"/>
                  </a:lnTo>
                  <a:lnTo>
                    <a:pt x="32" y="311"/>
                  </a:lnTo>
                  <a:lnTo>
                    <a:pt x="32" y="311"/>
                  </a:lnTo>
                  <a:lnTo>
                    <a:pt x="28" y="311"/>
                  </a:lnTo>
                  <a:lnTo>
                    <a:pt x="24" y="313"/>
                  </a:lnTo>
                  <a:lnTo>
                    <a:pt x="20" y="313"/>
                  </a:lnTo>
                  <a:lnTo>
                    <a:pt x="18" y="313"/>
                  </a:lnTo>
                  <a:lnTo>
                    <a:pt x="18" y="313"/>
                  </a:lnTo>
                  <a:lnTo>
                    <a:pt x="18" y="317"/>
                  </a:lnTo>
                  <a:lnTo>
                    <a:pt x="18" y="319"/>
                  </a:lnTo>
                  <a:lnTo>
                    <a:pt x="18" y="319"/>
                  </a:lnTo>
                  <a:lnTo>
                    <a:pt x="14" y="321"/>
                  </a:lnTo>
                  <a:lnTo>
                    <a:pt x="14" y="327"/>
                  </a:lnTo>
                  <a:lnTo>
                    <a:pt x="14" y="327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6" y="333"/>
                  </a:lnTo>
                  <a:lnTo>
                    <a:pt x="16" y="333"/>
                  </a:lnTo>
                  <a:lnTo>
                    <a:pt x="18" y="333"/>
                  </a:lnTo>
                  <a:lnTo>
                    <a:pt x="18" y="333"/>
                  </a:lnTo>
                  <a:lnTo>
                    <a:pt x="22" y="337"/>
                  </a:lnTo>
                  <a:lnTo>
                    <a:pt x="26" y="339"/>
                  </a:lnTo>
                  <a:lnTo>
                    <a:pt x="32" y="339"/>
                  </a:lnTo>
                  <a:lnTo>
                    <a:pt x="36" y="341"/>
                  </a:lnTo>
                  <a:lnTo>
                    <a:pt x="36" y="341"/>
                  </a:lnTo>
                  <a:lnTo>
                    <a:pt x="34" y="343"/>
                  </a:lnTo>
                  <a:lnTo>
                    <a:pt x="34" y="343"/>
                  </a:lnTo>
                  <a:lnTo>
                    <a:pt x="34" y="345"/>
                  </a:lnTo>
                  <a:lnTo>
                    <a:pt x="32" y="347"/>
                  </a:lnTo>
                  <a:lnTo>
                    <a:pt x="32" y="347"/>
                  </a:lnTo>
                  <a:lnTo>
                    <a:pt x="32" y="345"/>
                  </a:lnTo>
                  <a:lnTo>
                    <a:pt x="32" y="343"/>
                  </a:lnTo>
                  <a:lnTo>
                    <a:pt x="32" y="343"/>
                  </a:lnTo>
                  <a:lnTo>
                    <a:pt x="28" y="343"/>
                  </a:lnTo>
                  <a:lnTo>
                    <a:pt x="26" y="347"/>
                  </a:lnTo>
                  <a:lnTo>
                    <a:pt x="26" y="347"/>
                  </a:lnTo>
                  <a:lnTo>
                    <a:pt x="28" y="349"/>
                  </a:lnTo>
                  <a:lnTo>
                    <a:pt x="28" y="353"/>
                  </a:lnTo>
                  <a:lnTo>
                    <a:pt x="28" y="357"/>
                  </a:lnTo>
                  <a:lnTo>
                    <a:pt x="26" y="361"/>
                  </a:lnTo>
                  <a:lnTo>
                    <a:pt x="26" y="361"/>
                  </a:lnTo>
                  <a:lnTo>
                    <a:pt x="32" y="373"/>
                  </a:lnTo>
                  <a:lnTo>
                    <a:pt x="32" y="373"/>
                  </a:lnTo>
                  <a:lnTo>
                    <a:pt x="32" y="373"/>
                  </a:lnTo>
                  <a:lnTo>
                    <a:pt x="34" y="375"/>
                  </a:lnTo>
                  <a:lnTo>
                    <a:pt x="32" y="375"/>
                  </a:lnTo>
                  <a:lnTo>
                    <a:pt x="32" y="375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40" y="379"/>
                  </a:lnTo>
                  <a:lnTo>
                    <a:pt x="44" y="375"/>
                  </a:lnTo>
                  <a:lnTo>
                    <a:pt x="44" y="375"/>
                  </a:lnTo>
                  <a:lnTo>
                    <a:pt x="44" y="373"/>
                  </a:lnTo>
                  <a:lnTo>
                    <a:pt x="44" y="371"/>
                  </a:lnTo>
                  <a:lnTo>
                    <a:pt x="44" y="371"/>
                  </a:lnTo>
                  <a:lnTo>
                    <a:pt x="38" y="375"/>
                  </a:lnTo>
                  <a:lnTo>
                    <a:pt x="36" y="379"/>
                  </a:lnTo>
                  <a:lnTo>
                    <a:pt x="36" y="379"/>
                  </a:lnTo>
                  <a:lnTo>
                    <a:pt x="36" y="375"/>
                  </a:lnTo>
                  <a:lnTo>
                    <a:pt x="36" y="371"/>
                  </a:lnTo>
                  <a:lnTo>
                    <a:pt x="34" y="367"/>
                  </a:lnTo>
                  <a:lnTo>
                    <a:pt x="34" y="367"/>
                  </a:lnTo>
                  <a:lnTo>
                    <a:pt x="32" y="367"/>
                  </a:lnTo>
                  <a:lnTo>
                    <a:pt x="32" y="367"/>
                  </a:lnTo>
                  <a:lnTo>
                    <a:pt x="32" y="365"/>
                  </a:lnTo>
                  <a:lnTo>
                    <a:pt x="34" y="363"/>
                  </a:lnTo>
                  <a:lnTo>
                    <a:pt x="38" y="363"/>
                  </a:lnTo>
                  <a:lnTo>
                    <a:pt x="38" y="363"/>
                  </a:lnTo>
                  <a:lnTo>
                    <a:pt x="38" y="365"/>
                  </a:lnTo>
                  <a:lnTo>
                    <a:pt x="38" y="369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0" y="365"/>
                  </a:lnTo>
                  <a:lnTo>
                    <a:pt x="40" y="363"/>
                  </a:lnTo>
                  <a:lnTo>
                    <a:pt x="44" y="363"/>
                  </a:lnTo>
                  <a:lnTo>
                    <a:pt x="44" y="363"/>
                  </a:lnTo>
                  <a:lnTo>
                    <a:pt x="42" y="365"/>
                  </a:lnTo>
                  <a:lnTo>
                    <a:pt x="44" y="367"/>
                  </a:lnTo>
                  <a:lnTo>
                    <a:pt x="44" y="367"/>
                  </a:lnTo>
                  <a:lnTo>
                    <a:pt x="46" y="365"/>
                  </a:lnTo>
                  <a:lnTo>
                    <a:pt x="46" y="363"/>
                  </a:lnTo>
                  <a:lnTo>
                    <a:pt x="46" y="363"/>
                  </a:lnTo>
                  <a:lnTo>
                    <a:pt x="52" y="363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58" y="367"/>
                  </a:lnTo>
                  <a:lnTo>
                    <a:pt x="60" y="367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2" y="371"/>
                  </a:lnTo>
                  <a:lnTo>
                    <a:pt x="62" y="375"/>
                  </a:lnTo>
                  <a:lnTo>
                    <a:pt x="62" y="375"/>
                  </a:lnTo>
                  <a:lnTo>
                    <a:pt x="68" y="371"/>
                  </a:lnTo>
                  <a:lnTo>
                    <a:pt x="72" y="369"/>
                  </a:lnTo>
                  <a:lnTo>
                    <a:pt x="78" y="369"/>
                  </a:lnTo>
                  <a:lnTo>
                    <a:pt x="78" y="369"/>
                  </a:lnTo>
                  <a:lnTo>
                    <a:pt x="76" y="365"/>
                  </a:lnTo>
                  <a:lnTo>
                    <a:pt x="74" y="363"/>
                  </a:lnTo>
                  <a:lnTo>
                    <a:pt x="74" y="361"/>
                  </a:lnTo>
                  <a:lnTo>
                    <a:pt x="74" y="361"/>
                  </a:lnTo>
                  <a:lnTo>
                    <a:pt x="82" y="361"/>
                  </a:lnTo>
                  <a:lnTo>
                    <a:pt x="86" y="359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4" y="355"/>
                  </a:lnTo>
                  <a:lnTo>
                    <a:pt x="80" y="353"/>
                  </a:lnTo>
                  <a:lnTo>
                    <a:pt x="76" y="351"/>
                  </a:lnTo>
                  <a:lnTo>
                    <a:pt x="72" y="351"/>
                  </a:lnTo>
                  <a:lnTo>
                    <a:pt x="72" y="351"/>
                  </a:lnTo>
                  <a:lnTo>
                    <a:pt x="70" y="345"/>
                  </a:lnTo>
                  <a:lnTo>
                    <a:pt x="70" y="345"/>
                  </a:lnTo>
                  <a:lnTo>
                    <a:pt x="62" y="347"/>
                  </a:lnTo>
                  <a:lnTo>
                    <a:pt x="62" y="347"/>
                  </a:lnTo>
                  <a:lnTo>
                    <a:pt x="62" y="345"/>
                  </a:lnTo>
                  <a:lnTo>
                    <a:pt x="66" y="343"/>
                  </a:lnTo>
                  <a:lnTo>
                    <a:pt x="68" y="343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4" y="343"/>
                  </a:lnTo>
                  <a:lnTo>
                    <a:pt x="74" y="343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86" y="343"/>
                  </a:lnTo>
                  <a:lnTo>
                    <a:pt x="92" y="343"/>
                  </a:lnTo>
                  <a:lnTo>
                    <a:pt x="98" y="345"/>
                  </a:lnTo>
                  <a:lnTo>
                    <a:pt x="98" y="345"/>
                  </a:lnTo>
                  <a:lnTo>
                    <a:pt x="98" y="341"/>
                  </a:lnTo>
                  <a:lnTo>
                    <a:pt x="100" y="337"/>
                  </a:lnTo>
                  <a:lnTo>
                    <a:pt x="102" y="335"/>
                  </a:lnTo>
                  <a:lnTo>
                    <a:pt x="102" y="331"/>
                  </a:lnTo>
                  <a:lnTo>
                    <a:pt x="102" y="331"/>
                  </a:lnTo>
                  <a:lnTo>
                    <a:pt x="106" y="333"/>
                  </a:lnTo>
                  <a:lnTo>
                    <a:pt x="110" y="333"/>
                  </a:lnTo>
                  <a:lnTo>
                    <a:pt x="120" y="333"/>
                  </a:lnTo>
                  <a:lnTo>
                    <a:pt x="120" y="333"/>
                  </a:lnTo>
                  <a:lnTo>
                    <a:pt x="122" y="339"/>
                  </a:lnTo>
                  <a:lnTo>
                    <a:pt x="126" y="341"/>
                  </a:lnTo>
                  <a:lnTo>
                    <a:pt x="132" y="341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36" y="341"/>
                  </a:lnTo>
                  <a:lnTo>
                    <a:pt x="138" y="341"/>
                  </a:lnTo>
                  <a:lnTo>
                    <a:pt x="138" y="343"/>
                  </a:lnTo>
                  <a:lnTo>
                    <a:pt x="138" y="345"/>
                  </a:lnTo>
                  <a:lnTo>
                    <a:pt x="138" y="345"/>
                  </a:lnTo>
                  <a:lnTo>
                    <a:pt x="142" y="343"/>
                  </a:lnTo>
                  <a:lnTo>
                    <a:pt x="146" y="343"/>
                  </a:lnTo>
                  <a:lnTo>
                    <a:pt x="150" y="341"/>
                  </a:lnTo>
                  <a:lnTo>
                    <a:pt x="152" y="337"/>
                  </a:lnTo>
                  <a:lnTo>
                    <a:pt x="152" y="337"/>
                  </a:lnTo>
                  <a:lnTo>
                    <a:pt x="154" y="341"/>
                  </a:lnTo>
                  <a:lnTo>
                    <a:pt x="160" y="343"/>
                  </a:lnTo>
                  <a:lnTo>
                    <a:pt x="166" y="345"/>
                  </a:lnTo>
                  <a:lnTo>
                    <a:pt x="170" y="347"/>
                  </a:lnTo>
                  <a:lnTo>
                    <a:pt x="170" y="347"/>
                  </a:lnTo>
                  <a:lnTo>
                    <a:pt x="172" y="345"/>
                  </a:lnTo>
                  <a:lnTo>
                    <a:pt x="172" y="343"/>
                  </a:lnTo>
                  <a:lnTo>
                    <a:pt x="172" y="341"/>
                  </a:lnTo>
                  <a:lnTo>
                    <a:pt x="172" y="339"/>
                  </a:lnTo>
                  <a:lnTo>
                    <a:pt x="172" y="339"/>
                  </a:lnTo>
                  <a:lnTo>
                    <a:pt x="174" y="341"/>
                  </a:lnTo>
                  <a:lnTo>
                    <a:pt x="174" y="341"/>
                  </a:lnTo>
                  <a:lnTo>
                    <a:pt x="174" y="347"/>
                  </a:lnTo>
                  <a:lnTo>
                    <a:pt x="174" y="347"/>
                  </a:lnTo>
                  <a:lnTo>
                    <a:pt x="172" y="347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68" y="351"/>
                  </a:lnTo>
                  <a:lnTo>
                    <a:pt x="172" y="351"/>
                  </a:lnTo>
                  <a:lnTo>
                    <a:pt x="176" y="349"/>
                  </a:lnTo>
                  <a:lnTo>
                    <a:pt x="176" y="349"/>
                  </a:lnTo>
                  <a:lnTo>
                    <a:pt x="176" y="353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78" y="353"/>
                  </a:lnTo>
                  <a:lnTo>
                    <a:pt x="180" y="353"/>
                  </a:lnTo>
                  <a:lnTo>
                    <a:pt x="180" y="351"/>
                  </a:lnTo>
                  <a:lnTo>
                    <a:pt x="180" y="349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80" y="347"/>
                  </a:lnTo>
                  <a:lnTo>
                    <a:pt x="176" y="347"/>
                  </a:lnTo>
                  <a:lnTo>
                    <a:pt x="176" y="347"/>
                  </a:lnTo>
                  <a:lnTo>
                    <a:pt x="178" y="343"/>
                  </a:lnTo>
                  <a:lnTo>
                    <a:pt x="178" y="339"/>
                  </a:lnTo>
                  <a:lnTo>
                    <a:pt x="178" y="339"/>
                  </a:lnTo>
                  <a:lnTo>
                    <a:pt x="188" y="339"/>
                  </a:lnTo>
                  <a:lnTo>
                    <a:pt x="192" y="339"/>
                  </a:lnTo>
                  <a:lnTo>
                    <a:pt x="194" y="333"/>
                  </a:lnTo>
                  <a:lnTo>
                    <a:pt x="194" y="333"/>
                  </a:lnTo>
                  <a:lnTo>
                    <a:pt x="198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4" y="335"/>
                  </a:lnTo>
                  <a:lnTo>
                    <a:pt x="202" y="335"/>
                  </a:lnTo>
                  <a:lnTo>
                    <a:pt x="200" y="337"/>
                  </a:lnTo>
                  <a:lnTo>
                    <a:pt x="200" y="339"/>
                  </a:lnTo>
                  <a:lnTo>
                    <a:pt x="200" y="339"/>
                  </a:lnTo>
                  <a:lnTo>
                    <a:pt x="202" y="339"/>
                  </a:lnTo>
                  <a:lnTo>
                    <a:pt x="204" y="337"/>
                  </a:lnTo>
                  <a:lnTo>
                    <a:pt x="206" y="337"/>
                  </a:lnTo>
                  <a:lnTo>
                    <a:pt x="208" y="335"/>
                  </a:lnTo>
                  <a:lnTo>
                    <a:pt x="208" y="335"/>
                  </a:lnTo>
                  <a:lnTo>
                    <a:pt x="208" y="339"/>
                  </a:lnTo>
                  <a:lnTo>
                    <a:pt x="206" y="341"/>
                  </a:lnTo>
                  <a:lnTo>
                    <a:pt x="202" y="343"/>
                  </a:lnTo>
                  <a:lnTo>
                    <a:pt x="202" y="343"/>
                  </a:lnTo>
                  <a:lnTo>
                    <a:pt x="200" y="339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6" y="335"/>
                  </a:lnTo>
                  <a:lnTo>
                    <a:pt x="196" y="337"/>
                  </a:lnTo>
                  <a:lnTo>
                    <a:pt x="196" y="339"/>
                  </a:lnTo>
                  <a:lnTo>
                    <a:pt x="196" y="339"/>
                  </a:lnTo>
                  <a:lnTo>
                    <a:pt x="192" y="341"/>
                  </a:lnTo>
                  <a:lnTo>
                    <a:pt x="188" y="341"/>
                  </a:lnTo>
                  <a:lnTo>
                    <a:pt x="188" y="341"/>
                  </a:lnTo>
                  <a:lnTo>
                    <a:pt x="188" y="343"/>
                  </a:lnTo>
                  <a:lnTo>
                    <a:pt x="190" y="345"/>
                  </a:lnTo>
                  <a:lnTo>
                    <a:pt x="194" y="345"/>
                  </a:lnTo>
                  <a:lnTo>
                    <a:pt x="194" y="345"/>
                  </a:lnTo>
                  <a:lnTo>
                    <a:pt x="196" y="347"/>
                  </a:lnTo>
                  <a:lnTo>
                    <a:pt x="196" y="349"/>
                  </a:lnTo>
                  <a:lnTo>
                    <a:pt x="196" y="349"/>
                  </a:lnTo>
                  <a:lnTo>
                    <a:pt x="202" y="349"/>
                  </a:lnTo>
                  <a:lnTo>
                    <a:pt x="208" y="351"/>
                  </a:lnTo>
                  <a:lnTo>
                    <a:pt x="208" y="351"/>
                  </a:lnTo>
                  <a:lnTo>
                    <a:pt x="208" y="349"/>
                  </a:lnTo>
                  <a:lnTo>
                    <a:pt x="208" y="347"/>
                  </a:lnTo>
                  <a:lnTo>
                    <a:pt x="208" y="347"/>
                  </a:lnTo>
                  <a:lnTo>
                    <a:pt x="218" y="345"/>
                  </a:lnTo>
                  <a:lnTo>
                    <a:pt x="218" y="345"/>
                  </a:lnTo>
                  <a:lnTo>
                    <a:pt x="212" y="349"/>
                  </a:lnTo>
                  <a:lnTo>
                    <a:pt x="210" y="353"/>
                  </a:lnTo>
                  <a:lnTo>
                    <a:pt x="208" y="353"/>
                  </a:lnTo>
                  <a:lnTo>
                    <a:pt x="208" y="353"/>
                  </a:lnTo>
                  <a:lnTo>
                    <a:pt x="208" y="355"/>
                  </a:lnTo>
                  <a:lnTo>
                    <a:pt x="208" y="355"/>
                  </a:lnTo>
                  <a:lnTo>
                    <a:pt x="210" y="355"/>
                  </a:lnTo>
                  <a:lnTo>
                    <a:pt x="210" y="355"/>
                  </a:lnTo>
                  <a:lnTo>
                    <a:pt x="214" y="351"/>
                  </a:lnTo>
                  <a:lnTo>
                    <a:pt x="216" y="347"/>
                  </a:lnTo>
                  <a:lnTo>
                    <a:pt x="216" y="347"/>
                  </a:lnTo>
                  <a:lnTo>
                    <a:pt x="222" y="349"/>
                  </a:lnTo>
                  <a:lnTo>
                    <a:pt x="228" y="349"/>
                  </a:lnTo>
                  <a:lnTo>
                    <a:pt x="228" y="349"/>
                  </a:lnTo>
                  <a:lnTo>
                    <a:pt x="226" y="353"/>
                  </a:lnTo>
                  <a:lnTo>
                    <a:pt x="224" y="355"/>
                  </a:lnTo>
                  <a:lnTo>
                    <a:pt x="220" y="357"/>
                  </a:lnTo>
                  <a:lnTo>
                    <a:pt x="216" y="359"/>
                  </a:lnTo>
                  <a:lnTo>
                    <a:pt x="216" y="359"/>
                  </a:lnTo>
                  <a:lnTo>
                    <a:pt x="216" y="357"/>
                  </a:lnTo>
                  <a:lnTo>
                    <a:pt x="216" y="355"/>
                  </a:lnTo>
                  <a:lnTo>
                    <a:pt x="216" y="355"/>
                  </a:lnTo>
                  <a:lnTo>
                    <a:pt x="208" y="357"/>
                  </a:lnTo>
                  <a:lnTo>
                    <a:pt x="202" y="363"/>
                  </a:lnTo>
                  <a:lnTo>
                    <a:pt x="202" y="363"/>
                  </a:lnTo>
                  <a:lnTo>
                    <a:pt x="200" y="361"/>
                  </a:lnTo>
                  <a:lnTo>
                    <a:pt x="200" y="359"/>
                  </a:lnTo>
                  <a:lnTo>
                    <a:pt x="202" y="355"/>
                  </a:lnTo>
                  <a:lnTo>
                    <a:pt x="202" y="355"/>
                  </a:lnTo>
                  <a:lnTo>
                    <a:pt x="200" y="357"/>
                  </a:lnTo>
                  <a:lnTo>
                    <a:pt x="194" y="357"/>
                  </a:lnTo>
                  <a:lnTo>
                    <a:pt x="190" y="359"/>
                  </a:lnTo>
                  <a:lnTo>
                    <a:pt x="186" y="361"/>
                  </a:lnTo>
                  <a:lnTo>
                    <a:pt x="186" y="361"/>
                  </a:lnTo>
                  <a:lnTo>
                    <a:pt x="186" y="361"/>
                  </a:lnTo>
                  <a:lnTo>
                    <a:pt x="188" y="361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90" y="365"/>
                  </a:lnTo>
                  <a:lnTo>
                    <a:pt x="190" y="365"/>
                  </a:lnTo>
                  <a:lnTo>
                    <a:pt x="184" y="367"/>
                  </a:lnTo>
                  <a:lnTo>
                    <a:pt x="182" y="367"/>
                  </a:lnTo>
                  <a:lnTo>
                    <a:pt x="180" y="371"/>
                  </a:lnTo>
                  <a:lnTo>
                    <a:pt x="180" y="371"/>
                  </a:lnTo>
                  <a:lnTo>
                    <a:pt x="180" y="369"/>
                  </a:lnTo>
                  <a:lnTo>
                    <a:pt x="180" y="365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0" y="361"/>
                  </a:lnTo>
                  <a:lnTo>
                    <a:pt x="178" y="365"/>
                  </a:lnTo>
                  <a:lnTo>
                    <a:pt x="178" y="365"/>
                  </a:lnTo>
                  <a:lnTo>
                    <a:pt x="172" y="363"/>
                  </a:lnTo>
                  <a:lnTo>
                    <a:pt x="168" y="365"/>
                  </a:lnTo>
                  <a:lnTo>
                    <a:pt x="168" y="365"/>
                  </a:lnTo>
                  <a:lnTo>
                    <a:pt x="170" y="369"/>
                  </a:lnTo>
                  <a:lnTo>
                    <a:pt x="168" y="371"/>
                  </a:lnTo>
                  <a:lnTo>
                    <a:pt x="168" y="371"/>
                  </a:lnTo>
                  <a:lnTo>
                    <a:pt x="166" y="369"/>
                  </a:lnTo>
                  <a:lnTo>
                    <a:pt x="164" y="365"/>
                  </a:lnTo>
                  <a:lnTo>
                    <a:pt x="164" y="365"/>
                  </a:lnTo>
                  <a:lnTo>
                    <a:pt x="160" y="367"/>
                  </a:lnTo>
                  <a:lnTo>
                    <a:pt x="158" y="365"/>
                  </a:lnTo>
                  <a:lnTo>
                    <a:pt x="158" y="365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6" y="367"/>
                  </a:lnTo>
                  <a:lnTo>
                    <a:pt x="162" y="369"/>
                  </a:lnTo>
                  <a:lnTo>
                    <a:pt x="164" y="371"/>
                  </a:lnTo>
                  <a:lnTo>
                    <a:pt x="164" y="373"/>
                  </a:lnTo>
                  <a:lnTo>
                    <a:pt x="164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6" y="375"/>
                  </a:lnTo>
                  <a:lnTo>
                    <a:pt x="166" y="375"/>
                  </a:lnTo>
                  <a:lnTo>
                    <a:pt x="166" y="379"/>
                  </a:lnTo>
                  <a:lnTo>
                    <a:pt x="168" y="379"/>
                  </a:lnTo>
                  <a:lnTo>
                    <a:pt x="168" y="379"/>
                  </a:lnTo>
                  <a:lnTo>
                    <a:pt x="172" y="375"/>
                  </a:lnTo>
                  <a:lnTo>
                    <a:pt x="174" y="373"/>
                  </a:lnTo>
                  <a:lnTo>
                    <a:pt x="178" y="371"/>
                  </a:lnTo>
                  <a:lnTo>
                    <a:pt x="178" y="371"/>
                  </a:lnTo>
                  <a:lnTo>
                    <a:pt x="180" y="373"/>
                  </a:lnTo>
                  <a:lnTo>
                    <a:pt x="182" y="375"/>
                  </a:lnTo>
                  <a:lnTo>
                    <a:pt x="186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82" y="377"/>
                  </a:lnTo>
                  <a:lnTo>
                    <a:pt x="176" y="377"/>
                  </a:lnTo>
                  <a:lnTo>
                    <a:pt x="172" y="377"/>
                  </a:lnTo>
                  <a:lnTo>
                    <a:pt x="172" y="379"/>
                  </a:lnTo>
                  <a:lnTo>
                    <a:pt x="172" y="381"/>
                  </a:lnTo>
                  <a:lnTo>
                    <a:pt x="172" y="381"/>
                  </a:lnTo>
                  <a:lnTo>
                    <a:pt x="178" y="379"/>
                  </a:lnTo>
                  <a:lnTo>
                    <a:pt x="182" y="381"/>
                  </a:lnTo>
                  <a:lnTo>
                    <a:pt x="182" y="381"/>
                  </a:lnTo>
                  <a:lnTo>
                    <a:pt x="182" y="383"/>
                  </a:lnTo>
                  <a:lnTo>
                    <a:pt x="182" y="387"/>
                  </a:lnTo>
                  <a:lnTo>
                    <a:pt x="182" y="387"/>
                  </a:lnTo>
                  <a:lnTo>
                    <a:pt x="186" y="383"/>
                  </a:lnTo>
                  <a:lnTo>
                    <a:pt x="186" y="379"/>
                  </a:lnTo>
                  <a:lnTo>
                    <a:pt x="186" y="379"/>
                  </a:lnTo>
                  <a:lnTo>
                    <a:pt x="190" y="377"/>
                  </a:lnTo>
                  <a:lnTo>
                    <a:pt x="196" y="373"/>
                  </a:lnTo>
                  <a:lnTo>
                    <a:pt x="200" y="371"/>
                  </a:lnTo>
                  <a:lnTo>
                    <a:pt x="202" y="371"/>
                  </a:lnTo>
                  <a:lnTo>
                    <a:pt x="204" y="373"/>
                  </a:lnTo>
                  <a:lnTo>
                    <a:pt x="204" y="373"/>
                  </a:lnTo>
                  <a:lnTo>
                    <a:pt x="202" y="377"/>
                  </a:lnTo>
                  <a:lnTo>
                    <a:pt x="198" y="379"/>
                  </a:lnTo>
                  <a:lnTo>
                    <a:pt x="198" y="379"/>
                  </a:lnTo>
                  <a:lnTo>
                    <a:pt x="198" y="381"/>
                  </a:lnTo>
                  <a:lnTo>
                    <a:pt x="198" y="383"/>
                  </a:lnTo>
                  <a:lnTo>
                    <a:pt x="198" y="383"/>
                  </a:lnTo>
                  <a:lnTo>
                    <a:pt x="200" y="379"/>
                  </a:lnTo>
                  <a:lnTo>
                    <a:pt x="202" y="379"/>
                  </a:lnTo>
                  <a:lnTo>
                    <a:pt x="202" y="379"/>
                  </a:lnTo>
                  <a:lnTo>
                    <a:pt x="204" y="381"/>
                  </a:lnTo>
                  <a:lnTo>
                    <a:pt x="204" y="387"/>
                  </a:lnTo>
                  <a:lnTo>
                    <a:pt x="204" y="387"/>
                  </a:lnTo>
                  <a:lnTo>
                    <a:pt x="208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85"/>
                  </a:lnTo>
                  <a:lnTo>
                    <a:pt x="214" y="383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6" y="383"/>
                  </a:lnTo>
                  <a:lnTo>
                    <a:pt x="214" y="389"/>
                  </a:lnTo>
                  <a:lnTo>
                    <a:pt x="214" y="389"/>
                  </a:lnTo>
                  <a:lnTo>
                    <a:pt x="218" y="387"/>
                  </a:lnTo>
                  <a:lnTo>
                    <a:pt x="218" y="383"/>
                  </a:lnTo>
                  <a:lnTo>
                    <a:pt x="220" y="381"/>
                  </a:lnTo>
                  <a:lnTo>
                    <a:pt x="224" y="379"/>
                  </a:lnTo>
                  <a:lnTo>
                    <a:pt x="224" y="379"/>
                  </a:lnTo>
                  <a:lnTo>
                    <a:pt x="230" y="383"/>
                  </a:lnTo>
                  <a:lnTo>
                    <a:pt x="236" y="385"/>
                  </a:lnTo>
                  <a:lnTo>
                    <a:pt x="236" y="385"/>
                  </a:lnTo>
                  <a:lnTo>
                    <a:pt x="240" y="379"/>
                  </a:lnTo>
                  <a:lnTo>
                    <a:pt x="242" y="377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6" y="381"/>
                  </a:lnTo>
                  <a:lnTo>
                    <a:pt x="244" y="379"/>
                  </a:lnTo>
                  <a:lnTo>
                    <a:pt x="240" y="379"/>
                  </a:lnTo>
                  <a:lnTo>
                    <a:pt x="240" y="379"/>
                  </a:lnTo>
                  <a:lnTo>
                    <a:pt x="240" y="383"/>
                  </a:lnTo>
                  <a:lnTo>
                    <a:pt x="238" y="387"/>
                  </a:lnTo>
                  <a:lnTo>
                    <a:pt x="238" y="387"/>
                  </a:lnTo>
                  <a:lnTo>
                    <a:pt x="242" y="385"/>
                  </a:lnTo>
                  <a:lnTo>
                    <a:pt x="244" y="387"/>
                  </a:lnTo>
                  <a:lnTo>
                    <a:pt x="244" y="387"/>
                  </a:lnTo>
                  <a:lnTo>
                    <a:pt x="246" y="383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4" y="383"/>
                  </a:lnTo>
                  <a:lnTo>
                    <a:pt x="254" y="383"/>
                  </a:lnTo>
                  <a:lnTo>
                    <a:pt x="258" y="379"/>
                  </a:lnTo>
                  <a:lnTo>
                    <a:pt x="260" y="379"/>
                  </a:lnTo>
                  <a:lnTo>
                    <a:pt x="264" y="379"/>
                  </a:lnTo>
                  <a:lnTo>
                    <a:pt x="268" y="379"/>
                  </a:lnTo>
                  <a:lnTo>
                    <a:pt x="268" y="379"/>
                  </a:lnTo>
                  <a:lnTo>
                    <a:pt x="268" y="381"/>
                  </a:lnTo>
                  <a:lnTo>
                    <a:pt x="268" y="383"/>
                  </a:lnTo>
                  <a:lnTo>
                    <a:pt x="270" y="385"/>
                  </a:lnTo>
                  <a:lnTo>
                    <a:pt x="270" y="385"/>
                  </a:lnTo>
                  <a:lnTo>
                    <a:pt x="268" y="385"/>
                  </a:lnTo>
                  <a:lnTo>
                    <a:pt x="266" y="385"/>
                  </a:lnTo>
                  <a:lnTo>
                    <a:pt x="264" y="387"/>
                  </a:lnTo>
                  <a:lnTo>
                    <a:pt x="262" y="385"/>
                  </a:lnTo>
                  <a:lnTo>
                    <a:pt x="262" y="385"/>
                  </a:lnTo>
                  <a:lnTo>
                    <a:pt x="262" y="389"/>
                  </a:lnTo>
                  <a:lnTo>
                    <a:pt x="262" y="391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4" y="393"/>
                  </a:lnTo>
                  <a:lnTo>
                    <a:pt x="266" y="391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68" y="391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2" y="393"/>
                  </a:lnTo>
                  <a:lnTo>
                    <a:pt x="272" y="395"/>
                  </a:lnTo>
                  <a:lnTo>
                    <a:pt x="276" y="397"/>
                  </a:lnTo>
                  <a:lnTo>
                    <a:pt x="276" y="397"/>
                  </a:lnTo>
                  <a:lnTo>
                    <a:pt x="272" y="399"/>
                  </a:lnTo>
                  <a:lnTo>
                    <a:pt x="272" y="401"/>
                  </a:lnTo>
                  <a:lnTo>
                    <a:pt x="272" y="407"/>
                  </a:lnTo>
                  <a:lnTo>
                    <a:pt x="270" y="409"/>
                  </a:lnTo>
                  <a:lnTo>
                    <a:pt x="270" y="409"/>
                  </a:lnTo>
                  <a:lnTo>
                    <a:pt x="266" y="409"/>
                  </a:lnTo>
                  <a:lnTo>
                    <a:pt x="264" y="407"/>
                  </a:lnTo>
                  <a:lnTo>
                    <a:pt x="264" y="403"/>
                  </a:lnTo>
                  <a:lnTo>
                    <a:pt x="264" y="403"/>
                  </a:lnTo>
                  <a:lnTo>
                    <a:pt x="260" y="405"/>
                  </a:lnTo>
                  <a:lnTo>
                    <a:pt x="258" y="407"/>
                  </a:lnTo>
                  <a:lnTo>
                    <a:pt x="254" y="407"/>
                  </a:lnTo>
                  <a:lnTo>
                    <a:pt x="254" y="407"/>
                  </a:lnTo>
                  <a:lnTo>
                    <a:pt x="256" y="411"/>
                  </a:lnTo>
                  <a:lnTo>
                    <a:pt x="254" y="415"/>
                  </a:lnTo>
                  <a:lnTo>
                    <a:pt x="254" y="415"/>
                  </a:lnTo>
                  <a:lnTo>
                    <a:pt x="256" y="415"/>
                  </a:lnTo>
                  <a:lnTo>
                    <a:pt x="258" y="413"/>
                  </a:lnTo>
                  <a:lnTo>
                    <a:pt x="258" y="409"/>
                  </a:lnTo>
                  <a:lnTo>
                    <a:pt x="260" y="407"/>
                  </a:lnTo>
                  <a:lnTo>
                    <a:pt x="260" y="407"/>
                  </a:lnTo>
                  <a:lnTo>
                    <a:pt x="262" y="417"/>
                  </a:lnTo>
                  <a:lnTo>
                    <a:pt x="260" y="421"/>
                  </a:lnTo>
                  <a:lnTo>
                    <a:pt x="258" y="423"/>
                  </a:lnTo>
                  <a:lnTo>
                    <a:pt x="258" y="423"/>
                  </a:lnTo>
                  <a:lnTo>
                    <a:pt x="258" y="421"/>
                  </a:lnTo>
                  <a:lnTo>
                    <a:pt x="258" y="417"/>
                  </a:lnTo>
                  <a:lnTo>
                    <a:pt x="258" y="417"/>
                  </a:lnTo>
                  <a:lnTo>
                    <a:pt x="254" y="417"/>
                  </a:lnTo>
                  <a:lnTo>
                    <a:pt x="252" y="415"/>
                  </a:lnTo>
                  <a:lnTo>
                    <a:pt x="252" y="413"/>
                  </a:lnTo>
                  <a:lnTo>
                    <a:pt x="252" y="413"/>
                  </a:lnTo>
                  <a:lnTo>
                    <a:pt x="250" y="415"/>
                  </a:lnTo>
                  <a:lnTo>
                    <a:pt x="244" y="417"/>
                  </a:lnTo>
                  <a:lnTo>
                    <a:pt x="240" y="415"/>
                  </a:lnTo>
                  <a:lnTo>
                    <a:pt x="238" y="413"/>
                  </a:lnTo>
                  <a:lnTo>
                    <a:pt x="238" y="413"/>
                  </a:lnTo>
                  <a:lnTo>
                    <a:pt x="236" y="415"/>
                  </a:lnTo>
                  <a:lnTo>
                    <a:pt x="232" y="417"/>
                  </a:lnTo>
                  <a:lnTo>
                    <a:pt x="224" y="415"/>
                  </a:lnTo>
                  <a:lnTo>
                    <a:pt x="216" y="415"/>
                  </a:lnTo>
                  <a:lnTo>
                    <a:pt x="214" y="417"/>
                  </a:lnTo>
                  <a:lnTo>
                    <a:pt x="210" y="419"/>
                  </a:lnTo>
                  <a:lnTo>
                    <a:pt x="210" y="419"/>
                  </a:lnTo>
                  <a:lnTo>
                    <a:pt x="210" y="413"/>
                  </a:lnTo>
                  <a:lnTo>
                    <a:pt x="210" y="413"/>
                  </a:lnTo>
                  <a:lnTo>
                    <a:pt x="208" y="413"/>
                  </a:lnTo>
                  <a:lnTo>
                    <a:pt x="208" y="415"/>
                  </a:lnTo>
                  <a:lnTo>
                    <a:pt x="208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6" y="417"/>
                  </a:lnTo>
                  <a:lnTo>
                    <a:pt x="204" y="415"/>
                  </a:lnTo>
                  <a:lnTo>
                    <a:pt x="204" y="415"/>
                  </a:lnTo>
                  <a:lnTo>
                    <a:pt x="202" y="417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7"/>
                  </a:lnTo>
                  <a:lnTo>
                    <a:pt x="196" y="417"/>
                  </a:lnTo>
                  <a:lnTo>
                    <a:pt x="194" y="415"/>
                  </a:lnTo>
                  <a:lnTo>
                    <a:pt x="194" y="413"/>
                  </a:lnTo>
                  <a:lnTo>
                    <a:pt x="194" y="413"/>
                  </a:lnTo>
                  <a:lnTo>
                    <a:pt x="190" y="413"/>
                  </a:lnTo>
                  <a:lnTo>
                    <a:pt x="188" y="415"/>
                  </a:lnTo>
                  <a:lnTo>
                    <a:pt x="188" y="415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6" y="409"/>
                  </a:lnTo>
                  <a:lnTo>
                    <a:pt x="186" y="409"/>
                  </a:lnTo>
                  <a:lnTo>
                    <a:pt x="186" y="411"/>
                  </a:lnTo>
                  <a:lnTo>
                    <a:pt x="184" y="413"/>
                  </a:lnTo>
                  <a:lnTo>
                    <a:pt x="182" y="413"/>
                  </a:lnTo>
                  <a:lnTo>
                    <a:pt x="182" y="415"/>
                  </a:lnTo>
                  <a:lnTo>
                    <a:pt x="182" y="415"/>
                  </a:lnTo>
                  <a:lnTo>
                    <a:pt x="184" y="415"/>
                  </a:lnTo>
                  <a:lnTo>
                    <a:pt x="186" y="415"/>
                  </a:lnTo>
                  <a:lnTo>
                    <a:pt x="188" y="417"/>
                  </a:lnTo>
                  <a:lnTo>
                    <a:pt x="188" y="417"/>
                  </a:lnTo>
                  <a:lnTo>
                    <a:pt x="184" y="419"/>
                  </a:lnTo>
                  <a:lnTo>
                    <a:pt x="184" y="423"/>
                  </a:lnTo>
                  <a:lnTo>
                    <a:pt x="184" y="423"/>
                  </a:lnTo>
                  <a:lnTo>
                    <a:pt x="182" y="419"/>
                  </a:lnTo>
                  <a:lnTo>
                    <a:pt x="180" y="419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76" y="421"/>
                  </a:lnTo>
                  <a:lnTo>
                    <a:pt x="172" y="421"/>
                  </a:lnTo>
                  <a:lnTo>
                    <a:pt x="172" y="421"/>
                  </a:lnTo>
                  <a:lnTo>
                    <a:pt x="174" y="419"/>
                  </a:lnTo>
                  <a:lnTo>
                    <a:pt x="172" y="417"/>
                  </a:lnTo>
                  <a:lnTo>
                    <a:pt x="172" y="417"/>
                  </a:lnTo>
                  <a:lnTo>
                    <a:pt x="170" y="417"/>
                  </a:lnTo>
                  <a:lnTo>
                    <a:pt x="168" y="419"/>
                  </a:lnTo>
                  <a:lnTo>
                    <a:pt x="166" y="421"/>
                  </a:lnTo>
                  <a:lnTo>
                    <a:pt x="164" y="423"/>
                  </a:lnTo>
                  <a:lnTo>
                    <a:pt x="164" y="423"/>
                  </a:lnTo>
                  <a:lnTo>
                    <a:pt x="164" y="41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62" y="413"/>
                  </a:lnTo>
                  <a:lnTo>
                    <a:pt x="162" y="415"/>
                  </a:lnTo>
                  <a:lnTo>
                    <a:pt x="162" y="417"/>
                  </a:lnTo>
                  <a:lnTo>
                    <a:pt x="160" y="417"/>
                  </a:lnTo>
                  <a:lnTo>
                    <a:pt x="160" y="417"/>
                  </a:lnTo>
                  <a:lnTo>
                    <a:pt x="156" y="415"/>
                  </a:lnTo>
                  <a:lnTo>
                    <a:pt x="156" y="409"/>
                  </a:lnTo>
                  <a:lnTo>
                    <a:pt x="156" y="409"/>
                  </a:lnTo>
                  <a:lnTo>
                    <a:pt x="158" y="409"/>
                  </a:lnTo>
                  <a:lnTo>
                    <a:pt x="160" y="407"/>
                  </a:lnTo>
                  <a:lnTo>
                    <a:pt x="160" y="407"/>
                  </a:lnTo>
                  <a:lnTo>
                    <a:pt x="154" y="409"/>
                  </a:lnTo>
                  <a:lnTo>
                    <a:pt x="150" y="411"/>
                  </a:lnTo>
                  <a:lnTo>
                    <a:pt x="150" y="411"/>
                  </a:lnTo>
                  <a:lnTo>
                    <a:pt x="150" y="407"/>
                  </a:lnTo>
                  <a:lnTo>
                    <a:pt x="148" y="405"/>
                  </a:lnTo>
                  <a:lnTo>
                    <a:pt x="148" y="405"/>
                  </a:lnTo>
                  <a:lnTo>
                    <a:pt x="140" y="411"/>
                  </a:lnTo>
                  <a:lnTo>
                    <a:pt x="134" y="417"/>
                  </a:lnTo>
                  <a:lnTo>
                    <a:pt x="134" y="417"/>
                  </a:lnTo>
                  <a:lnTo>
                    <a:pt x="132" y="415"/>
                  </a:lnTo>
                  <a:lnTo>
                    <a:pt x="132" y="415"/>
                  </a:lnTo>
                  <a:lnTo>
                    <a:pt x="132" y="415"/>
                  </a:lnTo>
                  <a:lnTo>
                    <a:pt x="132" y="413"/>
                  </a:lnTo>
                  <a:lnTo>
                    <a:pt x="130" y="413"/>
                  </a:lnTo>
                  <a:lnTo>
                    <a:pt x="128" y="415"/>
                  </a:lnTo>
                  <a:lnTo>
                    <a:pt x="126" y="413"/>
                  </a:lnTo>
                  <a:lnTo>
                    <a:pt x="126" y="413"/>
                  </a:lnTo>
                  <a:lnTo>
                    <a:pt x="128" y="409"/>
                  </a:lnTo>
                  <a:lnTo>
                    <a:pt x="132" y="409"/>
                  </a:lnTo>
                  <a:lnTo>
                    <a:pt x="132" y="409"/>
                  </a:lnTo>
                  <a:lnTo>
                    <a:pt x="130" y="407"/>
                  </a:lnTo>
                  <a:lnTo>
                    <a:pt x="128" y="405"/>
                  </a:lnTo>
                  <a:lnTo>
                    <a:pt x="126" y="403"/>
                  </a:lnTo>
                  <a:lnTo>
                    <a:pt x="124" y="401"/>
                  </a:lnTo>
                  <a:lnTo>
                    <a:pt x="124" y="401"/>
                  </a:lnTo>
                  <a:lnTo>
                    <a:pt x="120" y="399"/>
                  </a:lnTo>
                  <a:lnTo>
                    <a:pt x="118" y="401"/>
                  </a:lnTo>
                  <a:lnTo>
                    <a:pt x="116" y="403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2" y="401"/>
                  </a:lnTo>
                  <a:lnTo>
                    <a:pt x="108" y="401"/>
                  </a:lnTo>
                  <a:lnTo>
                    <a:pt x="108" y="401"/>
                  </a:lnTo>
                  <a:lnTo>
                    <a:pt x="108" y="403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11"/>
                  </a:lnTo>
                  <a:lnTo>
                    <a:pt x="106" y="411"/>
                  </a:lnTo>
                  <a:lnTo>
                    <a:pt x="106" y="407"/>
                  </a:lnTo>
                  <a:lnTo>
                    <a:pt x="106" y="405"/>
                  </a:lnTo>
                  <a:lnTo>
                    <a:pt x="106" y="403"/>
                  </a:lnTo>
                  <a:lnTo>
                    <a:pt x="106" y="403"/>
                  </a:lnTo>
                  <a:lnTo>
                    <a:pt x="102" y="403"/>
                  </a:lnTo>
                  <a:lnTo>
                    <a:pt x="100" y="403"/>
                  </a:lnTo>
                  <a:lnTo>
                    <a:pt x="100" y="405"/>
                  </a:lnTo>
                  <a:lnTo>
                    <a:pt x="100" y="405"/>
                  </a:lnTo>
                  <a:lnTo>
                    <a:pt x="102" y="405"/>
                  </a:lnTo>
                  <a:lnTo>
                    <a:pt x="104" y="407"/>
                  </a:lnTo>
                  <a:lnTo>
                    <a:pt x="102" y="409"/>
                  </a:lnTo>
                  <a:lnTo>
                    <a:pt x="104" y="413"/>
                  </a:lnTo>
                  <a:lnTo>
                    <a:pt x="104" y="413"/>
                  </a:lnTo>
                  <a:lnTo>
                    <a:pt x="108" y="413"/>
                  </a:lnTo>
                  <a:lnTo>
                    <a:pt x="114" y="415"/>
                  </a:lnTo>
                  <a:lnTo>
                    <a:pt x="114" y="415"/>
                  </a:lnTo>
                  <a:lnTo>
                    <a:pt x="110" y="417"/>
                  </a:lnTo>
                  <a:lnTo>
                    <a:pt x="104" y="417"/>
                  </a:lnTo>
                  <a:lnTo>
                    <a:pt x="104" y="417"/>
                  </a:lnTo>
                  <a:lnTo>
                    <a:pt x="104" y="419"/>
                  </a:lnTo>
                  <a:lnTo>
                    <a:pt x="106" y="421"/>
                  </a:lnTo>
                  <a:lnTo>
                    <a:pt x="106" y="421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92" y="421"/>
                  </a:lnTo>
                  <a:lnTo>
                    <a:pt x="92" y="421"/>
                  </a:lnTo>
                  <a:lnTo>
                    <a:pt x="94" y="421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7"/>
                  </a:lnTo>
                  <a:lnTo>
                    <a:pt x="98" y="415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90" y="415"/>
                  </a:lnTo>
                  <a:lnTo>
                    <a:pt x="88" y="417"/>
                  </a:lnTo>
                  <a:lnTo>
                    <a:pt x="84" y="417"/>
                  </a:lnTo>
                  <a:lnTo>
                    <a:pt x="84" y="417"/>
                  </a:lnTo>
                  <a:lnTo>
                    <a:pt x="84" y="415"/>
                  </a:lnTo>
                  <a:lnTo>
                    <a:pt x="86" y="415"/>
                  </a:lnTo>
                  <a:lnTo>
                    <a:pt x="86" y="413"/>
                  </a:lnTo>
                  <a:lnTo>
                    <a:pt x="86" y="411"/>
                  </a:lnTo>
                  <a:lnTo>
                    <a:pt x="86" y="411"/>
                  </a:lnTo>
                  <a:lnTo>
                    <a:pt x="80" y="411"/>
                  </a:lnTo>
                  <a:lnTo>
                    <a:pt x="76" y="413"/>
                  </a:lnTo>
                  <a:lnTo>
                    <a:pt x="74" y="417"/>
                  </a:lnTo>
                  <a:lnTo>
                    <a:pt x="70" y="419"/>
                  </a:lnTo>
                  <a:lnTo>
                    <a:pt x="70" y="419"/>
                  </a:lnTo>
                  <a:lnTo>
                    <a:pt x="70" y="423"/>
                  </a:lnTo>
                  <a:lnTo>
                    <a:pt x="70" y="425"/>
                  </a:lnTo>
                  <a:lnTo>
                    <a:pt x="66" y="427"/>
                  </a:lnTo>
                  <a:lnTo>
                    <a:pt x="66" y="427"/>
                  </a:lnTo>
                  <a:lnTo>
                    <a:pt x="68" y="429"/>
                  </a:lnTo>
                  <a:lnTo>
                    <a:pt x="68" y="429"/>
                  </a:lnTo>
                  <a:lnTo>
                    <a:pt x="74" y="427"/>
                  </a:lnTo>
                  <a:lnTo>
                    <a:pt x="76" y="425"/>
                  </a:lnTo>
                  <a:lnTo>
                    <a:pt x="80" y="423"/>
                  </a:lnTo>
                  <a:lnTo>
                    <a:pt x="80" y="423"/>
                  </a:lnTo>
                  <a:lnTo>
                    <a:pt x="80" y="427"/>
                  </a:lnTo>
                  <a:lnTo>
                    <a:pt x="82" y="427"/>
                  </a:lnTo>
                  <a:lnTo>
                    <a:pt x="84" y="427"/>
                  </a:lnTo>
                  <a:lnTo>
                    <a:pt x="88" y="425"/>
                  </a:lnTo>
                  <a:lnTo>
                    <a:pt x="88" y="425"/>
                  </a:lnTo>
                  <a:lnTo>
                    <a:pt x="82" y="433"/>
                  </a:lnTo>
                  <a:lnTo>
                    <a:pt x="78" y="437"/>
                  </a:lnTo>
                  <a:lnTo>
                    <a:pt x="74" y="437"/>
                  </a:lnTo>
                  <a:lnTo>
                    <a:pt x="76" y="439"/>
                  </a:lnTo>
                  <a:lnTo>
                    <a:pt x="76" y="439"/>
                  </a:lnTo>
                  <a:lnTo>
                    <a:pt x="84" y="441"/>
                  </a:lnTo>
                  <a:lnTo>
                    <a:pt x="90" y="439"/>
                  </a:lnTo>
                  <a:lnTo>
                    <a:pt x="90" y="439"/>
                  </a:lnTo>
                  <a:lnTo>
                    <a:pt x="92" y="441"/>
                  </a:lnTo>
                  <a:lnTo>
                    <a:pt x="94" y="445"/>
                  </a:lnTo>
                  <a:lnTo>
                    <a:pt x="94" y="447"/>
                  </a:lnTo>
                  <a:lnTo>
                    <a:pt x="98" y="449"/>
                  </a:lnTo>
                  <a:lnTo>
                    <a:pt x="98" y="449"/>
                  </a:lnTo>
                  <a:lnTo>
                    <a:pt x="90" y="455"/>
                  </a:lnTo>
                  <a:lnTo>
                    <a:pt x="90" y="455"/>
                  </a:lnTo>
                  <a:lnTo>
                    <a:pt x="112" y="473"/>
                  </a:lnTo>
                  <a:lnTo>
                    <a:pt x="112" y="473"/>
                  </a:lnTo>
                  <a:lnTo>
                    <a:pt x="110" y="469"/>
                  </a:lnTo>
                  <a:lnTo>
                    <a:pt x="110" y="469"/>
                  </a:lnTo>
                  <a:lnTo>
                    <a:pt x="116" y="469"/>
                  </a:lnTo>
                  <a:lnTo>
                    <a:pt x="122" y="469"/>
                  </a:lnTo>
                  <a:lnTo>
                    <a:pt x="122" y="469"/>
                  </a:lnTo>
                  <a:lnTo>
                    <a:pt x="122" y="471"/>
                  </a:lnTo>
                  <a:lnTo>
                    <a:pt x="122" y="473"/>
                  </a:lnTo>
                  <a:lnTo>
                    <a:pt x="122" y="473"/>
                  </a:lnTo>
                  <a:lnTo>
                    <a:pt x="124" y="473"/>
                  </a:lnTo>
                  <a:lnTo>
                    <a:pt x="126" y="471"/>
                  </a:lnTo>
                  <a:lnTo>
                    <a:pt x="128" y="469"/>
                  </a:lnTo>
                  <a:lnTo>
                    <a:pt x="130" y="469"/>
                  </a:lnTo>
                  <a:lnTo>
                    <a:pt x="130" y="469"/>
                  </a:lnTo>
                  <a:lnTo>
                    <a:pt x="130" y="477"/>
                  </a:lnTo>
                  <a:lnTo>
                    <a:pt x="128" y="481"/>
                  </a:lnTo>
                  <a:lnTo>
                    <a:pt x="124" y="483"/>
                  </a:lnTo>
                  <a:lnTo>
                    <a:pt x="124" y="483"/>
                  </a:lnTo>
                  <a:lnTo>
                    <a:pt x="124" y="481"/>
                  </a:lnTo>
                  <a:lnTo>
                    <a:pt x="126" y="481"/>
                  </a:lnTo>
                  <a:lnTo>
                    <a:pt x="126" y="479"/>
                  </a:lnTo>
                  <a:lnTo>
                    <a:pt x="126" y="479"/>
                  </a:lnTo>
                  <a:lnTo>
                    <a:pt x="126" y="477"/>
                  </a:lnTo>
                  <a:lnTo>
                    <a:pt x="122" y="477"/>
                  </a:lnTo>
                  <a:lnTo>
                    <a:pt x="122" y="477"/>
                  </a:lnTo>
                  <a:lnTo>
                    <a:pt x="122" y="479"/>
                  </a:lnTo>
                  <a:lnTo>
                    <a:pt x="122" y="481"/>
                  </a:lnTo>
                  <a:lnTo>
                    <a:pt x="122" y="481"/>
                  </a:lnTo>
                  <a:lnTo>
                    <a:pt x="128" y="485"/>
                  </a:lnTo>
                  <a:lnTo>
                    <a:pt x="128" y="485"/>
                  </a:lnTo>
                  <a:lnTo>
                    <a:pt x="130" y="485"/>
                  </a:lnTo>
                  <a:lnTo>
                    <a:pt x="130" y="485"/>
                  </a:lnTo>
                  <a:lnTo>
                    <a:pt x="130" y="483"/>
                  </a:lnTo>
                  <a:lnTo>
                    <a:pt x="130" y="481"/>
                  </a:lnTo>
                  <a:lnTo>
                    <a:pt x="132" y="481"/>
                  </a:lnTo>
                  <a:lnTo>
                    <a:pt x="132" y="481"/>
                  </a:lnTo>
                  <a:lnTo>
                    <a:pt x="136" y="481"/>
                  </a:lnTo>
                  <a:lnTo>
                    <a:pt x="138" y="481"/>
                  </a:lnTo>
                  <a:lnTo>
                    <a:pt x="138" y="483"/>
                  </a:lnTo>
                  <a:lnTo>
                    <a:pt x="138" y="483"/>
                  </a:lnTo>
                  <a:lnTo>
                    <a:pt x="136" y="483"/>
                  </a:lnTo>
                  <a:lnTo>
                    <a:pt x="132" y="485"/>
                  </a:lnTo>
                  <a:lnTo>
                    <a:pt x="132" y="487"/>
                  </a:lnTo>
                  <a:lnTo>
                    <a:pt x="134" y="489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6" y="485"/>
                  </a:lnTo>
                  <a:lnTo>
                    <a:pt x="140" y="485"/>
                  </a:lnTo>
                  <a:lnTo>
                    <a:pt x="142" y="487"/>
                  </a:lnTo>
                  <a:lnTo>
                    <a:pt x="142" y="487"/>
                  </a:lnTo>
                  <a:lnTo>
                    <a:pt x="142" y="485"/>
                  </a:lnTo>
                  <a:lnTo>
                    <a:pt x="144" y="485"/>
                  </a:lnTo>
                  <a:lnTo>
                    <a:pt x="148" y="487"/>
                  </a:lnTo>
                  <a:lnTo>
                    <a:pt x="148" y="487"/>
                  </a:lnTo>
                  <a:lnTo>
                    <a:pt x="152" y="483"/>
                  </a:lnTo>
                  <a:lnTo>
                    <a:pt x="156" y="481"/>
                  </a:lnTo>
                  <a:lnTo>
                    <a:pt x="156" y="481"/>
                  </a:lnTo>
                  <a:lnTo>
                    <a:pt x="158" y="481"/>
                  </a:lnTo>
                  <a:lnTo>
                    <a:pt x="158" y="483"/>
                  </a:lnTo>
                  <a:lnTo>
                    <a:pt x="158" y="483"/>
                  </a:lnTo>
                  <a:lnTo>
                    <a:pt x="156" y="483"/>
                  </a:lnTo>
                  <a:lnTo>
                    <a:pt x="154" y="485"/>
                  </a:lnTo>
                  <a:lnTo>
                    <a:pt x="154" y="485"/>
                  </a:lnTo>
                  <a:lnTo>
                    <a:pt x="154" y="487"/>
                  </a:lnTo>
                  <a:lnTo>
                    <a:pt x="156" y="485"/>
                  </a:lnTo>
                  <a:lnTo>
                    <a:pt x="160" y="485"/>
                  </a:lnTo>
                  <a:lnTo>
                    <a:pt x="160" y="485"/>
                  </a:lnTo>
                  <a:lnTo>
                    <a:pt x="162" y="483"/>
                  </a:lnTo>
                  <a:lnTo>
                    <a:pt x="164" y="481"/>
                  </a:lnTo>
                  <a:lnTo>
                    <a:pt x="164" y="481"/>
                  </a:lnTo>
                  <a:lnTo>
                    <a:pt x="168" y="479"/>
                  </a:lnTo>
                  <a:lnTo>
                    <a:pt x="170" y="479"/>
                  </a:lnTo>
                  <a:lnTo>
                    <a:pt x="174" y="481"/>
                  </a:lnTo>
                  <a:lnTo>
                    <a:pt x="174" y="481"/>
                  </a:lnTo>
                  <a:lnTo>
                    <a:pt x="178" y="479"/>
                  </a:lnTo>
                  <a:lnTo>
                    <a:pt x="182" y="477"/>
                  </a:lnTo>
                  <a:lnTo>
                    <a:pt x="186" y="473"/>
                  </a:lnTo>
                  <a:lnTo>
                    <a:pt x="190" y="471"/>
                  </a:lnTo>
                  <a:lnTo>
                    <a:pt x="190" y="471"/>
                  </a:lnTo>
                  <a:lnTo>
                    <a:pt x="190" y="467"/>
                  </a:lnTo>
                  <a:lnTo>
                    <a:pt x="190" y="467"/>
                  </a:lnTo>
                  <a:lnTo>
                    <a:pt x="202" y="461"/>
                  </a:lnTo>
                  <a:lnTo>
                    <a:pt x="212" y="459"/>
                  </a:lnTo>
                  <a:lnTo>
                    <a:pt x="212" y="459"/>
                  </a:lnTo>
                  <a:lnTo>
                    <a:pt x="212" y="461"/>
                  </a:lnTo>
                  <a:lnTo>
                    <a:pt x="212" y="463"/>
                  </a:lnTo>
                  <a:lnTo>
                    <a:pt x="216" y="463"/>
                  </a:lnTo>
                  <a:lnTo>
                    <a:pt x="216" y="463"/>
                  </a:lnTo>
                  <a:lnTo>
                    <a:pt x="214" y="469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2" y="473"/>
                  </a:lnTo>
                  <a:lnTo>
                    <a:pt x="214" y="475"/>
                  </a:lnTo>
                  <a:lnTo>
                    <a:pt x="214" y="477"/>
                  </a:lnTo>
                  <a:lnTo>
                    <a:pt x="216" y="477"/>
                  </a:lnTo>
                  <a:lnTo>
                    <a:pt x="216" y="477"/>
                  </a:lnTo>
                  <a:lnTo>
                    <a:pt x="216" y="475"/>
                  </a:lnTo>
                  <a:lnTo>
                    <a:pt x="218" y="475"/>
                  </a:lnTo>
                  <a:lnTo>
                    <a:pt x="218" y="475"/>
                  </a:lnTo>
                  <a:lnTo>
                    <a:pt x="218" y="477"/>
                  </a:lnTo>
                  <a:lnTo>
                    <a:pt x="216" y="479"/>
                  </a:lnTo>
                  <a:lnTo>
                    <a:pt x="214" y="481"/>
                  </a:lnTo>
                  <a:lnTo>
                    <a:pt x="212" y="483"/>
                  </a:lnTo>
                  <a:lnTo>
                    <a:pt x="212" y="483"/>
                  </a:lnTo>
                  <a:lnTo>
                    <a:pt x="214" y="485"/>
                  </a:lnTo>
                  <a:lnTo>
                    <a:pt x="216" y="485"/>
                  </a:lnTo>
                  <a:lnTo>
                    <a:pt x="218" y="487"/>
                  </a:lnTo>
                  <a:lnTo>
                    <a:pt x="218" y="487"/>
                  </a:lnTo>
                  <a:lnTo>
                    <a:pt x="218" y="487"/>
                  </a:lnTo>
                  <a:lnTo>
                    <a:pt x="214" y="493"/>
                  </a:lnTo>
                  <a:lnTo>
                    <a:pt x="212" y="493"/>
                  </a:lnTo>
                  <a:lnTo>
                    <a:pt x="210" y="493"/>
                  </a:lnTo>
                  <a:lnTo>
                    <a:pt x="210" y="493"/>
                  </a:lnTo>
                  <a:lnTo>
                    <a:pt x="212" y="495"/>
                  </a:lnTo>
                  <a:lnTo>
                    <a:pt x="216" y="497"/>
                  </a:lnTo>
                  <a:lnTo>
                    <a:pt x="220" y="499"/>
                  </a:lnTo>
                  <a:lnTo>
                    <a:pt x="222" y="503"/>
                  </a:lnTo>
                  <a:lnTo>
                    <a:pt x="222" y="503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4" y="499"/>
                  </a:lnTo>
                  <a:lnTo>
                    <a:pt x="214" y="499"/>
                  </a:lnTo>
                  <a:lnTo>
                    <a:pt x="212" y="499"/>
                  </a:lnTo>
                  <a:lnTo>
                    <a:pt x="210" y="499"/>
                  </a:lnTo>
                  <a:lnTo>
                    <a:pt x="206" y="499"/>
                  </a:lnTo>
                  <a:lnTo>
                    <a:pt x="204" y="499"/>
                  </a:lnTo>
                  <a:lnTo>
                    <a:pt x="204" y="499"/>
                  </a:lnTo>
                  <a:lnTo>
                    <a:pt x="206" y="493"/>
                  </a:lnTo>
                  <a:lnTo>
                    <a:pt x="206" y="491"/>
                  </a:lnTo>
                  <a:lnTo>
                    <a:pt x="204" y="491"/>
                  </a:lnTo>
                  <a:lnTo>
                    <a:pt x="204" y="491"/>
                  </a:lnTo>
                  <a:lnTo>
                    <a:pt x="204" y="497"/>
                  </a:lnTo>
                  <a:lnTo>
                    <a:pt x="202" y="497"/>
                  </a:lnTo>
                  <a:lnTo>
                    <a:pt x="198" y="499"/>
                  </a:lnTo>
                  <a:lnTo>
                    <a:pt x="198" y="499"/>
                  </a:lnTo>
                  <a:lnTo>
                    <a:pt x="198" y="495"/>
                  </a:lnTo>
                  <a:lnTo>
                    <a:pt x="196" y="495"/>
                  </a:lnTo>
                  <a:lnTo>
                    <a:pt x="196" y="495"/>
                  </a:lnTo>
                  <a:lnTo>
                    <a:pt x="194" y="501"/>
                  </a:lnTo>
                  <a:lnTo>
                    <a:pt x="188" y="503"/>
                  </a:lnTo>
                  <a:lnTo>
                    <a:pt x="188" y="503"/>
                  </a:lnTo>
                  <a:lnTo>
                    <a:pt x="188" y="511"/>
                  </a:lnTo>
                  <a:lnTo>
                    <a:pt x="188" y="511"/>
                  </a:lnTo>
                  <a:lnTo>
                    <a:pt x="196" y="507"/>
                  </a:lnTo>
                  <a:lnTo>
                    <a:pt x="198" y="505"/>
                  </a:lnTo>
                  <a:lnTo>
                    <a:pt x="200" y="503"/>
                  </a:lnTo>
                  <a:lnTo>
                    <a:pt x="200" y="503"/>
                  </a:lnTo>
                  <a:lnTo>
                    <a:pt x="206" y="505"/>
                  </a:lnTo>
                  <a:lnTo>
                    <a:pt x="210" y="509"/>
                  </a:lnTo>
                  <a:lnTo>
                    <a:pt x="210" y="509"/>
                  </a:lnTo>
                  <a:lnTo>
                    <a:pt x="212" y="507"/>
                  </a:lnTo>
                  <a:lnTo>
                    <a:pt x="214" y="507"/>
                  </a:lnTo>
                  <a:lnTo>
                    <a:pt x="220" y="507"/>
                  </a:lnTo>
                  <a:lnTo>
                    <a:pt x="220" y="507"/>
                  </a:lnTo>
                  <a:lnTo>
                    <a:pt x="220" y="509"/>
                  </a:lnTo>
                  <a:lnTo>
                    <a:pt x="220" y="511"/>
                  </a:lnTo>
                  <a:lnTo>
                    <a:pt x="222" y="513"/>
                  </a:lnTo>
                  <a:lnTo>
                    <a:pt x="220" y="513"/>
                  </a:lnTo>
                  <a:lnTo>
                    <a:pt x="220" y="513"/>
                  </a:lnTo>
                  <a:lnTo>
                    <a:pt x="220" y="511"/>
                  </a:lnTo>
                  <a:lnTo>
                    <a:pt x="218" y="511"/>
                  </a:lnTo>
                  <a:lnTo>
                    <a:pt x="218" y="511"/>
                  </a:lnTo>
                  <a:lnTo>
                    <a:pt x="218" y="519"/>
                  </a:lnTo>
                  <a:lnTo>
                    <a:pt x="218" y="529"/>
                  </a:lnTo>
                  <a:lnTo>
                    <a:pt x="218" y="529"/>
                  </a:lnTo>
                  <a:lnTo>
                    <a:pt x="224" y="531"/>
                  </a:lnTo>
                  <a:lnTo>
                    <a:pt x="224" y="531"/>
                  </a:lnTo>
                  <a:lnTo>
                    <a:pt x="224" y="527"/>
                  </a:lnTo>
                  <a:lnTo>
                    <a:pt x="222" y="525"/>
                  </a:lnTo>
                  <a:lnTo>
                    <a:pt x="222" y="525"/>
                  </a:lnTo>
                  <a:lnTo>
                    <a:pt x="224" y="523"/>
                  </a:lnTo>
                  <a:lnTo>
                    <a:pt x="228" y="519"/>
                  </a:lnTo>
                  <a:lnTo>
                    <a:pt x="228" y="519"/>
                  </a:lnTo>
                  <a:lnTo>
                    <a:pt x="230" y="521"/>
                  </a:lnTo>
                  <a:lnTo>
                    <a:pt x="230" y="523"/>
                  </a:lnTo>
                  <a:lnTo>
                    <a:pt x="232" y="525"/>
                  </a:lnTo>
                  <a:lnTo>
                    <a:pt x="234" y="525"/>
                  </a:lnTo>
                  <a:lnTo>
                    <a:pt x="234" y="525"/>
                  </a:lnTo>
                  <a:lnTo>
                    <a:pt x="234" y="529"/>
                  </a:lnTo>
                  <a:lnTo>
                    <a:pt x="236" y="533"/>
                  </a:lnTo>
                  <a:lnTo>
                    <a:pt x="234" y="533"/>
                  </a:lnTo>
                  <a:lnTo>
                    <a:pt x="234" y="533"/>
                  </a:lnTo>
                  <a:lnTo>
                    <a:pt x="244" y="535"/>
                  </a:lnTo>
                  <a:lnTo>
                    <a:pt x="244" y="535"/>
                  </a:lnTo>
                  <a:lnTo>
                    <a:pt x="246" y="533"/>
                  </a:lnTo>
                  <a:lnTo>
                    <a:pt x="250" y="533"/>
                  </a:lnTo>
                  <a:lnTo>
                    <a:pt x="250" y="533"/>
                  </a:lnTo>
                  <a:lnTo>
                    <a:pt x="250" y="535"/>
                  </a:lnTo>
                  <a:lnTo>
                    <a:pt x="248" y="535"/>
                  </a:lnTo>
                  <a:lnTo>
                    <a:pt x="248" y="535"/>
                  </a:lnTo>
                  <a:lnTo>
                    <a:pt x="252" y="537"/>
                  </a:lnTo>
                  <a:lnTo>
                    <a:pt x="252" y="537"/>
                  </a:lnTo>
                  <a:lnTo>
                    <a:pt x="252" y="533"/>
                  </a:lnTo>
                  <a:lnTo>
                    <a:pt x="250" y="527"/>
                  </a:lnTo>
                  <a:lnTo>
                    <a:pt x="250" y="527"/>
                  </a:lnTo>
                  <a:close/>
                  <a:moveTo>
                    <a:pt x="299" y="473"/>
                  </a:moveTo>
                  <a:lnTo>
                    <a:pt x="299" y="473"/>
                  </a:lnTo>
                  <a:lnTo>
                    <a:pt x="299" y="473"/>
                  </a:lnTo>
                  <a:lnTo>
                    <a:pt x="296" y="473"/>
                  </a:lnTo>
                  <a:lnTo>
                    <a:pt x="296" y="473"/>
                  </a:lnTo>
                  <a:lnTo>
                    <a:pt x="296" y="473"/>
                  </a:lnTo>
                  <a:lnTo>
                    <a:pt x="296" y="471"/>
                  </a:lnTo>
                  <a:lnTo>
                    <a:pt x="296" y="471"/>
                  </a:lnTo>
                  <a:lnTo>
                    <a:pt x="296" y="469"/>
                  </a:lnTo>
                  <a:lnTo>
                    <a:pt x="299" y="469"/>
                  </a:lnTo>
                  <a:lnTo>
                    <a:pt x="299" y="469"/>
                  </a:lnTo>
                  <a:lnTo>
                    <a:pt x="299" y="471"/>
                  </a:lnTo>
                  <a:lnTo>
                    <a:pt x="299" y="473"/>
                  </a:lnTo>
                  <a:close/>
                  <a:moveTo>
                    <a:pt x="409" y="497"/>
                  </a:moveTo>
                  <a:lnTo>
                    <a:pt x="409" y="497"/>
                  </a:lnTo>
                  <a:lnTo>
                    <a:pt x="411" y="497"/>
                  </a:lnTo>
                  <a:lnTo>
                    <a:pt x="411" y="501"/>
                  </a:lnTo>
                  <a:lnTo>
                    <a:pt x="411" y="501"/>
                  </a:lnTo>
                  <a:lnTo>
                    <a:pt x="415" y="501"/>
                  </a:lnTo>
                  <a:lnTo>
                    <a:pt x="417" y="499"/>
                  </a:lnTo>
                  <a:lnTo>
                    <a:pt x="417" y="499"/>
                  </a:lnTo>
                  <a:lnTo>
                    <a:pt x="415" y="501"/>
                  </a:lnTo>
                  <a:lnTo>
                    <a:pt x="411" y="503"/>
                  </a:lnTo>
                  <a:lnTo>
                    <a:pt x="405" y="501"/>
                  </a:lnTo>
                  <a:lnTo>
                    <a:pt x="405" y="501"/>
                  </a:lnTo>
                  <a:lnTo>
                    <a:pt x="405" y="499"/>
                  </a:lnTo>
                  <a:lnTo>
                    <a:pt x="407" y="499"/>
                  </a:lnTo>
                  <a:lnTo>
                    <a:pt x="409" y="499"/>
                  </a:lnTo>
                  <a:lnTo>
                    <a:pt x="409" y="497"/>
                  </a:lnTo>
                  <a:lnTo>
                    <a:pt x="409" y="497"/>
                  </a:lnTo>
                  <a:close/>
                  <a:moveTo>
                    <a:pt x="399" y="499"/>
                  </a:moveTo>
                  <a:lnTo>
                    <a:pt x="399" y="499"/>
                  </a:lnTo>
                  <a:lnTo>
                    <a:pt x="399" y="501"/>
                  </a:lnTo>
                  <a:lnTo>
                    <a:pt x="397" y="501"/>
                  </a:lnTo>
                  <a:lnTo>
                    <a:pt x="395" y="501"/>
                  </a:lnTo>
                  <a:lnTo>
                    <a:pt x="395" y="499"/>
                  </a:lnTo>
                  <a:lnTo>
                    <a:pt x="395" y="499"/>
                  </a:lnTo>
                  <a:lnTo>
                    <a:pt x="399" y="499"/>
                  </a:lnTo>
                  <a:lnTo>
                    <a:pt x="399" y="499"/>
                  </a:lnTo>
                  <a:close/>
                  <a:moveTo>
                    <a:pt x="395" y="475"/>
                  </a:move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9" y="475"/>
                  </a:lnTo>
                  <a:lnTo>
                    <a:pt x="397" y="479"/>
                  </a:lnTo>
                  <a:lnTo>
                    <a:pt x="397" y="481"/>
                  </a:lnTo>
                  <a:lnTo>
                    <a:pt x="397" y="481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5"/>
                  </a:lnTo>
                  <a:close/>
                  <a:moveTo>
                    <a:pt x="483" y="435"/>
                  </a:moveTo>
                  <a:lnTo>
                    <a:pt x="483" y="435"/>
                  </a:lnTo>
                  <a:lnTo>
                    <a:pt x="487" y="437"/>
                  </a:lnTo>
                  <a:lnTo>
                    <a:pt x="485" y="439"/>
                  </a:lnTo>
                  <a:lnTo>
                    <a:pt x="483" y="441"/>
                  </a:lnTo>
                  <a:lnTo>
                    <a:pt x="483" y="445"/>
                  </a:lnTo>
                  <a:lnTo>
                    <a:pt x="483" y="445"/>
                  </a:lnTo>
                  <a:lnTo>
                    <a:pt x="481" y="443"/>
                  </a:lnTo>
                  <a:lnTo>
                    <a:pt x="481" y="441"/>
                  </a:lnTo>
                  <a:lnTo>
                    <a:pt x="483" y="435"/>
                  </a:lnTo>
                  <a:lnTo>
                    <a:pt x="483" y="435"/>
                  </a:lnTo>
                  <a:close/>
                  <a:moveTo>
                    <a:pt x="487" y="405"/>
                  </a:moveTo>
                  <a:lnTo>
                    <a:pt x="487" y="405"/>
                  </a:lnTo>
                  <a:lnTo>
                    <a:pt x="485" y="407"/>
                  </a:lnTo>
                  <a:lnTo>
                    <a:pt x="483" y="407"/>
                  </a:lnTo>
                  <a:lnTo>
                    <a:pt x="479" y="405"/>
                  </a:lnTo>
                  <a:lnTo>
                    <a:pt x="479" y="405"/>
                  </a:lnTo>
                  <a:lnTo>
                    <a:pt x="479" y="405"/>
                  </a:lnTo>
                  <a:lnTo>
                    <a:pt x="481" y="403"/>
                  </a:lnTo>
                  <a:lnTo>
                    <a:pt x="487" y="405"/>
                  </a:lnTo>
                  <a:lnTo>
                    <a:pt x="487" y="405"/>
                  </a:lnTo>
                  <a:close/>
                  <a:moveTo>
                    <a:pt x="521" y="353"/>
                  </a:moveTo>
                  <a:lnTo>
                    <a:pt x="521" y="353"/>
                  </a:lnTo>
                  <a:lnTo>
                    <a:pt x="523" y="355"/>
                  </a:lnTo>
                  <a:lnTo>
                    <a:pt x="523" y="357"/>
                  </a:lnTo>
                  <a:lnTo>
                    <a:pt x="523" y="357"/>
                  </a:lnTo>
                  <a:lnTo>
                    <a:pt x="519" y="357"/>
                  </a:lnTo>
                  <a:lnTo>
                    <a:pt x="517" y="353"/>
                  </a:lnTo>
                  <a:lnTo>
                    <a:pt x="517" y="353"/>
                  </a:lnTo>
                  <a:lnTo>
                    <a:pt x="519" y="353"/>
                  </a:lnTo>
                  <a:lnTo>
                    <a:pt x="521" y="353"/>
                  </a:lnTo>
                  <a:lnTo>
                    <a:pt x="521" y="353"/>
                  </a:lnTo>
                  <a:close/>
                  <a:moveTo>
                    <a:pt x="495" y="345"/>
                  </a:moveTo>
                  <a:lnTo>
                    <a:pt x="495" y="345"/>
                  </a:lnTo>
                  <a:lnTo>
                    <a:pt x="495" y="345"/>
                  </a:lnTo>
                  <a:lnTo>
                    <a:pt x="495" y="349"/>
                  </a:lnTo>
                  <a:lnTo>
                    <a:pt x="495" y="349"/>
                  </a:lnTo>
                  <a:lnTo>
                    <a:pt x="493" y="349"/>
                  </a:lnTo>
                  <a:lnTo>
                    <a:pt x="491" y="349"/>
                  </a:lnTo>
                  <a:lnTo>
                    <a:pt x="491" y="349"/>
                  </a:lnTo>
                  <a:lnTo>
                    <a:pt x="491" y="347"/>
                  </a:lnTo>
                  <a:lnTo>
                    <a:pt x="491" y="347"/>
                  </a:lnTo>
                  <a:lnTo>
                    <a:pt x="493" y="345"/>
                  </a:lnTo>
                  <a:lnTo>
                    <a:pt x="495" y="345"/>
                  </a:lnTo>
                  <a:lnTo>
                    <a:pt x="495" y="345"/>
                  </a:lnTo>
                  <a:close/>
                  <a:moveTo>
                    <a:pt x="475" y="357"/>
                  </a:moveTo>
                  <a:lnTo>
                    <a:pt x="475" y="357"/>
                  </a:lnTo>
                  <a:lnTo>
                    <a:pt x="477" y="355"/>
                  </a:lnTo>
                  <a:lnTo>
                    <a:pt x="479" y="355"/>
                  </a:lnTo>
                  <a:lnTo>
                    <a:pt x="479" y="355"/>
                  </a:lnTo>
                  <a:lnTo>
                    <a:pt x="479" y="359"/>
                  </a:lnTo>
                  <a:lnTo>
                    <a:pt x="477" y="361"/>
                  </a:lnTo>
                  <a:lnTo>
                    <a:pt x="471" y="361"/>
                  </a:lnTo>
                  <a:lnTo>
                    <a:pt x="471" y="361"/>
                  </a:lnTo>
                  <a:lnTo>
                    <a:pt x="475" y="359"/>
                  </a:lnTo>
                  <a:lnTo>
                    <a:pt x="477" y="357"/>
                  </a:lnTo>
                  <a:lnTo>
                    <a:pt x="475" y="357"/>
                  </a:lnTo>
                  <a:lnTo>
                    <a:pt x="475" y="357"/>
                  </a:lnTo>
                  <a:close/>
                  <a:moveTo>
                    <a:pt x="445" y="363"/>
                  </a:moveTo>
                  <a:lnTo>
                    <a:pt x="445" y="363"/>
                  </a:lnTo>
                  <a:lnTo>
                    <a:pt x="449" y="363"/>
                  </a:lnTo>
                  <a:lnTo>
                    <a:pt x="449" y="363"/>
                  </a:lnTo>
                  <a:lnTo>
                    <a:pt x="449" y="365"/>
                  </a:lnTo>
                  <a:lnTo>
                    <a:pt x="449" y="367"/>
                  </a:lnTo>
                  <a:lnTo>
                    <a:pt x="445" y="367"/>
                  </a:lnTo>
                  <a:lnTo>
                    <a:pt x="445" y="367"/>
                  </a:lnTo>
                  <a:lnTo>
                    <a:pt x="445" y="363"/>
                  </a:lnTo>
                  <a:lnTo>
                    <a:pt x="445" y="363"/>
                  </a:lnTo>
                  <a:close/>
                  <a:moveTo>
                    <a:pt x="525" y="307"/>
                  </a:moveTo>
                  <a:lnTo>
                    <a:pt x="525" y="307"/>
                  </a:lnTo>
                  <a:lnTo>
                    <a:pt x="525" y="311"/>
                  </a:lnTo>
                  <a:lnTo>
                    <a:pt x="523" y="313"/>
                  </a:lnTo>
                  <a:lnTo>
                    <a:pt x="523" y="313"/>
                  </a:lnTo>
                  <a:lnTo>
                    <a:pt x="521" y="311"/>
                  </a:lnTo>
                  <a:lnTo>
                    <a:pt x="521" y="311"/>
                  </a:lnTo>
                  <a:lnTo>
                    <a:pt x="523" y="309"/>
                  </a:lnTo>
                  <a:lnTo>
                    <a:pt x="525" y="307"/>
                  </a:lnTo>
                  <a:lnTo>
                    <a:pt x="525" y="307"/>
                  </a:lnTo>
                  <a:close/>
                  <a:moveTo>
                    <a:pt x="507" y="317"/>
                  </a:moveTo>
                  <a:lnTo>
                    <a:pt x="507" y="317"/>
                  </a:lnTo>
                  <a:lnTo>
                    <a:pt x="511" y="313"/>
                  </a:lnTo>
                  <a:lnTo>
                    <a:pt x="511" y="313"/>
                  </a:lnTo>
                  <a:lnTo>
                    <a:pt x="515" y="315"/>
                  </a:lnTo>
                  <a:lnTo>
                    <a:pt x="521" y="315"/>
                  </a:lnTo>
                  <a:lnTo>
                    <a:pt x="527" y="317"/>
                  </a:lnTo>
                  <a:lnTo>
                    <a:pt x="531" y="315"/>
                  </a:lnTo>
                  <a:lnTo>
                    <a:pt x="531" y="315"/>
                  </a:lnTo>
                  <a:lnTo>
                    <a:pt x="531" y="313"/>
                  </a:lnTo>
                  <a:lnTo>
                    <a:pt x="531" y="311"/>
                  </a:lnTo>
                  <a:lnTo>
                    <a:pt x="529" y="309"/>
                  </a:lnTo>
                  <a:lnTo>
                    <a:pt x="529" y="307"/>
                  </a:lnTo>
                  <a:lnTo>
                    <a:pt x="529" y="307"/>
                  </a:lnTo>
                  <a:lnTo>
                    <a:pt x="531" y="305"/>
                  </a:lnTo>
                  <a:lnTo>
                    <a:pt x="531" y="305"/>
                  </a:lnTo>
                  <a:lnTo>
                    <a:pt x="535" y="309"/>
                  </a:lnTo>
                  <a:lnTo>
                    <a:pt x="537" y="309"/>
                  </a:lnTo>
                  <a:lnTo>
                    <a:pt x="539" y="311"/>
                  </a:lnTo>
                  <a:lnTo>
                    <a:pt x="539" y="311"/>
                  </a:lnTo>
                  <a:lnTo>
                    <a:pt x="531" y="317"/>
                  </a:lnTo>
                  <a:lnTo>
                    <a:pt x="525" y="323"/>
                  </a:lnTo>
                  <a:lnTo>
                    <a:pt x="525" y="323"/>
                  </a:lnTo>
                  <a:lnTo>
                    <a:pt x="523" y="323"/>
                  </a:lnTo>
                  <a:lnTo>
                    <a:pt x="519" y="323"/>
                  </a:lnTo>
                  <a:lnTo>
                    <a:pt x="515" y="323"/>
                  </a:lnTo>
                  <a:lnTo>
                    <a:pt x="513" y="323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3" y="319"/>
                  </a:lnTo>
                  <a:lnTo>
                    <a:pt x="515" y="317"/>
                  </a:lnTo>
                  <a:lnTo>
                    <a:pt x="515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9" y="319"/>
                  </a:lnTo>
                  <a:lnTo>
                    <a:pt x="509" y="323"/>
                  </a:lnTo>
                  <a:lnTo>
                    <a:pt x="509" y="327"/>
                  </a:lnTo>
                  <a:lnTo>
                    <a:pt x="509" y="327"/>
                  </a:lnTo>
                  <a:lnTo>
                    <a:pt x="507" y="327"/>
                  </a:lnTo>
                  <a:lnTo>
                    <a:pt x="507" y="325"/>
                  </a:lnTo>
                  <a:lnTo>
                    <a:pt x="507" y="325"/>
                  </a:lnTo>
                  <a:lnTo>
                    <a:pt x="507" y="323"/>
                  </a:lnTo>
                  <a:lnTo>
                    <a:pt x="507" y="323"/>
                  </a:lnTo>
                  <a:lnTo>
                    <a:pt x="505" y="327"/>
                  </a:lnTo>
                  <a:lnTo>
                    <a:pt x="501" y="329"/>
                  </a:lnTo>
                  <a:lnTo>
                    <a:pt x="501" y="329"/>
                  </a:lnTo>
                  <a:lnTo>
                    <a:pt x="499" y="323"/>
                  </a:lnTo>
                  <a:lnTo>
                    <a:pt x="501" y="321"/>
                  </a:lnTo>
                  <a:lnTo>
                    <a:pt x="503" y="321"/>
                  </a:lnTo>
                  <a:lnTo>
                    <a:pt x="503" y="321"/>
                  </a:lnTo>
                  <a:lnTo>
                    <a:pt x="501" y="317"/>
                  </a:lnTo>
                  <a:lnTo>
                    <a:pt x="501" y="317"/>
                  </a:lnTo>
                  <a:lnTo>
                    <a:pt x="499" y="321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5" y="321"/>
                  </a:lnTo>
                  <a:lnTo>
                    <a:pt x="493" y="317"/>
                  </a:lnTo>
                  <a:lnTo>
                    <a:pt x="493" y="317"/>
                  </a:lnTo>
                  <a:lnTo>
                    <a:pt x="495" y="315"/>
                  </a:lnTo>
                  <a:lnTo>
                    <a:pt x="499" y="315"/>
                  </a:lnTo>
                  <a:lnTo>
                    <a:pt x="507" y="317"/>
                  </a:lnTo>
                  <a:lnTo>
                    <a:pt x="507" y="317"/>
                  </a:lnTo>
                  <a:close/>
                  <a:moveTo>
                    <a:pt x="583" y="225"/>
                  </a:moveTo>
                  <a:lnTo>
                    <a:pt x="583" y="225"/>
                  </a:lnTo>
                  <a:lnTo>
                    <a:pt x="579" y="227"/>
                  </a:lnTo>
                  <a:lnTo>
                    <a:pt x="573" y="227"/>
                  </a:lnTo>
                  <a:lnTo>
                    <a:pt x="573" y="227"/>
                  </a:lnTo>
                  <a:lnTo>
                    <a:pt x="573" y="225"/>
                  </a:lnTo>
                  <a:lnTo>
                    <a:pt x="577" y="225"/>
                  </a:lnTo>
                  <a:lnTo>
                    <a:pt x="583" y="225"/>
                  </a:lnTo>
                  <a:lnTo>
                    <a:pt x="583" y="225"/>
                  </a:lnTo>
                  <a:close/>
                  <a:moveTo>
                    <a:pt x="523" y="46"/>
                  </a:moveTo>
                  <a:lnTo>
                    <a:pt x="523" y="46"/>
                  </a:lnTo>
                  <a:lnTo>
                    <a:pt x="521" y="50"/>
                  </a:lnTo>
                  <a:lnTo>
                    <a:pt x="519" y="50"/>
                  </a:lnTo>
                  <a:lnTo>
                    <a:pt x="513" y="50"/>
                  </a:lnTo>
                  <a:lnTo>
                    <a:pt x="513" y="50"/>
                  </a:lnTo>
                  <a:lnTo>
                    <a:pt x="513" y="48"/>
                  </a:lnTo>
                  <a:lnTo>
                    <a:pt x="515" y="48"/>
                  </a:lnTo>
                  <a:lnTo>
                    <a:pt x="523" y="46"/>
                  </a:lnTo>
                  <a:lnTo>
                    <a:pt x="523" y="46"/>
                  </a:lnTo>
                  <a:close/>
                  <a:moveTo>
                    <a:pt x="509" y="52"/>
                  </a:moveTo>
                  <a:lnTo>
                    <a:pt x="509" y="52"/>
                  </a:lnTo>
                  <a:lnTo>
                    <a:pt x="511" y="52"/>
                  </a:lnTo>
                  <a:lnTo>
                    <a:pt x="515" y="52"/>
                  </a:lnTo>
                  <a:lnTo>
                    <a:pt x="517" y="52"/>
                  </a:lnTo>
                  <a:lnTo>
                    <a:pt x="519" y="52"/>
                  </a:lnTo>
                  <a:lnTo>
                    <a:pt x="519" y="52"/>
                  </a:lnTo>
                  <a:lnTo>
                    <a:pt x="517" y="56"/>
                  </a:lnTo>
                  <a:lnTo>
                    <a:pt x="513" y="56"/>
                  </a:lnTo>
                  <a:lnTo>
                    <a:pt x="511" y="54"/>
                  </a:lnTo>
                  <a:lnTo>
                    <a:pt x="509" y="52"/>
                  </a:lnTo>
                  <a:lnTo>
                    <a:pt x="509" y="52"/>
                  </a:lnTo>
                  <a:close/>
                  <a:moveTo>
                    <a:pt x="509" y="52"/>
                  </a:moveTo>
                  <a:lnTo>
                    <a:pt x="509" y="52"/>
                  </a:lnTo>
                  <a:lnTo>
                    <a:pt x="507" y="54"/>
                  </a:lnTo>
                  <a:lnTo>
                    <a:pt x="503" y="56"/>
                  </a:lnTo>
                  <a:lnTo>
                    <a:pt x="503" y="56"/>
                  </a:lnTo>
                  <a:lnTo>
                    <a:pt x="505" y="52"/>
                  </a:lnTo>
                  <a:lnTo>
                    <a:pt x="507" y="52"/>
                  </a:lnTo>
                  <a:lnTo>
                    <a:pt x="509" y="52"/>
                  </a:lnTo>
                  <a:lnTo>
                    <a:pt x="509" y="52"/>
                  </a:lnTo>
                  <a:close/>
                  <a:moveTo>
                    <a:pt x="505" y="60"/>
                  </a:moveTo>
                  <a:lnTo>
                    <a:pt x="505" y="60"/>
                  </a:lnTo>
                  <a:lnTo>
                    <a:pt x="501" y="60"/>
                  </a:lnTo>
                  <a:lnTo>
                    <a:pt x="501" y="60"/>
                  </a:lnTo>
                  <a:lnTo>
                    <a:pt x="501" y="58"/>
                  </a:lnTo>
                  <a:lnTo>
                    <a:pt x="503" y="58"/>
                  </a:lnTo>
                  <a:lnTo>
                    <a:pt x="505" y="58"/>
                  </a:lnTo>
                  <a:lnTo>
                    <a:pt x="505" y="60"/>
                  </a:lnTo>
                  <a:lnTo>
                    <a:pt x="505" y="60"/>
                  </a:lnTo>
                  <a:close/>
                  <a:moveTo>
                    <a:pt x="499" y="52"/>
                  </a:moveTo>
                  <a:lnTo>
                    <a:pt x="499" y="52"/>
                  </a:lnTo>
                  <a:lnTo>
                    <a:pt x="499" y="54"/>
                  </a:lnTo>
                  <a:lnTo>
                    <a:pt x="495" y="56"/>
                  </a:lnTo>
                  <a:lnTo>
                    <a:pt x="493" y="56"/>
                  </a:lnTo>
                  <a:lnTo>
                    <a:pt x="493" y="58"/>
                  </a:lnTo>
                  <a:lnTo>
                    <a:pt x="493" y="58"/>
                  </a:lnTo>
                  <a:lnTo>
                    <a:pt x="491" y="54"/>
                  </a:lnTo>
                  <a:lnTo>
                    <a:pt x="493" y="52"/>
                  </a:lnTo>
                  <a:lnTo>
                    <a:pt x="497" y="52"/>
                  </a:lnTo>
                  <a:lnTo>
                    <a:pt x="499" y="52"/>
                  </a:lnTo>
                  <a:lnTo>
                    <a:pt x="499" y="52"/>
                  </a:lnTo>
                  <a:close/>
                  <a:moveTo>
                    <a:pt x="68" y="120"/>
                  </a:moveTo>
                  <a:lnTo>
                    <a:pt x="68" y="120"/>
                  </a:lnTo>
                  <a:lnTo>
                    <a:pt x="66" y="122"/>
                  </a:lnTo>
                  <a:lnTo>
                    <a:pt x="64" y="122"/>
                  </a:lnTo>
                  <a:lnTo>
                    <a:pt x="62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0"/>
                  </a:lnTo>
                  <a:lnTo>
                    <a:pt x="62" y="120"/>
                  </a:lnTo>
                  <a:lnTo>
                    <a:pt x="68" y="120"/>
                  </a:lnTo>
                  <a:lnTo>
                    <a:pt x="68" y="120"/>
                  </a:lnTo>
                  <a:close/>
                  <a:moveTo>
                    <a:pt x="88" y="86"/>
                  </a:moveTo>
                  <a:lnTo>
                    <a:pt x="88" y="86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90" y="82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0" y="86"/>
                  </a:lnTo>
                  <a:lnTo>
                    <a:pt x="88" y="86"/>
                  </a:lnTo>
                  <a:lnTo>
                    <a:pt x="88" y="86"/>
                  </a:lnTo>
                  <a:close/>
                  <a:moveTo>
                    <a:pt x="84" y="84"/>
                  </a:moveTo>
                  <a:lnTo>
                    <a:pt x="84" y="84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6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90" y="76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88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4" y="84"/>
                  </a:lnTo>
                  <a:close/>
                  <a:moveTo>
                    <a:pt x="96" y="82"/>
                  </a:moveTo>
                  <a:lnTo>
                    <a:pt x="96" y="82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8" y="76"/>
                  </a:lnTo>
                  <a:lnTo>
                    <a:pt x="100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24" y="185"/>
                  </a:moveTo>
                  <a:lnTo>
                    <a:pt x="24" y="185"/>
                  </a:lnTo>
                  <a:lnTo>
                    <a:pt x="24" y="183"/>
                  </a:lnTo>
                  <a:lnTo>
                    <a:pt x="26" y="183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28" y="185"/>
                  </a:lnTo>
                  <a:lnTo>
                    <a:pt x="24" y="185"/>
                  </a:lnTo>
                  <a:lnTo>
                    <a:pt x="24" y="185"/>
                  </a:lnTo>
                  <a:close/>
                  <a:moveTo>
                    <a:pt x="30" y="181"/>
                  </a:moveTo>
                  <a:lnTo>
                    <a:pt x="30" y="181"/>
                  </a:lnTo>
                  <a:lnTo>
                    <a:pt x="34" y="177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8" y="179"/>
                  </a:lnTo>
                  <a:lnTo>
                    <a:pt x="36" y="179"/>
                  </a:lnTo>
                  <a:lnTo>
                    <a:pt x="30" y="181"/>
                  </a:lnTo>
                  <a:lnTo>
                    <a:pt x="30" y="181"/>
                  </a:lnTo>
                  <a:close/>
                  <a:moveTo>
                    <a:pt x="190" y="371"/>
                  </a:moveTo>
                  <a:lnTo>
                    <a:pt x="190" y="371"/>
                  </a:lnTo>
                  <a:lnTo>
                    <a:pt x="192" y="369"/>
                  </a:lnTo>
                  <a:lnTo>
                    <a:pt x="192" y="369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94" y="371"/>
                  </a:lnTo>
                  <a:lnTo>
                    <a:pt x="190" y="371"/>
                  </a:lnTo>
                  <a:lnTo>
                    <a:pt x="190" y="371"/>
                  </a:lnTo>
                  <a:close/>
                  <a:moveTo>
                    <a:pt x="192" y="367"/>
                  </a:moveTo>
                  <a:lnTo>
                    <a:pt x="192" y="367"/>
                  </a:lnTo>
                  <a:lnTo>
                    <a:pt x="194" y="365"/>
                  </a:lnTo>
                  <a:lnTo>
                    <a:pt x="194" y="363"/>
                  </a:lnTo>
                  <a:lnTo>
                    <a:pt x="194" y="363"/>
                  </a:lnTo>
                  <a:lnTo>
                    <a:pt x="200" y="365"/>
                  </a:lnTo>
                  <a:lnTo>
                    <a:pt x="206" y="367"/>
                  </a:lnTo>
                  <a:lnTo>
                    <a:pt x="206" y="367"/>
                  </a:lnTo>
                  <a:lnTo>
                    <a:pt x="204" y="367"/>
                  </a:lnTo>
                  <a:lnTo>
                    <a:pt x="200" y="367"/>
                  </a:lnTo>
                  <a:lnTo>
                    <a:pt x="198" y="367"/>
                  </a:lnTo>
                  <a:lnTo>
                    <a:pt x="192" y="367"/>
                  </a:lnTo>
                  <a:lnTo>
                    <a:pt x="192" y="367"/>
                  </a:lnTo>
                  <a:close/>
                  <a:moveTo>
                    <a:pt x="206" y="371"/>
                  </a:moveTo>
                  <a:lnTo>
                    <a:pt x="206" y="371"/>
                  </a:lnTo>
                  <a:lnTo>
                    <a:pt x="208" y="369"/>
                  </a:lnTo>
                  <a:lnTo>
                    <a:pt x="210" y="369"/>
                  </a:lnTo>
                  <a:lnTo>
                    <a:pt x="210" y="369"/>
                  </a:lnTo>
                  <a:lnTo>
                    <a:pt x="208" y="371"/>
                  </a:lnTo>
                  <a:lnTo>
                    <a:pt x="208" y="373"/>
                  </a:lnTo>
                  <a:lnTo>
                    <a:pt x="206" y="371"/>
                  </a:lnTo>
                  <a:lnTo>
                    <a:pt x="206" y="371"/>
                  </a:lnTo>
                  <a:close/>
                  <a:moveTo>
                    <a:pt x="208" y="385"/>
                  </a:moveTo>
                  <a:lnTo>
                    <a:pt x="208" y="385"/>
                  </a:lnTo>
                  <a:lnTo>
                    <a:pt x="210" y="381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2" y="379"/>
                  </a:lnTo>
                  <a:lnTo>
                    <a:pt x="212" y="381"/>
                  </a:lnTo>
                  <a:lnTo>
                    <a:pt x="208" y="385"/>
                  </a:lnTo>
                  <a:lnTo>
                    <a:pt x="208" y="385"/>
                  </a:lnTo>
                  <a:close/>
                  <a:moveTo>
                    <a:pt x="232" y="467"/>
                  </a:moveTo>
                  <a:lnTo>
                    <a:pt x="232" y="467"/>
                  </a:lnTo>
                  <a:lnTo>
                    <a:pt x="230" y="469"/>
                  </a:lnTo>
                  <a:lnTo>
                    <a:pt x="226" y="469"/>
                  </a:lnTo>
                  <a:lnTo>
                    <a:pt x="220" y="469"/>
                  </a:lnTo>
                  <a:lnTo>
                    <a:pt x="220" y="469"/>
                  </a:lnTo>
                  <a:lnTo>
                    <a:pt x="226" y="465"/>
                  </a:lnTo>
                  <a:lnTo>
                    <a:pt x="228" y="463"/>
                  </a:lnTo>
                  <a:lnTo>
                    <a:pt x="232" y="463"/>
                  </a:lnTo>
                  <a:lnTo>
                    <a:pt x="232" y="463"/>
                  </a:lnTo>
                  <a:lnTo>
                    <a:pt x="232" y="463"/>
                  </a:lnTo>
                  <a:lnTo>
                    <a:pt x="230" y="463"/>
                  </a:lnTo>
                  <a:lnTo>
                    <a:pt x="228" y="465"/>
                  </a:lnTo>
                  <a:lnTo>
                    <a:pt x="228" y="465"/>
                  </a:lnTo>
                  <a:lnTo>
                    <a:pt x="228" y="465"/>
                  </a:lnTo>
                  <a:lnTo>
                    <a:pt x="230" y="467"/>
                  </a:lnTo>
                  <a:lnTo>
                    <a:pt x="232" y="467"/>
                  </a:lnTo>
                  <a:lnTo>
                    <a:pt x="232" y="467"/>
                  </a:lnTo>
                  <a:close/>
                  <a:moveTo>
                    <a:pt x="228" y="459"/>
                  </a:moveTo>
                  <a:lnTo>
                    <a:pt x="228" y="459"/>
                  </a:lnTo>
                  <a:lnTo>
                    <a:pt x="224" y="459"/>
                  </a:lnTo>
                  <a:lnTo>
                    <a:pt x="222" y="459"/>
                  </a:lnTo>
                  <a:lnTo>
                    <a:pt x="222" y="459"/>
                  </a:lnTo>
                  <a:lnTo>
                    <a:pt x="226" y="455"/>
                  </a:lnTo>
                  <a:lnTo>
                    <a:pt x="228" y="453"/>
                  </a:lnTo>
                  <a:lnTo>
                    <a:pt x="232" y="453"/>
                  </a:lnTo>
                  <a:lnTo>
                    <a:pt x="232" y="453"/>
                  </a:lnTo>
                  <a:lnTo>
                    <a:pt x="232" y="455"/>
                  </a:lnTo>
                  <a:lnTo>
                    <a:pt x="230" y="455"/>
                  </a:lnTo>
                  <a:lnTo>
                    <a:pt x="228" y="455"/>
                  </a:lnTo>
                  <a:lnTo>
                    <a:pt x="228" y="459"/>
                  </a:lnTo>
                  <a:lnTo>
                    <a:pt x="228" y="459"/>
                  </a:lnTo>
                  <a:close/>
                  <a:moveTo>
                    <a:pt x="240" y="459"/>
                  </a:moveTo>
                  <a:lnTo>
                    <a:pt x="240" y="459"/>
                  </a:lnTo>
                  <a:lnTo>
                    <a:pt x="240" y="461"/>
                  </a:lnTo>
                  <a:lnTo>
                    <a:pt x="238" y="463"/>
                  </a:lnTo>
                  <a:lnTo>
                    <a:pt x="234" y="461"/>
                  </a:lnTo>
                  <a:lnTo>
                    <a:pt x="234" y="461"/>
                  </a:lnTo>
                  <a:lnTo>
                    <a:pt x="236" y="459"/>
                  </a:lnTo>
                  <a:lnTo>
                    <a:pt x="240" y="459"/>
                  </a:lnTo>
                  <a:lnTo>
                    <a:pt x="240" y="459"/>
                  </a:lnTo>
                  <a:close/>
                  <a:moveTo>
                    <a:pt x="272" y="437"/>
                  </a:moveTo>
                  <a:lnTo>
                    <a:pt x="272" y="437"/>
                  </a:lnTo>
                  <a:lnTo>
                    <a:pt x="270" y="435"/>
                  </a:lnTo>
                  <a:lnTo>
                    <a:pt x="270" y="435"/>
                  </a:lnTo>
                  <a:lnTo>
                    <a:pt x="274" y="433"/>
                  </a:lnTo>
                  <a:lnTo>
                    <a:pt x="280" y="433"/>
                  </a:lnTo>
                  <a:lnTo>
                    <a:pt x="282" y="431"/>
                  </a:lnTo>
                  <a:lnTo>
                    <a:pt x="282" y="431"/>
                  </a:lnTo>
                  <a:lnTo>
                    <a:pt x="284" y="433"/>
                  </a:lnTo>
                  <a:lnTo>
                    <a:pt x="284" y="435"/>
                  </a:lnTo>
                  <a:lnTo>
                    <a:pt x="280" y="437"/>
                  </a:lnTo>
                  <a:lnTo>
                    <a:pt x="272" y="437"/>
                  </a:lnTo>
                  <a:lnTo>
                    <a:pt x="272" y="437"/>
                  </a:lnTo>
                  <a:close/>
                  <a:moveTo>
                    <a:pt x="294" y="425"/>
                  </a:moveTo>
                  <a:lnTo>
                    <a:pt x="294" y="425"/>
                  </a:lnTo>
                  <a:lnTo>
                    <a:pt x="298" y="425"/>
                  </a:lnTo>
                  <a:lnTo>
                    <a:pt x="299" y="423"/>
                  </a:lnTo>
                  <a:lnTo>
                    <a:pt x="299" y="423"/>
                  </a:lnTo>
                  <a:lnTo>
                    <a:pt x="299" y="425"/>
                  </a:lnTo>
                  <a:lnTo>
                    <a:pt x="299" y="427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4" y="425"/>
                  </a:lnTo>
                  <a:lnTo>
                    <a:pt x="294" y="425"/>
                  </a:lnTo>
                  <a:close/>
                  <a:moveTo>
                    <a:pt x="290" y="421"/>
                  </a:moveTo>
                  <a:lnTo>
                    <a:pt x="290" y="421"/>
                  </a:lnTo>
                  <a:lnTo>
                    <a:pt x="292" y="417"/>
                  </a:lnTo>
                  <a:lnTo>
                    <a:pt x="294" y="415"/>
                  </a:lnTo>
                  <a:lnTo>
                    <a:pt x="296" y="415"/>
                  </a:lnTo>
                  <a:lnTo>
                    <a:pt x="296" y="415"/>
                  </a:lnTo>
                  <a:lnTo>
                    <a:pt x="294" y="419"/>
                  </a:lnTo>
                  <a:lnTo>
                    <a:pt x="292" y="419"/>
                  </a:lnTo>
                  <a:lnTo>
                    <a:pt x="290" y="421"/>
                  </a:lnTo>
                  <a:lnTo>
                    <a:pt x="290" y="421"/>
                  </a:lnTo>
                  <a:close/>
                  <a:moveTo>
                    <a:pt x="296" y="409"/>
                  </a:moveTo>
                  <a:lnTo>
                    <a:pt x="296" y="409"/>
                  </a:lnTo>
                  <a:lnTo>
                    <a:pt x="290" y="409"/>
                  </a:lnTo>
                  <a:lnTo>
                    <a:pt x="282" y="409"/>
                  </a:lnTo>
                  <a:lnTo>
                    <a:pt x="282" y="409"/>
                  </a:lnTo>
                  <a:lnTo>
                    <a:pt x="280" y="407"/>
                  </a:lnTo>
                  <a:lnTo>
                    <a:pt x="280" y="407"/>
                  </a:lnTo>
                  <a:lnTo>
                    <a:pt x="280" y="403"/>
                  </a:lnTo>
                  <a:lnTo>
                    <a:pt x="282" y="401"/>
                  </a:lnTo>
                  <a:lnTo>
                    <a:pt x="282" y="401"/>
                  </a:lnTo>
                  <a:lnTo>
                    <a:pt x="286" y="403"/>
                  </a:lnTo>
                  <a:lnTo>
                    <a:pt x="292" y="403"/>
                  </a:lnTo>
                  <a:lnTo>
                    <a:pt x="296" y="405"/>
                  </a:lnTo>
                  <a:lnTo>
                    <a:pt x="298" y="407"/>
                  </a:lnTo>
                  <a:lnTo>
                    <a:pt x="296" y="409"/>
                  </a:lnTo>
                  <a:lnTo>
                    <a:pt x="296" y="409"/>
                  </a:lnTo>
                  <a:close/>
                  <a:moveTo>
                    <a:pt x="284" y="411"/>
                  </a:moveTo>
                  <a:lnTo>
                    <a:pt x="284" y="411"/>
                  </a:lnTo>
                  <a:lnTo>
                    <a:pt x="288" y="411"/>
                  </a:lnTo>
                  <a:lnTo>
                    <a:pt x="288" y="411"/>
                  </a:lnTo>
                  <a:lnTo>
                    <a:pt x="286" y="413"/>
                  </a:lnTo>
                  <a:lnTo>
                    <a:pt x="286" y="417"/>
                  </a:lnTo>
                  <a:lnTo>
                    <a:pt x="286" y="417"/>
                  </a:lnTo>
                  <a:lnTo>
                    <a:pt x="288" y="415"/>
                  </a:lnTo>
                  <a:lnTo>
                    <a:pt x="290" y="415"/>
                  </a:lnTo>
                  <a:lnTo>
                    <a:pt x="290" y="415"/>
                  </a:lnTo>
                  <a:lnTo>
                    <a:pt x="290" y="417"/>
                  </a:lnTo>
                  <a:lnTo>
                    <a:pt x="288" y="417"/>
                  </a:lnTo>
                  <a:lnTo>
                    <a:pt x="284" y="417"/>
                  </a:lnTo>
                  <a:lnTo>
                    <a:pt x="284" y="417"/>
                  </a:lnTo>
                  <a:lnTo>
                    <a:pt x="282" y="419"/>
                  </a:lnTo>
                  <a:lnTo>
                    <a:pt x="280" y="423"/>
                  </a:lnTo>
                  <a:lnTo>
                    <a:pt x="280" y="423"/>
                  </a:lnTo>
                  <a:lnTo>
                    <a:pt x="276" y="423"/>
                  </a:lnTo>
                  <a:lnTo>
                    <a:pt x="276" y="423"/>
                  </a:lnTo>
                  <a:lnTo>
                    <a:pt x="278" y="419"/>
                  </a:lnTo>
                  <a:lnTo>
                    <a:pt x="280" y="417"/>
                  </a:lnTo>
                  <a:lnTo>
                    <a:pt x="282" y="415"/>
                  </a:lnTo>
                  <a:lnTo>
                    <a:pt x="284" y="411"/>
                  </a:lnTo>
                  <a:lnTo>
                    <a:pt x="284" y="411"/>
                  </a:lnTo>
                  <a:close/>
                  <a:moveTo>
                    <a:pt x="280" y="427"/>
                  </a:moveTo>
                  <a:lnTo>
                    <a:pt x="280" y="427"/>
                  </a:lnTo>
                  <a:lnTo>
                    <a:pt x="282" y="425"/>
                  </a:lnTo>
                  <a:lnTo>
                    <a:pt x="282" y="425"/>
                  </a:lnTo>
                  <a:lnTo>
                    <a:pt x="284" y="423"/>
                  </a:lnTo>
                  <a:lnTo>
                    <a:pt x="284" y="421"/>
                  </a:lnTo>
                  <a:lnTo>
                    <a:pt x="284" y="421"/>
                  </a:lnTo>
                  <a:lnTo>
                    <a:pt x="286" y="423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0" y="427"/>
                  </a:lnTo>
                  <a:lnTo>
                    <a:pt x="280" y="427"/>
                  </a:lnTo>
                  <a:close/>
                  <a:moveTo>
                    <a:pt x="284" y="437"/>
                  </a:moveTo>
                  <a:lnTo>
                    <a:pt x="284" y="437"/>
                  </a:lnTo>
                  <a:lnTo>
                    <a:pt x="286" y="431"/>
                  </a:lnTo>
                  <a:lnTo>
                    <a:pt x="288" y="427"/>
                  </a:lnTo>
                  <a:lnTo>
                    <a:pt x="290" y="425"/>
                  </a:lnTo>
                  <a:lnTo>
                    <a:pt x="290" y="425"/>
                  </a:lnTo>
                  <a:lnTo>
                    <a:pt x="292" y="427"/>
                  </a:lnTo>
                  <a:lnTo>
                    <a:pt x="290" y="429"/>
                  </a:lnTo>
                  <a:lnTo>
                    <a:pt x="288" y="431"/>
                  </a:lnTo>
                  <a:lnTo>
                    <a:pt x="288" y="433"/>
                  </a:lnTo>
                  <a:lnTo>
                    <a:pt x="288" y="433"/>
                  </a:lnTo>
                  <a:lnTo>
                    <a:pt x="290" y="433"/>
                  </a:lnTo>
                  <a:lnTo>
                    <a:pt x="292" y="433"/>
                  </a:lnTo>
                  <a:lnTo>
                    <a:pt x="294" y="433"/>
                  </a:lnTo>
                  <a:lnTo>
                    <a:pt x="296" y="433"/>
                  </a:lnTo>
                  <a:lnTo>
                    <a:pt x="296" y="433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0" y="437"/>
                  </a:lnTo>
                  <a:lnTo>
                    <a:pt x="284" y="437"/>
                  </a:lnTo>
                  <a:lnTo>
                    <a:pt x="284" y="437"/>
                  </a:lnTo>
                  <a:close/>
                  <a:moveTo>
                    <a:pt x="290" y="443"/>
                  </a:moveTo>
                  <a:lnTo>
                    <a:pt x="290" y="443"/>
                  </a:lnTo>
                  <a:lnTo>
                    <a:pt x="294" y="443"/>
                  </a:lnTo>
                  <a:lnTo>
                    <a:pt x="294" y="443"/>
                  </a:lnTo>
                  <a:lnTo>
                    <a:pt x="292" y="447"/>
                  </a:lnTo>
                  <a:lnTo>
                    <a:pt x="290" y="447"/>
                  </a:lnTo>
                  <a:lnTo>
                    <a:pt x="290" y="443"/>
                  </a:lnTo>
                  <a:lnTo>
                    <a:pt x="290" y="443"/>
                  </a:lnTo>
                  <a:close/>
                  <a:moveTo>
                    <a:pt x="292" y="441"/>
                  </a:moveTo>
                  <a:lnTo>
                    <a:pt x="292" y="441"/>
                  </a:lnTo>
                  <a:lnTo>
                    <a:pt x="296" y="439"/>
                  </a:lnTo>
                  <a:lnTo>
                    <a:pt x="298" y="441"/>
                  </a:lnTo>
                  <a:lnTo>
                    <a:pt x="301" y="441"/>
                  </a:lnTo>
                  <a:lnTo>
                    <a:pt x="305" y="439"/>
                  </a:lnTo>
                  <a:lnTo>
                    <a:pt x="305" y="439"/>
                  </a:lnTo>
                  <a:lnTo>
                    <a:pt x="303" y="443"/>
                  </a:lnTo>
                  <a:lnTo>
                    <a:pt x="299" y="443"/>
                  </a:lnTo>
                  <a:lnTo>
                    <a:pt x="292" y="441"/>
                  </a:lnTo>
                  <a:lnTo>
                    <a:pt x="292" y="441"/>
                  </a:lnTo>
                  <a:close/>
                  <a:moveTo>
                    <a:pt x="301" y="453"/>
                  </a:moveTo>
                  <a:lnTo>
                    <a:pt x="301" y="453"/>
                  </a:lnTo>
                  <a:lnTo>
                    <a:pt x="303" y="449"/>
                  </a:lnTo>
                  <a:lnTo>
                    <a:pt x="305" y="447"/>
                  </a:lnTo>
                  <a:lnTo>
                    <a:pt x="309" y="445"/>
                  </a:lnTo>
                  <a:lnTo>
                    <a:pt x="309" y="441"/>
                  </a:lnTo>
                  <a:lnTo>
                    <a:pt x="309" y="441"/>
                  </a:lnTo>
                  <a:lnTo>
                    <a:pt x="311" y="443"/>
                  </a:lnTo>
                  <a:lnTo>
                    <a:pt x="313" y="443"/>
                  </a:lnTo>
                  <a:lnTo>
                    <a:pt x="319" y="443"/>
                  </a:lnTo>
                  <a:lnTo>
                    <a:pt x="319" y="443"/>
                  </a:lnTo>
                  <a:lnTo>
                    <a:pt x="315" y="447"/>
                  </a:lnTo>
                  <a:lnTo>
                    <a:pt x="311" y="449"/>
                  </a:lnTo>
                  <a:lnTo>
                    <a:pt x="301" y="453"/>
                  </a:lnTo>
                  <a:lnTo>
                    <a:pt x="301" y="453"/>
                  </a:lnTo>
                  <a:close/>
                  <a:moveTo>
                    <a:pt x="315" y="437"/>
                  </a:moveTo>
                  <a:lnTo>
                    <a:pt x="315" y="437"/>
                  </a:lnTo>
                  <a:lnTo>
                    <a:pt x="313" y="439"/>
                  </a:lnTo>
                  <a:lnTo>
                    <a:pt x="311" y="439"/>
                  </a:lnTo>
                  <a:lnTo>
                    <a:pt x="307" y="439"/>
                  </a:lnTo>
                  <a:lnTo>
                    <a:pt x="307" y="439"/>
                  </a:lnTo>
                  <a:lnTo>
                    <a:pt x="309" y="437"/>
                  </a:lnTo>
                  <a:lnTo>
                    <a:pt x="311" y="437"/>
                  </a:lnTo>
                  <a:lnTo>
                    <a:pt x="315" y="437"/>
                  </a:lnTo>
                  <a:lnTo>
                    <a:pt x="315" y="437"/>
                  </a:lnTo>
                  <a:close/>
                  <a:moveTo>
                    <a:pt x="319" y="429"/>
                  </a:moveTo>
                  <a:lnTo>
                    <a:pt x="319" y="429"/>
                  </a:lnTo>
                  <a:lnTo>
                    <a:pt x="317" y="433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3" y="431"/>
                  </a:lnTo>
                  <a:lnTo>
                    <a:pt x="315" y="429"/>
                  </a:lnTo>
                  <a:lnTo>
                    <a:pt x="317" y="429"/>
                  </a:lnTo>
                  <a:lnTo>
                    <a:pt x="319" y="429"/>
                  </a:lnTo>
                  <a:lnTo>
                    <a:pt x="319" y="429"/>
                  </a:lnTo>
                  <a:close/>
                  <a:moveTo>
                    <a:pt x="305" y="433"/>
                  </a:moveTo>
                  <a:lnTo>
                    <a:pt x="305" y="433"/>
                  </a:lnTo>
                  <a:lnTo>
                    <a:pt x="305" y="431"/>
                  </a:lnTo>
                  <a:lnTo>
                    <a:pt x="307" y="429"/>
                  </a:lnTo>
                  <a:lnTo>
                    <a:pt x="307" y="429"/>
                  </a:lnTo>
                  <a:lnTo>
                    <a:pt x="307" y="429"/>
                  </a:lnTo>
                  <a:lnTo>
                    <a:pt x="307" y="431"/>
                  </a:lnTo>
                  <a:lnTo>
                    <a:pt x="307" y="433"/>
                  </a:lnTo>
                  <a:lnTo>
                    <a:pt x="305" y="433"/>
                  </a:lnTo>
                  <a:lnTo>
                    <a:pt x="305" y="433"/>
                  </a:lnTo>
                  <a:close/>
                  <a:moveTo>
                    <a:pt x="317" y="435"/>
                  </a:moveTo>
                  <a:lnTo>
                    <a:pt x="317" y="435"/>
                  </a:lnTo>
                  <a:lnTo>
                    <a:pt x="317" y="433"/>
                  </a:lnTo>
                  <a:lnTo>
                    <a:pt x="319" y="431"/>
                  </a:lnTo>
                  <a:lnTo>
                    <a:pt x="319" y="431"/>
                  </a:lnTo>
                  <a:lnTo>
                    <a:pt x="321" y="431"/>
                  </a:lnTo>
                  <a:lnTo>
                    <a:pt x="321" y="433"/>
                  </a:lnTo>
                  <a:lnTo>
                    <a:pt x="319" y="435"/>
                  </a:lnTo>
                  <a:lnTo>
                    <a:pt x="317" y="435"/>
                  </a:lnTo>
                  <a:lnTo>
                    <a:pt x="317" y="435"/>
                  </a:lnTo>
                  <a:close/>
                  <a:moveTo>
                    <a:pt x="321" y="437"/>
                  </a:moveTo>
                  <a:lnTo>
                    <a:pt x="321" y="437"/>
                  </a:lnTo>
                  <a:lnTo>
                    <a:pt x="321" y="435"/>
                  </a:lnTo>
                  <a:lnTo>
                    <a:pt x="323" y="433"/>
                  </a:lnTo>
                  <a:lnTo>
                    <a:pt x="325" y="435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3" y="437"/>
                  </a:lnTo>
                  <a:lnTo>
                    <a:pt x="321" y="437"/>
                  </a:lnTo>
                  <a:lnTo>
                    <a:pt x="321" y="437"/>
                  </a:lnTo>
                  <a:close/>
                  <a:moveTo>
                    <a:pt x="323" y="461"/>
                  </a:moveTo>
                  <a:lnTo>
                    <a:pt x="323" y="461"/>
                  </a:lnTo>
                  <a:lnTo>
                    <a:pt x="325" y="457"/>
                  </a:lnTo>
                  <a:lnTo>
                    <a:pt x="327" y="455"/>
                  </a:lnTo>
                  <a:lnTo>
                    <a:pt x="327" y="455"/>
                  </a:lnTo>
                  <a:lnTo>
                    <a:pt x="327" y="457"/>
                  </a:lnTo>
                  <a:lnTo>
                    <a:pt x="327" y="459"/>
                  </a:lnTo>
                  <a:lnTo>
                    <a:pt x="323" y="461"/>
                  </a:lnTo>
                  <a:lnTo>
                    <a:pt x="323" y="461"/>
                  </a:lnTo>
                  <a:close/>
                  <a:moveTo>
                    <a:pt x="357" y="437"/>
                  </a:moveTo>
                  <a:lnTo>
                    <a:pt x="357" y="437"/>
                  </a:lnTo>
                  <a:lnTo>
                    <a:pt x="359" y="431"/>
                  </a:lnTo>
                  <a:lnTo>
                    <a:pt x="363" y="427"/>
                  </a:lnTo>
                  <a:lnTo>
                    <a:pt x="363" y="427"/>
                  </a:lnTo>
                  <a:lnTo>
                    <a:pt x="363" y="431"/>
                  </a:lnTo>
                  <a:lnTo>
                    <a:pt x="361" y="433"/>
                  </a:lnTo>
                  <a:lnTo>
                    <a:pt x="357" y="437"/>
                  </a:lnTo>
                  <a:lnTo>
                    <a:pt x="357" y="437"/>
                  </a:lnTo>
                  <a:close/>
                  <a:moveTo>
                    <a:pt x="361" y="437"/>
                  </a:moveTo>
                  <a:lnTo>
                    <a:pt x="361" y="437"/>
                  </a:lnTo>
                  <a:lnTo>
                    <a:pt x="361" y="439"/>
                  </a:lnTo>
                  <a:lnTo>
                    <a:pt x="357" y="439"/>
                  </a:lnTo>
                  <a:lnTo>
                    <a:pt x="357" y="439"/>
                  </a:lnTo>
                  <a:lnTo>
                    <a:pt x="359" y="437"/>
                  </a:lnTo>
                  <a:lnTo>
                    <a:pt x="361" y="437"/>
                  </a:lnTo>
                  <a:lnTo>
                    <a:pt x="361" y="437"/>
                  </a:lnTo>
                  <a:close/>
                  <a:moveTo>
                    <a:pt x="359" y="423"/>
                  </a:moveTo>
                  <a:lnTo>
                    <a:pt x="359" y="423"/>
                  </a:lnTo>
                  <a:lnTo>
                    <a:pt x="359" y="419"/>
                  </a:lnTo>
                  <a:lnTo>
                    <a:pt x="359" y="419"/>
                  </a:lnTo>
                  <a:lnTo>
                    <a:pt x="361" y="421"/>
                  </a:lnTo>
                  <a:lnTo>
                    <a:pt x="365" y="421"/>
                  </a:lnTo>
                  <a:lnTo>
                    <a:pt x="365" y="421"/>
                  </a:lnTo>
                  <a:lnTo>
                    <a:pt x="365" y="423"/>
                  </a:lnTo>
                  <a:lnTo>
                    <a:pt x="363" y="423"/>
                  </a:lnTo>
                  <a:lnTo>
                    <a:pt x="359" y="423"/>
                  </a:lnTo>
                  <a:lnTo>
                    <a:pt x="359" y="423"/>
                  </a:lnTo>
                  <a:close/>
                  <a:moveTo>
                    <a:pt x="359" y="427"/>
                  </a:moveTo>
                  <a:lnTo>
                    <a:pt x="359" y="427"/>
                  </a:lnTo>
                  <a:lnTo>
                    <a:pt x="361" y="427"/>
                  </a:lnTo>
                  <a:lnTo>
                    <a:pt x="361" y="429"/>
                  </a:lnTo>
                  <a:lnTo>
                    <a:pt x="359" y="431"/>
                  </a:lnTo>
                  <a:lnTo>
                    <a:pt x="359" y="433"/>
                  </a:lnTo>
                  <a:lnTo>
                    <a:pt x="359" y="433"/>
                  </a:lnTo>
                  <a:lnTo>
                    <a:pt x="355" y="433"/>
                  </a:lnTo>
                  <a:lnTo>
                    <a:pt x="355" y="433"/>
                  </a:lnTo>
                  <a:lnTo>
                    <a:pt x="357" y="429"/>
                  </a:lnTo>
                  <a:lnTo>
                    <a:pt x="359" y="427"/>
                  </a:lnTo>
                  <a:lnTo>
                    <a:pt x="359" y="427"/>
                  </a:lnTo>
                  <a:close/>
                  <a:moveTo>
                    <a:pt x="357" y="441"/>
                  </a:moveTo>
                  <a:lnTo>
                    <a:pt x="357" y="441"/>
                  </a:lnTo>
                  <a:lnTo>
                    <a:pt x="361" y="445"/>
                  </a:lnTo>
                  <a:lnTo>
                    <a:pt x="367" y="445"/>
                  </a:lnTo>
                  <a:lnTo>
                    <a:pt x="379" y="447"/>
                  </a:lnTo>
                  <a:lnTo>
                    <a:pt x="379" y="447"/>
                  </a:lnTo>
                  <a:lnTo>
                    <a:pt x="379" y="449"/>
                  </a:lnTo>
                  <a:lnTo>
                    <a:pt x="377" y="451"/>
                  </a:lnTo>
                  <a:lnTo>
                    <a:pt x="375" y="453"/>
                  </a:lnTo>
                  <a:lnTo>
                    <a:pt x="373" y="455"/>
                  </a:lnTo>
                  <a:lnTo>
                    <a:pt x="373" y="455"/>
                  </a:lnTo>
                  <a:lnTo>
                    <a:pt x="371" y="453"/>
                  </a:lnTo>
                  <a:lnTo>
                    <a:pt x="371" y="451"/>
                  </a:lnTo>
                  <a:lnTo>
                    <a:pt x="371" y="451"/>
                  </a:lnTo>
                  <a:lnTo>
                    <a:pt x="369" y="451"/>
                  </a:lnTo>
                  <a:lnTo>
                    <a:pt x="369" y="453"/>
                  </a:lnTo>
                  <a:lnTo>
                    <a:pt x="367" y="455"/>
                  </a:lnTo>
                  <a:lnTo>
                    <a:pt x="367" y="455"/>
                  </a:lnTo>
                  <a:lnTo>
                    <a:pt x="365" y="453"/>
                  </a:lnTo>
                  <a:lnTo>
                    <a:pt x="365" y="451"/>
                  </a:lnTo>
                  <a:lnTo>
                    <a:pt x="361" y="447"/>
                  </a:lnTo>
                  <a:lnTo>
                    <a:pt x="361" y="447"/>
                  </a:lnTo>
                  <a:lnTo>
                    <a:pt x="359" y="449"/>
                  </a:lnTo>
                  <a:lnTo>
                    <a:pt x="357" y="451"/>
                  </a:lnTo>
                  <a:lnTo>
                    <a:pt x="357" y="457"/>
                  </a:lnTo>
                  <a:lnTo>
                    <a:pt x="357" y="457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1" y="445"/>
                  </a:lnTo>
                  <a:lnTo>
                    <a:pt x="351" y="445"/>
                  </a:lnTo>
                  <a:lnTo>
                    <a:pt x="347" y="447"/>
                  </a:lnTo>
                  <a:lnTo>
                    <a:pt x="347" y="449"/>
                  </a:lnTo>
                  <a:lnTo>
                    <a:pt x="347" y="451"/>
                  </a:lnTo>
                  <a:lnTo>
                    <a:pt x="343" y="453"/>
                  </a:lnTo>
                  <a:lnTo>
                    <a:pt x="343" y="453"/>
                  </a:lnTo>
                  <a:lnTo>
                    <a:pt x="343" y="451"/>
                  </a:lnTo>
                  <a:lnTo>
                    <a:pt x="345" y="449"/>
                  </a:lnTo>
                  <a:lnTo>
                    <a:pt x="345" y="447"/>
                  </a:lnTo>
                  <a:lnTo>
                    <a:pt x="345" y="443"/>
                  </a:lnTo>
                  <a:lnTo>
                    <a:pt x="345" y="443"/>
                  </a:lnTo>
                  <a:lnTo>
                    <a:pt x="349" y="443"/>
                  </a:lnTo>
                  <a:lnTo>
                    <a:pt x="353" y="443"/>
                  </a:lnTo>
                  <a:lnTo>
                    <a:pt x="353" y="443"/>
                  </a:lnTo>
                  <a:lnTo>
                    <a:pt x="353" y="445"/>
                  </a:lnTo>
                  <a:lnTo>
                    <a:pt x="355" y="447"/>
                  </a:lnTo>
                  <a:lnTo>
                    <a:pt x="355" y="447"/>
                  </a:lnTo>
                  <a:lnTo>
                    <a:pt x="355" y="445"/>
                  </a:lnTo>
                  <a:lnTo>
                    <a:pt x="355" y="443"/>
                  </a:lnTo>
                  <a:lnTo>
                    <a:pt x="357" y="441"/>
                  </a:lnTo>
                  <a:lnTo>
                    <a:pt x="357" y="441"/>
                  </a:lnTo>
                  <a:close/>
                  <a:moveTo>
                    <a:pt x="377" y="419"/>
                  </a:moveTo>
                  <a:lnTo>
                    <a:pt x="377" y="419"/>
                  </a:lnTo>
                  <a:lnTo>
                    <a:pt x="379" y="419"/>
                  </a:lnTo>
                  <a:lnTo>
                    <a:pt x="381" y="421"/>
                  </a:lnTo>
                  <a:lnTo>
                    <a:pt x="379" y="425"/>
                  </a:lnTo>
                  <a:lnTo>
                    <a:pt x="379" y="425"/>
                  </a:lnTo>
                  <a:lnTo>
                    <a:pt x="381" y="427"/>
                  </a:lnTo>
                  <a:lnTo>
                    <a:pt x="383" y="427"/>
                  </a:lnTo>
                  <a:lnTo>
                    <a:pt x="389" y="425"/>
                  </a:lnTo>
                  <a:lnTo>
                    <a:pt x="389" y="425"/>
                  </a:lnTo>
                  <a:lnTo>
                    <a:pt x="389" y="427"/>
                  </a:lnTo>
                  <a:lnTo>
                    <a:pt x="391" y="427"/>
                  </a:lnTo>
                  <a:lnTo>
                    <a:pt x="393" y="427"/>
                  </a:lnTo>
                  <a:lnTo>
                    <a:pt x="393" y="429"/>
                  </a:lnTo>
                  <a:lnTo>
                    <a:pt x="393" y="429"/>
                  </a:lnTo>
                  <a:lnTo>
                    <a:pt x="389" y="429"/>
                  </a:lnTo>
                  <a:lnTo>
                    <a:pt x="387" y="431"/>
                  </a:lnTo>
                  <a:lnTo>
                    <a:pt x="385" y="435"/>
                  </a:lnTo>
                  <a:lnTo>
                    <a:pt x="385" y="435"/>
                  </a:lnTo>
                  <a:lnTo>
                    <a:pt x="381" y="433"/>
                  </a:lnTo>
                  <a:lnTo>
                    <a:pt x="379" y="435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75" y="435"/>
                  </a:lnTo>
                  <a:lnTo>
                    <a:pt x="375" y="429"/>
                  </a:lnTo>
                  <a:lnTo>
                    <a:pt x="377" y="425"/>
                  </a:lnTo>
                  <a:lnTo>
                    <a:pt x="377" y="419"/>
                  </a:lnTo>
                  <a:lnTo>
                    <a:pt x="377" y="419"/>
                  </a:lnTo>
                  <a:close/>
                  <a:moveTo>
                    <a:pt x="387" y="413"/>
                  </a:moveTo>
                  <a:lnTo>
                    <a:pt x="387" y="413"/>
                  </a:lnTo>
                  <a:lnTo>
                    <a:pt x="387" y="411"/>
                  </a:lnTo>
                  <a:lnTo>
                    <a:pt x="387" y="409"/>
                  </a:lnTo>
                  <a:lnTo>
                    <a:pt x="387" y="409"/>
                  </a:lnTo>
                  <a:lnTo>
                    <a:pt x="389" y="411"/>
                  </a:lnTo>
                  <a:lnTo>
                    <a:pt x="389" y="413"/>
                  </a:lnTo>
                  <a:lnTo>
                    <a:pt x="387" y="417"/>
                  </a:lnTo>
                  <a:lnTo>
                    <a:pt x="387" y="417"/>
                  </a:lnTo>
                  <a:lnTo>
                    <a:pt x="383" y="415"/>
                  </a:lnTo>
                  <a:lnTo>
                    <a:pt x="383" y="415"/>
                  </a:lnTo>
                  <a:lnTo>
                    <a:pt x="381" y="413"/>
                  </a:lnTo>
                  <a:lnTo>
                    <a:pt x="381" y="413"/>
                  </a:lnTo>
                  <a:lnTo>
                    <a:pt x="385" y="413"/>
                  </a:lnTo>
                  <a:lnTo>
                    <a:pt x="387" y="413"/>
                  </a:lnTo>
                  <a:lnTo>
                    <a:pt x="387" y="413"/>
                  </a:lnTo>
                  <a:close/>
                  <a:moveTo>
                    <a:pt x="387" y="405"/>
                  </a:moveTo>
                  <a:lnTo>
                    <a:pt x="387" y="405"/>
                  </a:lnTo>
                  <a:lnTo>
                    <a:pt x="387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07"/>
                  </a:lnTo>
                  <a:lnTo>
                    <a:pt x="387" y="405"/>
                  </a:lnTo>
                  <a:lnTo>
                    <a:pt x="387" y="405"/>
                  </a:lnTo>
                  <a:close/>
                  <a:moveTo>
                    <a:pt x="429" y="411"/>
                  </a:moveTo>
                  <a:lnTo>
                    <a:pt x="429" y="411"/>
                  </a:lnTo>
                  <a:lnTo>
                    <a:pt x="425" y="417"/>
                  </a:lnTo>
                  <a:lnTo>
                    <a:pt x="421" y="419"/>
                  </a:lnTo>
                  <a:lnTo>
                    <a:pt x="421" y="419"/>
                  </a:lnTo>
                  <a:lnTo>
                    <a:pt x="421" y="415"/>
                  </a:lnTo>
                  <a:lnTo>
                    <a:pt x="417" y="415"/>
                  </a:lnTo>
                  <a:lnTo>
                    <a:pt x="417" y="415"/>
                  </a:lnTo>
                  <a:lnTo>
                    <a:pt x="419" y="413"/>
                  </a:lnTo>
                  <a:lnTo>
                    <a:pt x="421" y="411"/>
                  </a:lnTo>
                  <a:lnTo>
                    <a:pt x="425" y="409"/>
                  </a:lnTo>
                  <a:lnTo>
                    <a:pt x="429" y="411"/>
                  </a:lnTo>
                  <a:lnTo>
                    <a:pt x="429" y="411"/>
                  </a:lnTo>
                  <a:close/>
                  <a:moveTo>
                    <a:pt x="427" y="407"/>
                  </a:moveTo>
                  <a:lnTo>
                    <a:pt x="427" y="407"/>
                  </a:lnTo>
                  <a:lnTo>
                    <a:pt x="431" y="401"/>
                  </a:lnTo>
                  <a:lnTo>
                    <a:pt x="431" y="401"/>
                  </a:lnTo>
                  <a:lnTo>
                    <a:pt x="433" y="403"/>
                  </a:lnTo>
                  <a:lnTo>
                    <a:pt x="433" y="405"/>
                  </a:lnTo>
                  <a:lnTo>
                    <a:pt x="431" y="407"/>
                  </a:lnTo>
                  <a:lnTo>
                    <a:pt x="427" y="407"/>
                  </a:lnTo>
                  <a:lnTo>
                    <a:pt x="427" y="407"/>
                  </a:lnTo>
                  <a:close/>
                  <a:moveTo>
                    <a:pt x="415" y="415"/>
                  </a:moveTo>
                  <a:lnTo>
                    <a:pt x="415" y="415"/>
                  </a:lnTo>
                  <a:lnTo>
                    <a:pt x="415" y="417"/>
                  </a:lnTo>
                  <a:lnTo>
                    <a:pt x="417" y="417"/>
                  </a:lnTo>
                  <a:lnTo>
                    <a:pt x="417" y="417"/>
                  </a:lnTo>
                  <a:lnTo>
                    <a:pt x="415" y="419"/>
                  </a:lnTo>
                  <a:lnTo>
                    <a:pt x="413" y="419"/>
                  </a:lnTo>
                  <a:lnTo>
                    <a:pt x="409" y="417"/>
                  </a:lnTo>
                  <a:lnTo>
                    <a:pt x="409" y="417"/>
                  </a:lnTo>
                  <a:lnTo>
                    <a:pt x="413" y="413"/>
                  </a:lnTo>
                  <a:lnTo>
                    <a:pt x="417" y="411"/>
                  </a:lnTo>
                  <a:lnTo>
                    <a:pt x="417" y="411"/>
                  </a:lnTo>
                  <a:lnTo>
                    <a:pt x="415" y="415"/>
                  </a:lnTo>
                  <a:lnTo>
                    <a:pt x="415" y="415"/>
                  </a:lnTo>
                  <a:close/>
                  <a:moveTo>
                    <a:pt x="415" y="403"/>
                  </a:moveTo>
                  <a:lnTo>
                    <a:pt x="415" y="403"/>
                  </a:lnTo>
                  <a:lnTo>
                    <a:pt x="411" y="403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9" y="405"/>
                  </a:lnTo>
                  <a:lnTo>
                    <a:pt x="411" y="403"/>
                  </a:lnTo>
                  <a:lnTo>
                    <a:pt x="413" y="401"/>
                  </a:lnTo>
                  <a:lnTo>
                    <a:pt x="413" y="401"/>
                  </a:lnTo>
                  <a:lnTo>
                    <a:pt x="415" y="401"/>
                  </a:lnTo>
                  <a:lnTo>
                    <a:pt x="415" y="403"/>
                  </a:lnTo>
                  <a:close/>
                  <a:moveTo>
                    <a:pt x="407" y="399"/>
                  </a:moveTo>
                  <a:lnTo>
                    <a:pt x="407" y="399"/>
                  </a:lnTo>
                  <a:lnTo>
                    <a:pt x="407" y="397"/>
                  </a:lnTo>
                  <a:lnTo>
                    <a:pt x="409" y="397"/>
                  </a:lnTo>
                  <a:lnTo>
                    <a:pt x="411" y="395"/>
                  </a:lnTo>
                  <a:lnTo>
                    <a:pt x="411" y="395"/>
                  </a:lnTo>
                  <a:lnTo>
                    <a:pt x="413" y="397"/>
                  </a:lnTo>
                  <a:lnTo>
                    <a:pt x="411" y="399"/>
                  </a:lnTo>
                  <a:lnTo>
                    <a:pt x="409" y="401"/>
                  </a:lnTo>
                  <a:lnTo>
                    <a:pt x="407" y="399"/>
                  </a:lnTo>
                  <a:lnTo>
                    <a:pt x="407" y="399"/>
                  </a:lnTo>
                  <a:close/>
                  <a:moveTo>
                    <a:pt x="399" y="407"/>
                  </a:moveTo>
                  <a:lnTo>
                    <a:pt x="399" y="407"/>
                  </a:lnTo>
                  <a:lnTo>
                    <a:pt x="401" y="407"/>
                  </a:lnTo>
                  <a:lnTo>
                    <a:pt x="403" y="405"/>
                  </a:lnTo>
                  <a:lnTo>
                    <a:pt x="405" y="405"/>
                  </a:lnTo>
                  <a:lnTo>
                    <a:pt x="405" y="405"/>
                  </a:lnTo>
                  <a:lnTo>
                    <a:pt x="405" y="401"/>
                  </a:lnTo>
                  <a:lnTo>
                    <a:pt x="405" y="401"/>
                  </a:lnTo>
                  <a:lnTo>
                    <a:pt x="407" y="405"/>
                  </a:lnTo>
                  <a:lnTo>
                    <a:pt x="405" y="407"/>
                  </a:lnTo>
                  <a:lnTo>
                    <a:pt x="403" y="409"/>
                  </a:lnTo>
                  <a:lnTo>
                    <a:pt x="399" y="407"/>
                  </a:lnTo>
                  <a:lnTo>
                    <a:pt x="399" y="407"/>
                  </a:lnTo>
                  <a:close/>
                  <a:moveTo>
                    <a:pt x="397" y="407"/>
                  </a:moveTo>
                  <a:lnTo>
                    <a:pt x="397" y="407"/>
                  </a:lnTo>
                  <a:lnTo>
                    <a:pt x="397" y="405"/>
                  </a:lnTo>
                  <a:lnTo>
                    <a:pt x="397" y="403"/>
                  </a:lnTo>
                  <a:lnTo>
                    <a:pt x="399" y="401"/>
                  </a:lnTo>
                  <a:lnTo>
                    <a:pt x="399" y="401"/>
                  </a:lnTo>
                  <a:lnTo>
                    <a:pt x="401" y="403"/>
                  </a:lnTo>
                  <a:lnTo>
                    <a:pt x="401" y="405"/>
                  </a:lnTo>
                  <a:lnTo>
                    <a:pt x="397" y="407"/>
                  </a:lnTo>
                  <a:lnTo>
                    <a:pt x="397" y="407"/>
                  </a:lnTo>
                  <a:close/>
                  <a:moveTo>
                    <a:pt x="397" y="415"/>
                  </a:moveTo>
                  <a:lnTo>
                    <a:pt x="397" y="415"/>
                  </a:lnTo>
                  <a:lnTo>
                    <a:pt x="397" y="417"/>
                  </a:lnTo>
                  <a:lnTo>
                    <a:pt x="395" y="419"/>
                  </a:lnTo>
                  <a:lnTo>
                    <a:pt x="395" y="421"/>
                  </a:lnTo>
                  <a:lnTo>
                    <a:pt x="397" y="423"/>
                  </a:lnTo>
                  <a:lnTo>
                    <a:pt x="397" y="423"/>
                  </a:lnTo>
                  <a:lnTo>
                    <a:pt x="395" y="425"/>
                  </a:lnTo>
                  <a:lnTo>
                    <a:pt x="389" y="425"/>
                  </a:lnTo>
                  <a:lnTo>
                    <a:pt x="385" y="423"/>
                  </a:lnTo>
                  <a:lnTo>
                    <a:pt x="385" y="421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91" y="419"/>
                  </a:lnTo>
                  <a:lnTo>
                    <a:pt x="391" y="419"/>
                  </a:lnTo>
                  <a:lnTo>
                    <a:pt x="393" y="415"/>
                  </a:lnTo>
                  <a:lnTo>
                    <a:pt x="393" y="415"/>
                  </a:lnTo>
                  <a:lnTo>
                    <a:pt x="395" y="415"/>
                  </a:lnTo>
                  <a:lnTo>
                    <a:pt x="397" y="415"/>
                  </a:lnTo>
                  <a:lnTo>
                    <a:pt x="397" y="415"/>
                  </a:lnTo>
                  <a:close/>
                  <a:moveTo>
                    <a:pt x="369" y="429"/>
                  </a:moveTo>
                  <a:lnTo>
                    <a:pt x="369" y="429"/>
                  </a:lnTo>
                  <a:lnTo>
                    <a:pt x="371" y="427"/>
                  </a:lnTo>
                  <a:lnTo>
                    <a:pt x="375" y="425"/>
                  </a:lnTo>
                  <a:lnTo>
                    <a:pt x="375" y="425"/>
                  </a:lnTo>
                  <a:lnTo>
                    <a:pt x="375" y="429"/>
                  </a:lnTo>
                  <a:lnTo>
                    <a:pt x="373" y="429"/>
                  </a:lnTo>
                  <a:lnTo>
                    <a:pt x="369" y="429"/>
                  </a:lnTo>
                  <a:lnTo>
                    <a:pt x="369" y="429"/>
                  </a:lnTo>
                  <a:close/>
                  <a:moveTo>
                    <a:pt x="373" y="435"/>
                  </a:moveTo>
                  <a:lnTo>
                    <a:pt x="373" y="435"/>
                  </a:lnTo>
                  <a:lnTo>
                    <a:pt x="371" y="439"/>
                  </a:lnTo>
                  <a:lnTo>
                    <a:pt x="369" y="441"/>
                  </a:lnTo>
                  <a:lnTo>
                    <a:pt x="369" y="441"/>
                  </a:lnTo>
                  <a:lnTo>
                    <a:pt x="369" y="437"/>
                  </a:lnTo>
                  <a:lnTo>
                    <a:pt x="371" y="435"/>
                  </a:lnTo>
                  <a:lnTo>
                    <a:pt x="373" y="435"/>
                  </a:lnTo>
                  <a:lnTo>
                    <a:pt x="373" y="435"/>
                  </a:lnTo>
                  <a:close/>
                  <a:moveTo>
                    <a:pt x="393" y="489"/>
                  </a:moveTo>
                  <a:lnTo>
                    <a:pt x="393" y="489"/>
                  </a:lnTo>
                  <a:lnTo>
                    <a:pt x="389" y="489"/>
                  </a:lnTo>
                  <a:lnTo>
                    <a:pt x="389" y="489"/>
                  </a:lnTo>
                  <a:lnTo>
                    <a:pt x="389" y="487"/>
                  </a:lnTo>
                  <a:lnTo>
                    <a:pt x="389" y="483"/>
                  </a:lnTo>
                  <a:lnTo>
                    <a:pt x="391" y="483"/>
                  </a:lnTo>
                  <a:lnTo>
                    <a:pt x="393" y="481"/>
                  </a:lnTo>
                  <a:lnTo>
                    <a:pt x="393" y="481"/>
                  </a:lnTo>
                  <a:lnTo>
                    <a:pt x="391" y="485"/>
                  </a:lnTo>
                  <a:lnTo>
                    <a:pt x="393" y="489"/>
                  </a:lnTo>
                  <a:lnTo>
                    <a:pt x="393" y="489"/>
                  </a:lnTo>
                  <a:close/>
                  <a:moveTo>
                    <a:pt x="385" y="471"/>
                  </a:moveTo>
                  <a:lnTo>
                    <a:pt x="385" y="471"/>
                  </a:lnTo>
                  <a:lnTo>
                    <a:pt x="387" y="469"/>
                  </a:lnTo>
                  <a:lnTo>
                    <a:pt x="389" y="469"/>
                  </a:lnTo>
                  <a:lnTo>
                    <a:pt x="389" y="469"/>
                  </a:lnTo>
                  <a:lnTo>
                    <a:pt x="389" y="473"/>
                  </a:lnTo>
                  <a:lnTo>
                    <a:pt x="387" y="475"/>
                  </a:lnTo>
                  <a:lnTo>
                    <a:pt x="387" y="475"/>
                  </a:lnTo>
                  <a:lnTo>
                    <a:pt x="387" y="475"/>
                  </a:lnTo>
                  <a:lnTo>
                    <a:pt x="387" y="473"/>
                  </a:lnTo>
                  <a:lnTo>
                    <a:pt x="385" y="471"/>
                  </a:lnTo>
                  <a:lnTo>
                    <a:pt x="385" y="471"/>
                  </a:lnTo>
                  <a:close/>
                  <a:moveTo>
                    <a:pt x="387" y="459"/>
                  </a:moveTo>
                  <a:lnTo>
                    <a:pt x="387" y="459"/>
                  </a:lnTo>
                  <a:lnTo>
                    <a:pt x="387" y="457"/>
                  </a:lnTo>
                  <a:lnTo>
                    <a:pt x="385" y="455"/>
                  </a:lnTo>
                  <a:lnTo>
                    <a:pt x="385" y="455"/>
                  </a:lnTo>
                  <a:lnTo>
                    <a:pt x="385" y="455"/>
                  </a:lnTo>
                  <a:lnTo>
                    <a:pt x="387" y="455"/>
                  </a:lnTo>
                  <a:lnTo>
                    <a:pt x="391" y="455"/>
                  </a:lnTo>
                  <a:lnTo>
                    <a:pt x="391" y="455"/>
                  </a:lnTo>
                  <a:lnTo>
                    <a:pt x="391" y="457"/>
                  </a:lnTo>
                  <a:lnTo>
                    <a:pt x="387" y="459"/>
                  </a:lnTo>
                  <a:lnTo>
                    <a:pt x="387" y="459"/>
                  </a:lnTo>
                  <a:close/>
                  <a:moveTo>
                    <a:pt x="387" y="463"/>
                  </a:moveTo>
                  <a:lnTo>
                    <a:pt x="387" y="463"/>
                  </a:lnTo>
                  <a:lnTo>
                    <a:pt x="381" y="467"/>
                  </a:lnTo>
                  <a:lnTo>
                    <a:pt x="377" y="471"/>
                  </a:lnTo>
                  <a:lnTo>
                    <a:pt x="377" y="471"/>
                  </a:lnTo>
                  <a:lnTo>
                    <a:pt x="377" y="467"/>
                  </a:lnTo>
                  <a:lnTo>
                    <a:pt x="377" y="463"/>
                  </a:lnTo>
                  <a:lnTo>
                    <a:pt x="377" y="463"/>
                  </a:lnTo>
                  <a:lnTo>
                    <a:pt x="373" y="463"/>
                  </a:lnTo>
                  <a:lnTo>
                    <a:pt x="373" y="465"/>
                  </a:lnTo>
                  <a:lnTo>
                    <a:pt x="371" y="467"/>
                  </a:lnTo>
                  <a:lnTo>
                    <a:pt x="369" y="469"/>
                  </a:lnTo>
                  <a:lnTo>
                    <a:pt x="369" y="469"/>
                  </a:lnTo>
                  <a:lnTo>
                    <a:pt x="369" y="465"/>
                  </a:lnTo>
                  <a:lnTo>
                    <a:pt x="369" y="463"/>
                  </a:lnTo>
                  <a:lnTo>
                    <a:pt x="369" y="463"/>
                  </a:lnTo>
                  <a:lnTo>
                    <a:pt x="379" y="461"/>
                  </a:lnTo>
                  <a:lnTo>
                    <a:pt x="387" y="463"/>
                  </a:lnTo>
                  <a:lnTo>
                    <a:pt x="387" y="463"/>
                  </a:lnTo>
                  <a:close/>
                  <a:moveTo>
                    <a:pt x="379" y="473"/>
                  </a:moveTo>
                  <a:lnTo>
                    <a:pt x="379" y="471"/>
                  </a:lnTo>
                  <a:lnTo>
                    <a:pt x="379" y="471"/>
                  </a:lnTo>
                  <a:lnTo>
                    <a:pt x="381" y="469"/>
                  </a:lnTo>
                  <a:lnTo>
                    <a:pt x="381" y="469"/>
                  </a:lnTo>
                  <a:lnTo>
                    <a:pt x="383" y="469"/>
                  </a:lnTo>
                  <a:lnTo>
                    <a:pt x="383" y="469"/>
                  </a:lnTo>
                  <a:lnTo>
                    <a:pt x="385" y="471"/>
                  </a:lnTo>
                  <a:lnTo>
                    <a:pt x="385" y="473"/>
                  </a:lnTo>
                  <a:lnTo>
                    <a:pt x="385" y="473"/>
                  </a:lnTo>
                  <a:lnTo>
                    <a:pt x="383" y="473"/>
                  </a:lnTo>
                  <a:lnTo>
                    <a:pt x="383" y="473"/>
                  </a:lnTo>
                  <a:lnTo>
                    <a:pt x="381" y="473"/>
                  </a:lnTo>
                  <a:lnTo>
                    <a:pt x="381" y="473"/>
                  </a:lnTo>
                  <a:lnTo>
                    <a:pt x="379" y="473"/>
                  </a:lnTo>
                  <a:lnTo>
                    <a:pt x="379" y="473"/>
                  </a:lnTo>
                  <a:close/>
                  <a:moveTo>
                    <a:pt x="345" y="437"/>
                  </a:moveTo>
                  <a:lnTo>
                    <a:pt x="345" y="437"/>
                  </a:lnTo>
                  <a:lnTo>
                    <a:pt x="345" y="433"/>
                  </a:lnTo>
                  <a:lnTo>
                    <a:pt x="347" y="433"/>
                  </a:lnTo>
                  <a:lnTo>
                    <a:pt x="349" y="431"/>
                  </a:lnTo>
                  <a:lnTo>
                    <a:pt x="351" y="431"/>
                  </a:lnTo>
                  <a:lnTo>
                    <a:pt x="351" y="431"/>
                  </a:lnTo>
                  <a:lnTo>
                    <a:pt x="355" y="435"/>
                  </a:lnTo>
                  <a:lnTo>
                    <a:pt x="355" y="435"/>
                  </a:lnTo>
                  <a:lnTo>
                    <a:pt x="353" y="437"/>
                  </a:lnTo>
                  <a:lnTo>
                    <a:pt x="351" y="435"/>
                  </a:lnTo>
                  <a:lnTo>
                    <a:pt x="347" y="435"/>
                  </a:lnTo>
                  <a:lnTo>
                    <a:pt x="345" y="437"/>
                  </a:lnTo>
                  <a:lnTo>
                    <a:pt x="345" y="437"/>
                  </a:lnTo>
                  <a:close/>
                  <a:moveTo>
                    <a:pt x="349" y="431"/>
                  </a:moveTo>
                  <a:lnTo>
                    <a:pt x="349" y="431"/>
                  </a:lnTo>
                  <a:lnTo>
                    <a:pt x="347" y="429"/>
                  </a:lnTo>
                  <a:lnTo>
                    <a:pt x="343" y="429"/>
                  </a:lnTo>
                  <a:lnTo>
                    <a:pt x="341" y="429"/>
                  </a:lnTo>
                  <a:lnTo>
                    <a:pt x="341" y="425"/>
                  </a:lnTo>
                  <a:lnTo>
                    <a:pt x="341" y="425"/>
                  </a:lnTo>
                  <a:lnTo>
                    <a:pt x="345" y="425"/>
                  </a:lnTo>
                  <a:lnTo>
                    <a:pt x="351" y="425"/>
                  </a:lnTo>
                  <a:lnTo>
                    <a:pt x="351" y="425"/>
                  </a:lnTo>
                  <a:lnTo>
                    <a:pt x="349" y="431"/>
                  </a:lnTo>
                  <a:lnTo>
                    <a:pt x="349" y="431"/>
                  </a:lnTo>
                  <a:close/>
                  <a:moveTo>
                    <a:pt x="337" y="423"/>
                  </a:moveTo>
                  <a:lnTo>
                    <a:pt x="337" y="423"/>
                  </a:lnTo>
                  <a:lnTo>
                    <a:pt x="337" y="421"/>
                  </a:lnTo>
                  <a:lnTo>
                    <a:pt x="337" y="419"/>
                  </a:lnTo>
                  <a:lnTo>
                    <a:pt x="341" y="419"/>
                  </a:lnTo>
                  <a:lnTo>
                    <a:pt x="341" y="419"/>
                  </a:lnTo>
                  <a:lnTo>
                    <a:pt x="341" y="421"/>
                  </a:lnTo>
                  <a:lnTo>
                    <a:pt x="339" y="421"/>
                  </a:lnTo>
                  <a:lnTo>
                    <a:pt x="337" y="423"/>
                  </a:lnTo>
                  <a:lnTo>
                    <a:pt x="337" y="423"/>
                  </a:lnTo>
                  <a:close/>
                  <a:moveTo>
                    <a:pt x="333" y="455"/>
                  </a:moveTo>
                  <a:lnTo>
                    <a:pt x="333" y="455"/>
                  </a:lnTo>
                  <a:lnTo>
                    <a:pt x="339" y="455"/>
                  </a:lnTo>
                  <a:lnTo>
                    <a:pt x="339" y="455"/>
                  </a:lnTo>
                  <a:lnTo>
                    <a:pt x="337" y="459"/>
                  </a:lnTo>
                  <a:lnTo>
                    <a:pt x="333" y="459"/>
                  </a:lnTo>
                  <a:lnTo>
                    <a:pt x="333" y="459"/>
                  </a:lnTo>
                  <a:lnTo>
                    <a:pt x="333" y="457"/>
                  </a:lnTo>
                  <a:lnTo>
                    <a:pt x="333" y="455"/>
                  </a:lnTo>
                  <a:lnTo>
                    <a:pt x="333" y="455"/>
                  </a:lnTo>
                  <a:close/>
                  <a:moveTo>
                    <a:pt x="333" y="447"/>
                  </a:moveTo>
                  <a:lnTo>
                    <a:pt x="333" y="447"/>
                  </a:lnTo>
                  <a:lnTo>
                    <a:pt x="333" y="443"/>
                  </a:lnTo>
                  <a:lnTo>
                    <a:pt x="335" y="441"/>
                  </a:lnTo>
                  <a:lnTo>
                    <a:pt x="335" y="441"/>
                  </a:lnTo>
                  <a:lnTo>
                    <a:pt x="339" y="441"/>
                  </a:lnTo>
                  <a:lnTo>
                    <a:pt x="339" y="441"/>
                  </a:lnTo>
                  <a:lnTo>
                    <a:pt x="339" y="443"/>
                  </a:lnTo>
                  <a:lnTo>
                    <a:pt x="337" y="445"/>
                  </a:lnTo>
                  <a:lnTo>
                    <a:pt x="333" y="447"/>
                  </a:lnTo>
                  <a:lnTo>
                    <a:pt x="333" y="447"/>
                  </a:lnTo>
                  <a:close/>
                  <a:moveTo>
                    <a:pt x="337" y="433"/>
                  </a:moveTo>
                  <a:lnTo>
                    <a:pt x="337" y="433"/>
                  </a:lnTo>
                  <a:lnTo>
                    <a:pt x="333" y="435"/>
                  </a:lnTo>
                  <a:lnTo>
                    <a:pt x="333" y="439"/>
                  </a:lnTo>
                  <a:lnTo>
                    <a:pt x="331" y="445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29" y="441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37" y="433"/>
                  </a:lnTo>
                  <a:lnTo>
                    <a:pt x="337" y="433"/>
                  </a:lnTo>
                  <a:close/>
                  <a:moveTo>
                    <a:pt x="331" y="427"/>
                  </a:moveTo>
                  <a:lnTo>
                    <a:pt x="331" y="427"/>
                  </a:lnTo>
                  <a:lnTo>
                    <a:pt x="327" y="419"/>
                  </a:lnTo>
                  <a:lnTo>
                    <a:pt x="327" y="419"/>
                  </a:lnTo>
                  <a:lnTo>
                    <a:pt x="331" y="419"/>
                  </a:lnTo>
                  <a:lnTo>
                    <a:pt x="333" y="419"/>
                  </a:lnTo>
                  <a:lnTo>
                    <a:pt x="333" y="419"/>
                  </a:lnTo>
                  <a:lnTo>
                    <a:pt x="333" y="423"/>
                  </a:lnTo>
                  <a:lnTo>
                    <a:pt x="331" y="427"/>
                  </a:lnTo>
                  <a:lnTo>
                    <a:pt x="331" y="427"/>
                  </a:lnTo>
                  <a:close/>
                  <a:moveTo>
                    <a:pt x="319" y="481"/>
                  </a:moveTo>
                  <a:lnTo>
                    <a:pt x="319" y="481"/>
                  </a:lnTo>
                  <a:lnTo>
                    <a:pt x="323" y="477"/>
                  </a:lnTo>
                  <a:lnTo>
                    <a:pt x="327" y="475"/>
                  </a:lnTo>
                  <a:lnTo>
                    <a:pt x="331" y="477"/>
                  </a:lnTo>
                  <a:lnTo>
                    <a:pt x="335" y="475"/>
                  </a:lnTo>
                  <a:lnTo>
                    <a:pt x="335" y="475"/>
                  </a:lnTo>
                  <a:lnTo>
                    <a:pt x="335" y="477"/>
                  </a:lnTo>
                  <a:lnTo>
                    <a:pt x="333" y="479"/>
                  </a:lnTo>
                  <a:lnTo>
                    <a:pt x="333" y="481"/>
                  </a:lnTo>
                  <a:lnTo>
                    <a:pt x="333" y="481"/>
                  </a:lnTo>
                  <a:lnTo>
                    <a:pt x="325" y="479"/>
                  </a:lnTo>
                  <a:lnTo>
                    <a:pt x="323" y="479"/>
                  </a:lnTo>
                  <a:lnTo>
                    <a:pt x="319" y="481"/>
                  </a:lnTo>
                  <a:lnTo>
                    <a:pt x="319" y="481"/>
                  </a:lnTo>
                  <a:close/>
                  <a:moveTo>
                    <a:pt x="341" y="485"/>
                  </a:moveTo>
                  <a:lnTo>
                    <a:pt x="341" y="485"/>
                  </a:lnTo>
                  <a:lnTo>
                    <a:pt x="341" y="483"/>
                  </a:lnTo>
                  <a:lnTo>
                    <a:pt x="341" y="481"/>
                  </a:lnTo>
                  <a:lnTo>
                    <a:pt x="341" y="481"/>
                  </a:lnTo>
                  <a:lnTo>
                    <a:pt x="337" y="485"/>
                  </a:lnTo>
                  <a:lnTo>
                    <a:pt x="333" y="487"/>
                  </a:lnTo>
                  <a:lnTo>
                    <a:pt x="329" y="485"/>
                  </a:lnTo>
                  <a:lnTo>
                    <a:pt x="327" y="481"/>
                  </a:lnTo>
                  <a:lnTo>
                    <a:pt x="327" y="481"/>
                  </a:lnTo>
                  <a:lnTo>
                    <a:pt x="331" y="483"/>
                  </a:lnTo>
                  <a:lnTo>
                    <a:pt x="335" y="481"/>
                  </a:lnTo>
                  <a:lnTo>
                    <a:pt x="339" y="479"/>
                  </a:lnTo>
                  <a:lnTo>
                    <a:pt x="341" y="475"/>
                  </a:lnTo>
                  <a:lnTo>
                    <a:pt x="341" y="475"/>
                  </a:lnTo>
                  <a:lnTo>
                    <a:pt x="343" y="475"/>
                  </a:lnTo>
                  <a:lnTo>
                    <a:pt x="343" y="475"/>
                  </a:lnTo>
                  <a:lnTo>
                    <a:pt x="345" y="477"/>
                  </a:lnTo>
                  <a:lnTo>
                    <a:pt x="345" y="477"/>
                  </a:lnTo>
                  <a:lnTo>
                    <a:pt x="345" y="481"/>
                  </a:lnTo>
                  <a:lnTo>
                    <a:pt x="343" y="483"/>
                  </a:lnTo>
                  <a:lnTo>
                    <a:pt x="343" y="483"/>
                  </a:lnTo>
                  <a:lnTo>
                    <a:pt x="345" y="483"/>
                  </a:lnTo>
                  <a:lnTo>
                    <a:pt x="347" y="483"/>
                  </a:lnTo>
                  <a:lnTo>
                    <a:pt x="349" y="483"/>
                  </a:lnTo>
                  <a:lnTo>
                    <a:pt x="351" y="487"/>
                  </a:lnTo>
                  <a:lnTo>
                    <a:pt x="351" y="487"/>
                  </a:lnTo>
                  <a:lnTo>
                    <a:pt x="349" y="487"/>
                  </a:lnTo>
                  <a:lnTo>
                    <a:pt x="347" y="487"/>
                  </a:lnTo>
                  <a:lnTo>
                    <a:pt x="343" y="485"/>
                  </a:lnTo>
                  <a:lnTo>
                    <a:pt x="341" y="485"/>
                  </a:lnTo>
                  <a:lnTo>
                    <a:pt x="341" y="485"/>
                  </a:lnTo>
                  <a:close/>
                  <a:moveTo>
                    <a:pt x="351" y="483"/>
                  </a:moveTo>
                  <a:lnTo>
                    <a:pt x="351" y="481"/>
                  </a:lnTo>
                  <a:lnTo>
                    <a:pt x="351" y="481"/>
                  </a:lnTo>
                  <a:lnTo>
                    <a:pt x="353" y="481"/>
                  </a:lnTo>
                  <a:lnTo>
                    <a:pt x="355" y="481"/>
                  </a:lnTo>
                  <a:lnTo>
                    <a:pt x="355" y="481"/>
                  </a:lnTo>
                  <a:lnTo>
                    <a:pt x="355" y="481"/>
                  </a:lnTo>
                  <a:lnTo>
                    <a:pt x="355" y="483"/>
                  </a:lnTo>
                  <a:lnTo>
                    <a:pt x="355" y="483"/>
                  </a:lnTo>
                  <a:lnTo>
                    <a:pt x="355" y="485"/>
                  </a:lnTo>
                  <a:lnTo>
                    <a:pt x="353" y="485"/>
                  </a:lnTo>
                  <a:lnTo>
                    <a:pt x="353" y="485"/>
                  </a:lnTo>
                  <a:lnTo>
                    <a:pt x="351" y="483"/>
                  </a:lnTo>
                  <a:lnTo>
                    <a:pt x="351" y="483"/>
                  </a:lnTo>
                  <a:close/>
                  <a:moveTo>
                    <a:pt x="347" y="475"/>
                  </a:moveTo>
                  <a:lnTo>
                    <a:pt x="347" y="475"/>
                  </a:lnTo>
                  <a:lnTo>
                    <a:pt x="349" y="473"/>
                  </a:lnTo>
                  <a:lnTo>
                    <a:pt x="351" y="473"/>
                  </a:lnTo>
                  <a:lnTo>
                    <a:pt x="355" y="475"/>
                  </a:lnTo>
                  <a:lnTo>
                    <a:pt x="355" y="477"/>
                  </a:lnTo>
                  <a:lnTo>
                    <a:pt x="355" y="477"/>
                  </a:lnTo>
                  <a:lnTo>
                    <a:pt x="351" y="477"/>
                  </a:lnTo>
                  <a:lnTo>
                    <a:pt x="349" y="477"/>
                  </a:lnTo>
                  <a:lnTo>
                    <a:pt x="347" y="475"/>
                  </a:lnTo>
                  <a:lnTo>
                    <a:pt x="347" y="475"/>
                  </a:lnTo>
                  <a:close/>
                  <a:moveTo>
                    <a:pt x="357" y="489"/>
                  </a:moveTo>
                  <a:lnTo>
                    <a:pt x="357" y="489"/>
                  </a:lnTo>
                  <a:lnTo>
                    <a:pt x="357" y="489"/>
                  </a:lnTo>
                  <a:lnTo>
                    <a:pt x="355" y="489"/>
                  </a:lnTo>
                  <a:lnTo>
                    <a:pt x="355" y="487"/>
                  </a:lnTo>
                  <a:lnTo>
                    <a:pt x="355" y="487"/>
                  </a:lnTo>
                  <a:lnTo>
                    <a:pt x="353" y="487"/>
                  </a:lnTo>
                  <a:lnTo>
                    <a:pt x="351" y="489"/>
                  </a:lnTo>
                  <a:lnTo>
                    <a:pt x="351" y="493"/>
                  </a:lnTo>
                  <a:lnTo>
                    <a:pt x="351" y="493"/>
                  </a:lnTo>
                  <a:lnTo>
                    <a:pt x="351" y="489"/>
                  </a:lnTo>
                  <a:lnTo>
                    <a:pt x="355" y="485"/>
                  </a:lnTo>
                  <a:lnTo>
                    <a:pt x="359" y="483"/>
                  </a:lnTo>
                  <a:lnTo>
                    <a:pt x="365" y="481"/>
                  </a:lnTo>
                  <a:lnTo>
                    <a:pt x="365" y="481"/>
                  </a:lnTo>
                  <a:lnTo>
                    <a:pt x="361" y="485"/>
                  </a:lnTo>
                  <a:lnTo>
                    <a:pt x="359" y="487"/>
                  </a:lnTo>
                  <a:lnTo>
                    <a:pt x="357" y="489"/>
                  </a:lnTo>
                  <a:lnTo>
                    <a:pt x="357" y="489"/>
                  </a:lnTo>
                  <a:close/>
                  <a:moveTo>
                    <a:pt x="373" y="485"/>
                  </a:moveTo>
                  <a:lnTo>
                    <a:pt x="373" y="485"/>
                  </a:lnTo>
                  <a:lnTo>
                    <a:pt x="375" y="483"/>
                  </a:lnTo>
                  <a:lnTo>
                    <a:pt x="377" y="483"/>
                  </a:lnTo>
                  <a:lnTo>
                    <a:pt x="377" y="483"/>
                  </a:lnTo>
                  <a:lnTo>
                    <a:pt x="377" y="485"/>
                  </a:lnTo>
                  <a:lnTo>
                    <a:pt x="373" y="485"/>
                  </a:lnTo>
                  <a:lnTo>
                    <a:pt x="373" y="485"/>
                  </a:lnTo>
                  <a:close/>
                  <a:moveTo>
                    <a:pt x="379" y="483"/>
                  </a:moveTo>
                  <a:lnTo>
                    <a:pt x="379" y="483"/>
                  </a:lnTo>
                  <a:lnTo>
                    <a:pt x="379" y="479"/>
                  </a:lnTo>
                  <a:lnTo>
                    <a:pt x="379" y="479"/>
                  </a:lnTo>
                  <a:lnTo>
                    <a:pt x="375" y="481"/>
                  </a:lnTo>
                  <a:lnTo>
                    <a:pt x="371" y="483"/>
                  </a:lnTo>
                  <a:lnTo>
                    <a:pt x="371" y="483"/>
                  </a:lnTo>
                  <a:lnTo>
                    <a:pt x="369" y="481"/>
                  </a:lnTo>
                  <a:lnTo>
                    <a:pt x="369" y="477"/>
                  </a:lnTo>
                  <a:lnTo>
                    <a:pt x="369" y="477"/>
                  </a:lnTo>
                  <a:lnTo>
                    <a:pt x="367" y="479"/>
                  </a:lnTo>
                  <a:lnTo>
                    <a:pt x="365" y="479"/>
                  </a:lnTo>
                  <a:lnTo>
                    <a:pt x="359" y="477"/>
                  </a:lnTo>
                  <a:lnTo>
                    <a:pt x="359" y="477"/>
                  </a:lnTo>
                  <a:lnTo>
                    <a:pt x="359" y="471"/>
                  </a:lnTo>
                  <a:lnTo>
                    <a:pt x="359" y="471"/>
                  </a:lnTo>
                  <a:lnTo>
                    <a:pt x="357" y="471"/>
                  </a:lnTo>
                  <a:lnTo>
                    <a:pt x="355" y="471"/>
                  </a:lnTo>
                  <a:lnTo>
                    <a:pt x="353" y="471"/>
                  </a:lnTo>
                  <a:lnTo>
                    <a:pt x="353" y="469"/>
                  </a:lnTo>
                  <a:lnTo>
                    <a:pt x="353" y="469"/>
                  </a:lnTo>
                  <a:lnTo>
                    <a:pt x="343" y="473"/>
                  </a:lnTo>
                  <a:lnTo>
                    <a:pt x="339" y="473"/>
                  </a:lnTo>
                  <a:lnTo>
                    <a:pt x="337" y="471"/>
                  </a:lnTo>
                  <a:lnTo>
                    <a:pt x="337" y="469"/>
                  </a:lnTo>
                  <a:lnTo>
                    <a:pt x="337" y="469"/>
                  </a:lnTo>
                  <a:lnTo>
                    <a:pt x="347" y="469"/>
                  </a:lnTo>
                  <a:lnTo>
                    <a:pt x="347" y="469"/>
                  </a:lnTo>
                  <a:lnTo>
                    <a:pt x="345" y="467"/>
                  </a:lnTo>
                  <a:lnTo>
                    <a:pt x="345" y="465"/>
                  </a:lnTo>
                  <a:lnTo>
                    <a:pt x="339" y="465"/>
                  </a:lnTo>
                  <a:lnTo>
                    <a:pt x="335" y="467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331" y="467"/>
                  </a:lnTo>
                  <a:lnTo>
                    <a:pt x="333" y="463"/>
                  </a:lnTo>
                  <a:lnTo>
                    <a:pt x="341" y="459"/>
                  </a:lnTo>
                  <a:lnTo>
                    <a:pt x="341" y="459"/>
                  </a:lnTo>
                  <a:lnTo>
                    <a:pt x="343" y="461"/>
                  </a:lnTo>
                  <a:lnTo>
                    <a:pt x="341" y="463"/>
                  </a:lnTo>
                  <a:lnTo>
                    <a:pt x="341" y="463"/>
                  </a:lnTo>
                  <a:lnTo>
                    <a:pt x="345" y="459"/>
                  </a:lnTo>
                  <a:lnTo>
                    <a:pt x="349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61"/>
                  </a:lnTo>
                  <a:lnTo>
                    <a:pt x="351" y="461"/>
                  </a:lnTo>
                  <a:lnTo>
                    <a:pt x="349" y="463"/>
                  </a:lnTo>
                  <a:lnTo>
                    <a:pt x="347" y="463"/>
                  </a:lnTo>
                  <a:lnTo>
                    <a:pt x="347" y="463"/>
                  </a:lnTo>
                  <a:lnTo>
                    <a:pt x="353" y="463"/>
                  </a:lnTo>
                  <a:lnTo>
                    <a:pt x="357" y="465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7" y="467"/>
                  </a:lnTo>
                  <a:lnTo>
                    <a:pt x="357" y="469"/>
                  </a:lnTo>
                  <a:lnTo>
                    <a:pt x="357" y="469"/>
                  </a:lnTo>
                  <a:lnTo>
                    <a:pt x="363" y="469"/>
                  </a:lnTo>
                  <a:lnTo>
                    <a:pt x="365" y="467"/>
                  </a:lnTo>
                  <a:lnTo>
                    <a:pt x="365" y="465"/>
                  </a:lnTo>
                  <a:lnTo>
                    <a:pt x="365" y="465"/>
                  </a:lnTo>
                  <a:lnTo>
                    <a:pt x="367" y="467"/>
                  </a:lnTo>
                  <a:lnTo>
                    <a:pt x="367" y="469"/>
                  </a:lnTo>
                  <a:lnTo>
                    <a:pt x="365" y="469"/>
                  </a:lnTo>
                  <a:lnTo>
                    <a:pt x="363" y="469"/>
                  </a:lnTo>
                  <a:lnTo>
                    <a:pt x="363" y="469"/>
                  </a:lnTo>
                  <a:lnTo>
                    <a:pt x="363" y="473"/>
                  </a:lnTo>
                  <a:lnTo>
                    <a:pt x="367" y="473"/>
                  </a:lnTo>
                  <a:lnTo>
                    <a:pt x="369" y="473"/>
                  </a:lnTo>
                  <a:lnTo>
                    <a:pt x="371" y="469"/>
                  </a:lnTo>
                  <a:lnTo>
                    <a:pt x="371" y="469"/>
                  </a:lnTo>
                  <a:lnTo>
                    <a:pt x="373" y="471"/>
                  </a:lnTo>
                  <a:lnTo>
                    <a:pt x="371" y="471"/>
                  </a:lnTo>
                  <a:lnTo>
                    <a:pt x="371" y="473"/>
                  </a:lnTo>
                  <a:lnTo>
                    <a:pt x="371" y="475"/>
                  </a:lnTo>
                  <a:lnTo>
                    <a:pt x="371" y="475"/>
                  </a:lnTo>
                  <a:lnTo>
                    <a:pt x="373" y="477"/>
                  </a:lnTo>
                  <a:lnTo>
                    <a:pt x="377" y="477"/>
                  </a:lnTo>
                  <a:lnTo>
                    <a:pt x="383" y="475"/>
                  </a:lnTo>
                  <a:lnTo>
                    <a:pt x="383" y="475"/>
                  </a:lnTo>
                  <a:lnTo>
                    <a:pt x="383" y="477"/>
                  </a:lnTo>
                  <a:lnTo>
                    <a:pt x="385" y="479"/>
                  </a:lnTo>
                  <a:lnTo>
                    <a:pt x="385" y="481"/>
                  </a:lnTo>
                  <a:lnTo>
                    <a:pt x="385" y="483"/>
                  </a:lnTo>
                  <a:lnTo>
                    <a:pt x="385" y="483"/>
                  </a:lnTo>
                  <a:lnTo>
                    <a:pt x="383" y="483"/>
                  </a:lnTo>
                  <a:lnTo>
                    <a:pt x="379" y="483"/>
                  </a:lnTo>
                  <a:lnTo>
                    <a:pt x="379" y="483"/>
                  </a:lnTo>
                  <a:close/>
                  <a:moveTo>
                    <a:pt x="381" y="489"/>
                  </a:moveTo>
                  <a:lnTo>
                    <a:pt x="381" y="489"/>
                  </a:lnTo>
                  <a:lnTo>
                    <a:pt x="381" y="487"/>
                  </a:lnTo>
                  <a:lnTo>
                    <a:pt x="381" y="485"/>
                  </a:lnTo>
                  <a:lnTo>
                    <a:pt x="381" y="485"/>
                  </a:lnTo>
                  <a:lnTo>
                    <a:pt x="385" y="483"/>
                  </a:lnTo>
                  <a:lnTo>
                    <a:pt x="389" y="483"/>
                  </a:lnTo>
                  <a:lnTo>
                    <a:pt x="389" y="483"/>
                  </a:lnTo>
                  <a:lnTo>
                    <a:pt x="389" y="485"/>
                  </a:lnTo>
                  <a:lnTo>
                    <a:pt x="389" y="485"/>
                  </a:lnTo>
                  <a:lnTo>
                    <a:pt x="389" y="487"/>
                  </a:lnTo>
                  <a:lnTo>
                    <a:pt x="385" y="487"/>
                  </a:lnTo>
                  <a:lnTo>
                    <a:pt x="383" y="487"/>
                  </a:lnTo>
                  <a:lnTo>
                    <a:pt x="381" y="489"/>
                  </a:lnTo>
                  <a:lnTo>
                    <a:pt x="381" y="489"/>
                  </a:lnTo>
                  <a:close/>
                  <a:moveTo>
                    <a:pt x="395" y="489"/>
                  </a:moveTo>
                  <a:lnTo>
                    <a:pt x="395" y="489"/>
                  </a:lnTo>
                  <a:lnTo>
                    <a:pt x="393" y="493"/>
                  </a:lnTo>
                  <a:lnTo>
                    <a:pt x="391" y="497"/>
                  </a:lnTo>
                  <a:lnTo>
                    <a:pt x="389" y="497"/>
                  </a:lnTo>
                  <a:lnTo>
                    <a:pt x="385" y="497"/>
                  </a:lnTo>
                  <a:lnTo>
                    <a:pt x="385" y="497"/>
                  </a:lnTo>
                  <a:lnTo>
                    <a:pt x="385" y="495"/>
                  </a:lnTo>
                  <a:lnTo>
                    <a:pt x="385" y="493"/>
                  </a:lnTo>
                  <a:lnTo>
                    <a:pt x="387" y="493"/>
                  </a:lnTo>
                  <a:lnTo>
                    <a:pt x="387" y="491"/>
                  </a:lnTo>
                  <a:lnTo>
                    <a:pt x="387" y="491"/>
                  </a:lnTo>
                  <a:lnTo>
                    <a:pt x="389" y="489"/>
                  </a:lnTo>
                  <a:lnTo>
                    <a:pt x="395" y="489"/>
                  </a:lnTo>
                  <a:lnTo>
                    <a:pt x="395" y="489"/>
                  </a:lnTo>
                  <a:close/>
                  <a:moveTo>
                    <a:pt x="421" y="439"/>
                  </a:moveTo>
                  <a:lnTo>
                    <a:pt x="421" y="439"/>
                  </a:lnTo>
                  <a:lnTo>
                    <a:pt x="421" y="441"/>
                  </a:lnTo>
                  <a:lnTo>
                    <a:pt x="421" y="441"/>
                  </a:lnTo>
                  <a:lnTo>
                    <a:pt x="421" y="445"/>
                  </a:lnTo>
                  <a:lnTo>
                    <a:pt x="421" y="445"/>
                  </a:lnTo>
                  <a:lnTo>
                    <a:pt x="413" y="447"/>
                  </a:lnTo>
                  <a:lnTo>
                    <a:pt x="411" y="451"/>
                  </a:lnTo>
                  <a:lnTo>
                    <a:pt x="411" y="451"/>
                  </a:lnTo>
                  <a:lnTo>
                    <a:pt x="407" y="451"/>
                  </a:lnTo>
                  <a:lnTo>
                    <a:pt x="405" y="451"/>
                  </a:lnTo>
                  <a:lnTo>
                    <a:pt x="403" y="451"/>
                  </a:lnTo>
                  <a:lnTo>
                    <a:pt x="403" y="451"/>
                  </a:lnTo>
                  <a:lnTo>
                    <a:pt x="401" y="449"/>
                  </a:lnTo>
                  <a:lnTo>
                    <a:pt x="403" y="447"/>
                  </a:lnTo>
                  <a:lnTo>
                    <a:pt x="403" y="447"/>
                  </a:lnTo>
                  <a:lnTo>
                    <a:pt x="399" y="447"/>
                  </a:lnTo>
                  <a:lnTo>
                    <a:pt x="399" y="449"/>
                  </a:lnTo>
                  <a:lnTo>
                    <a:pt x="397" y="453"/>
                  </a:lnTo>
                  <a:lnTo>
                    <a:pt x="397" y="453"/>
                  </a:lnTo>
                  <a:lnTo>
                    <a:pt x="397" y="453"/>
                  </a:lnTo>
                  <a:lnTo>
                    <a:pt x="395" y="451"/>
                  </a:lnTo>
                  <a:lnTo>
                    <a:pt x="395" y="451"/>
                  </a:lnTo>
                  <a:lnTo>
                    <a:pt x="393" y="451"/>
                  </a:lnTo>
                  <a:lnTo>
                    <a:pt x="393" y="451"/>
                  </a:lnTo>
                  <a:lnTo>
                    <a:pt x="393" y="449"/>
                  </a:lnTo>
                  <a:lnTo>
                    <a:pt x="391" y="447"/>
                  </a:lnTo>
                  <a:lnTo>
                    <a:pt x="391" y="445"/>
                  </a:lnTo>
                  <a:lnTo>
                    <a:pt x="387" y="447"/>
                  </a:lnTo>
                  <a:lnTo>
                    <a:pt x="387" y="447"/>
                  </a:lnTo>
                  <a:lnTo>
                    <a:pt x="387" y="449"/>
                  </a:lnTo>
                  <a:lnTo>
                    <a:pt x="387" y="449"/>
                  </a:lnTo>
                  <a:lnTo>
                    <a:pt x="387" y="449"/>
                  </a:lnTo>
                  <a:lnTo>
                    <a:pt x="383" y="451"/>
                  </a:lnTo>
                  <a:lnTo>
                    <a:pt x="381" y="453"/>
                  </a:lnTo>
                  <a:lnTo>
                    <a:pt x="379" y="455"/>
                  </a:lnTo>
                  <a:lnTo>
                    <a:pt x="375" y="457"/>
                  </a:lnTo>
                  <a:lnTo>
                    <a:pt x="375" y="457"/>
                  </a:lnTo>
                  <a:lnTo>
                    <a:pt x="375" y="455"/>
                  </a:lnTo>
                  <a:lnTo>
                    <a:pt x="377" y="453"/>
                  </a:lnTo>
                  <a:lnTo>
                    <a:pt x="381" y="451"/>
                  </a:lnTo>
                  <a:lnTo>
                    <a:pt x="381" y="451"/>
                  </a:lnTo>
                  <a:lnTo>
                    <a:pt x="379" y="445"/>
                  </a:lnTo>
                  <a:lnTo>
                    <a:pt x="379" y="443"/>
                  </a:lnTo>
                  <a:lnTo>
                    <a:pt x="381" y="439"/>
                  </a:lnTo>
                  <a:lnTo>
                    <a:pt x="381" y="439"/>
                  </a:lnTo>
                  <a:lnTo>
                    <a:pt x="385" y="443"/>
                  </a:lnTo>
                  <a:lnTo>
                    <a:pt x="389" y="443"/>
                  </a:lnTo>
                  <a:lnTo>
                    <a:pt x="393" y="443"/>
                  </a:lnTo>
                  <a:lnTo>
                    <a:pt x="393" y="443"/>
                  </a:lnTo>
                  <a:lnTo>
                    <a:pt x="389" y="439"/>
                  </a:lnTo>
                  <a:lnTo>
                    <a:pt x="385" y="437"/>
                  </a:lnTo>
                  <a:lnTo>
                    <a:pt x="385" y="437"/>
                  </a:lnTo>
                  <a:lnTo>
                    <a:pt x="389" y="433"/>
                  </a:lnTo>
                  <a:lnTo>
                    <a:pt x="391" y="431"/>
                  </a:lnTo>
                  <a:lnTo>
                    <a:pt x="393" y="431"/>
                  </a:lnTo>
                  <a:lnTo>
                    <a:pt x="393" y="431"/>
                  </a:lnTo>
                  <a:lnTo>
                    <a:pt x="393" y="433"/>
                  </a:lnTo>
                  <a:lnTo>
                    <a:pt x="391" y="433"/>
                  </a:lnTo>
                  <a:lnTo>
                    <a:pt x="391" y="433"/>
                  </a:lnTo>
                  <a:lnTo>
                    <a:pt x="393" y="437"/>
                  </a:lnTo>
                  <a:lnTo>
                    <a:pt x="393" y="437"/>
                  </a:lnTo>
                  <a:lnTo>
                    <a:pt x="395" y="435"/>
                  </a:lnTo>
                  <a:lnTo>
                    <a:pt x="395" y="433"/>
                  </a:lnTo>
                  <a:lnTo>
                    <a:pt x="393" y="427"/>
                  </a:lnTo>
                  <a:lnTo>
                    <a:pt x="393" y="427"/>
                  </a:lnTo>
                  <a:lnTo>
                    <a:pt x="399" y="425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01" y="427"/>
                  </a:lnTo>
                  <a:lnTo>
                    <a:pt x="399" y="431"/>
                  </a:lnTo>
                  <a:lnTo>
                    <a:pt x="399" y="431"/>
                  </a:lnTo>
                  <a:lnTo>
                    <a:pt x="401" y="431"/>
                  </a:lnTo>
                  <a:lnTo>
                    <a:pt x="403" y="429"/>
                  </a:lnTo>
                  <a:lnTo>
                    <a:pt x="405" y="425"/>
                  </a:lnTo>
                  <a:lnTo>
                    <a:pt x="403" y="423"/>
                  </a:lnTo>
                  <a:lnTo>
                    <a:pt x="403" y="423"/>
                  </a:lnTo>
                  <a:lnTo>
                    <a:pt x="401" y="423"/>
                  </a:lnTo>
                  <a:lnTo>
                    <a:pt x="397" y="423"/>
                  </a:lnTo>
                  <a:lnTo>
                    <a:pt x="397" y="423"/>
                  </a:lnTo>
                  <a:lnTo>
                    <a:pt x="397" y="421"/>
                  </a:lnTo>
                  <a:lnTo>
                    <a:pt x="399" y="419"/>
                  </a:lnTo>
                  <a:lnTo>
                    <a:pt x="399" y="419"/>
                  </a:lnTo>
                  <a:lnTo>
                    <a:pt x="403" y="419"/>
                  </a:lnTo>
                  <a:lnTo>
                    <a:pt x="403" y="423"/>
                  </a:lnTo>
                  <a:lnTo>
                    <a:pt x="403" y="423"/>
                  </a:lnTo>
                  <a:lnTo>
                    <a:pt x="409" y="419"/>
                  </a:lnTo>
                  <a:lnTo>
                    <a:pt x="409" y="419"/>
                  </a:lnTo>
                  <a:lnTo>
                    <a:pt x="411" y="423"/>
                  </a:lnTo>
                  <a:lnTo>
                    <a:pt x="411" y="427"/>
                  </a:lnTo>
                  <a:lnTo>
                    <a:pt x="411" y="427"/>
                  </a:lnTo>
                  <a:lnTo>
                    <a:pt x="415" y="425"/>
                  </a:lnTo>
                  <a:lnTo>
                    <a:pt x="417" y="423"/>
                  </a:lnTo>
                  <a:lnTo>
                    <a:pt x="421" y="421"/>
                  </a:lnTo>
                  <a:lnTo>
                    <a:pt x="425" y="421"/>
                  </a:lnTo>
                  <a:lnTo>
                    <a:pt x="425" y="421"/>
                  </a:lnTo>
                  <a:lnTo>
                    <a:pt x="425" y="425"/>
                  </a:lnTo>
                  <a:lnTo>
                    <a:pt x="421" y="425"/>
                  </a:lnTo>
                  <a:lnTo>
                    <a:pt x="417" y="427"/>
                  </a:lnTo>
                  <a:lnTo>
                    <a:pt x="415" y="431"/>
                  </a:lnTo>
                  <a:lnTo>
                    <a:pt x="415" y="431"/>
                  </a:lnTo>
                  <a:lnTo>
                    <a:pt x="415" y="431"/>
                  </a:lnTo>
                  <a:lnTo>
                    <a:pt x="417" y="431"/>
                  </a:lnTo>
                  <a:lnTo>
                    <a:pt x="419" y="429"/>
                  </a:lnTo>
                  <a:lnTo>
                    <a:pt x="419" y="429"/>
                  </a:lnTo>
                  <a:lnTo>
                    <a:pt x="419" y="429"/>
                  </a:lnTo>
                  <a:lnTo>
                    <a:pt x="421" y="429"/>
                  </a:lnTo>
                  <a:lnTo>
                    <a:pt x="421" y="429"/>
                  </a:lnTo>
                  <a:lnTo>
                    <a:pt x="423" y="431"/>
                  </a:lnTo>
                  <a:lnTo>
                    <a:pt x="425" y="431"/>
                  </a:lnTo>
                  <a:lnTo>
                    <a:pt x="425" y="431"/>
                  </a:lnTo>
                  <a:lnTo>
                    <a:pt x="421" y="433"/>
                  </a:lnTo>
                  <a:lnTo>
                    <a:pt x="419" y="437"/>
                  </a:lnTo>
                  <a:lnTo>
                    <a:pt x="419" y="437"/>
                  </a:lnTo>
                  <a:lnTo>
                    <a:pt x="423" y="437"/>
                  </a:lnTo>
                  <a:lnTo>
                    <a:pt x="427" y="437"/>
                  </a:lnTo>
                  <a:lnTo>
                    <a:pt x="429" y="437"/>
                  </a:lnTo>
                  <a:lnTo>
                    <a:pt x="429" y="437"/>
                  </a:lnTo>
                  <a:lnTo>
                    <a:pt x="425" y="439"/>
                  </a:lnTo>
                  <a:lnTo>
                    <a:pt x="421" y="439"/>
                  </a:lnTo>
                  <a:lnTo>
                    <a:pt x="421" y="439"/>
                  </a:lnTo>
                  <a:close/>
                  <a:moveTo>
                    <a:pt x="429" y="429"/>
                  </a:moveTo>
                  <a:lnTo>
                    <a:pt x="429" y="429"/>
                  </a:lnTo>
                  <a:lnTo>
                    <a:pt x="425" y="429"/>
                  </a:lnTo>
                  <a:lnTo>
                    <a:pt x="425" y="429"/>
                  </a:lnTo>
                  <a:lnTo>
                    <a:pt x="425" y="425"/>
                  </a:lnTo>
                  <a:lnTo>
                    <a:pt x="425" y="425"/>
                  </a:lnTo>
                  <a:lnTo>
                    <a:pt x="429" y="425"/>
                  </a:lnTo>
                  <a:lnTo>
                    <a:pt x="429" y="429"/>
                  </a:lnTo>
                  <a:lnTo>
                    <a:pt x="429" y="429"/>
                  </a:lnTo>
                  <a:close/>
                  <a:moveTo>
                    <a:pt x="425" y="419"/>
                  </a:moveTo>
                  <a:lnTo>
                    <a:pt x="425" y="419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33" y="419"/>
                  </a:lnTo>
                  <a:lnTo>
                    <a:pt x="433" y="425"/>
                  </a:lnTo>
                  <a:lnTo>
                    <a:pt x="431" y="427"/>
                  </a:lnTo>
                  <a:lnTo>
                    <a:pt x="429" y="427"/>
                  </a:lnTo>
                  <a:lnTo>
                    <a:pt x="429" y="427"/>
                  </a:lnTo>
                  <a:lnTo>
                    <a:pt x="431" y="423"/>
                  </a:lnTo>
                  <a:lnTo>
                    <a:pt x="429" y="421"/>
                  </a:lnTo>
                  <a:lnTo>
                    <a:pt x="425" y="419"/>
                  </a:lnTo>
                  <a:lnTo>
                    <a:pt x="425" y="419"/>
                  </a:lnTo>
                  <a:close/>
                  <a:moveTo>
                    <a:pt x="431" y="435"/>
                  </a:moveTo>
                  <a:lnTo>
                    <a:pt x="431" y="435"/>
                  </a:lnTo>
                  <a:lnTo>
                    <a:pt x="431" y="431"/>
                  </a:lnTo>
                  <a:lnTo>
                    <a:pt x="435" y="429"/>
                  </a:lnTo>
                  <a:lnTo>
                    <a:pt x="435" y="429"/>
                  </a:lnTo>
                  <a:lnTo>
                    <a:pt x="435" y="433"/>
                  </a:lnTo>
                  <a:lnTo>
                    <a:pt x="431" y="435"/>
                  </a:lnTo>
                  <a:lnTo>
                    <a:pt x="431" y="435"/>
                  </a:lnTo>
                  <a:close/>
                  <a:moveTo>
                    <a:pt x="435" y="439"/>
                  </a:moveTo>
                  <a:lnTo>
                    <a:pt x="435" y="439"/>
                  </a:lnTo>
                  <a:lnTo>
                    <a:pt x="433" y="435"/>
                  </a:lnTo>
                  <a:lnTo>
                    <a:pt x="433" y="435"/>
                  </a:lnTo>
                  <a:lnTo>
                    <a:pt x="441" y="435"/>
                  </a:lnTo>
                  <a:lnTo>
                    <a:pt x="441" y="435"/>
                  </a:lnTo>
                  <a:lnTo>
                    <a:pt x="439" y="437"/>
                  </a:lnTo>
                  <a:lnTo>
                    <a:pt x="435" y="439"/>
                  </a:lnTo>
                  <a:lnTo>
                    <a:pt x="435" y="439"/>
                  </a:lnTo>
                  <a:close/>
                  <a:moveTo>
                    <a:pt x="441" y="425"/>
                  </a:moveTo>
                  <a:lnTo>
                    <a:pt x="441" y="425"/>
                  </a:lnTo>
                  <a:lnTo>
                    <a:pt x="443" y="423"/>
                  </a:lnTo>
                  <a:lnTo>
                    <a:pt x="445" y="421"/>
                  </a:lnTo>
                  <a:lnTo>
                    <a:pt x="445" y="421"/>
                  </a:lnTo>
                  <a:lnTo>
                    <a:pt x="433" y="417"/>
                  </a:lnTo>
                  <a:lnTo>
                    <a:pt x="433" y="417"/>
                  </a:lnTo>
                  <a:lnTo>
                    <a:pt x="435" y="413"/>
                  </a:lnTo>
                  <a:lnTo>
                    <a:pt x="437" y="411"/>
                  </a:lnTo>
                  <a:lnTo>
                    <a:pt x="443" y="411"/>
                  </a:lnTo>
                  <a:lnTo>
                    <a:pt x="443" y="411"/>
                  </a:lnTo>
                  <a:lnTo>
                    <a:pt x="443" y="415"/>
                  </a:lnTo>
                  <a:lnTo>
                    <a:pt x="447" y="415"/>
                  </a:lnTo>
                  <a:lnTo>
                    <a:pt x="451" y="417"/>
                  </a:lnTo>
                  <a:lnTo>
                    <a:pt x="455" y="415"/>
                  </a:lnTo>
                  <a:lnTo>
                    <a:pt x="455" y="415"/>
                  </a:lnTo>
                  <a:lnTo>
                    <a:pt x="453" y="419"/>
                  </a:lnTo>
                  <a:lnTo>
                    <a:pt x="451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7" y="425"/>
                  </a:lnTo>
                  <a:lnTo>
                    <a:pt x="445" y="425"/>
                  </a:lnTo>
                  <a:lnTo>
                    <a:pt x="443" y="425"/>
                  </a:lnTo>
                  <a:lnTo>
                    <a:pt x="441" y="427"/>
                  </a:lnTo>
                  <a:lnTo>
                    <a:pt x="441" y="425"/>
                  </a:lnTo>
                  <a:lnTo>
                    <a:pt x="441" y="425"/>
                  </a:lnTo>
                  <a:close/>
                  <a:moveTo>
                    <a:pt x="437" y="399"/>
                  </a:moveTo>
                  <a:lnTo>
                    <a:pt x="437" y="399"/>
                  </a:lnTo>
                  <a:lnTo>
                    <a:pt x="439" y="399"/>
                  </a:lnTo>
                  <a:lnTo>
                    <a:pt x="439" y="399"/>
                  </a:lnTo>
                  <a:lnTo>
                    <a:pt x="439" y="403"/>
                  </a:lnTo>
                  <a:lnTo>
                    <a:pt x="435" y="403"/>
                  </a:lnTo>
                  <a:lnTo>
                    <a:pt x="435" y="403"/>
                  </a:lnTo>
                  <a:lnTo>
                    <a:pt x="435" y="401"/>
                  </a:lnTo>
                  <a:lnTo>
                    <a:pt x="437" y="399"/>
                  </a:lnTo>
                  <a:lnTo>
                    <a:pt x="437" y="399"/>
                  </a:lnTo>
                  <a:close/>
                  <a:moveTo>
                    <a:pt x="473" y="435"/>
                  </a:moveTo>
                  <a:lnTo>
                    <a:pt x="473" y="435"/>
                  </a:lnTo>
                  <a:lnTo>
                    <a:pt x="471" y="435"/>
                  </a:lnTo>
                  <a:lnTo>
                    <a:pt x="469" y="437"/>
                  </a:lnTo>
                  <a:lnTo>
                    <a:pt x="465" y="435"/>
                  </a:lnTo>
                  <a:lnTo>
                    <a:pt x="459" y="437"/>
                  </a:lnTo>
                  <a:lnTo>
                    <a:pt x="457" y="437"/>
                  </a:lnTo>
                  <a:lnTo>
                    <a:pt x="457" y="439"/>
                  </a:lnTo>
                  <a:lnTo>
                    <a:pt x="457" y="439"/>
                  </a:lnTo>
                  <a:lnTo>
                    <a:pt x="455" y="439"/>
                  </a:lnTo>
                  <a:lnTo>
                    <a:pt x="455" y="439"/>
                  </a:lnTo>
                  <a:lnTo>
                    <a:pt x="453" y="435"/>
                  </a:lnTo>
                  <a:lnTo>
                    <a:pt x="453" y="435"/>
                  </a:lnTo>
                  <a:lnTo>
                    <a:pt x="447" y="437"/>
                  </a:lnTo>
                  <a:lnTo>
                    <a:pt x="443" y="437"/>
                  </a:lnTo>
                  <a:lnTo>
                    <a:pt x="443" y="437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51" y="431"/>
                  </a:lnTo>
                  <a:lnTo>
                    <a:pt x="453" y="429"/>
                  </a:lnTo>
                  <a:lnTo>
                    <a:pt x="453" y="429"/>
                  </a:lnTo>
                  <a:lnTo>
                    <a:pt x="455" y="431"/>
                  </a:lnTo>
                  <a:lnTo>
                    <a:pt x="457" y="431"/>
                  </a:lnTo>
                  <a:lnTo>
                    <a:pt x="457" y="435"/>
                  </a:lnTo>
                  <a:lnTo>
                    <a:pt x="457" y="435"/>
                  </a:lnTo>
                  <a:lnTo>
                    <a:pt x="459" y="433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65" y="433"/>
                  </a:lnTo>
                  <a:lnTo>
                    <a:pt x="473" y="435"/>
                  </a:lnTo>
                  <a:lnTo>
                    <a:pt x="473" y="435"/>
                  </a:lnTo>
                  <a:close/>
                  <a:moveTo>
                    <a:pt x="461" y="419"/>
                  </a:moveTo>
                  <a:lnTo>
                    <a:pt x="461" y="419"/>
                  </a:lnTo>
                  <a:lnTo>
                    <a:pt x="459" y="421"/>
                  </a:lnTo>
                  <a:lnTo>
                    <a:pt x="461" y="423"/>
                  </a:lnTo>
                  <a:lnTo>
                    <a:pt x="461" y="425"/>
                  </a:lnTo>
                  <a:lnTo>
                    <a:pt x="461" y="425"/>
                  </a:lnTo>
                  <a:lnTo>
                    <a:pt x="455" y="425"/>
                  </a:lnTo>
                  <a:lnTo>
                    <a:pt x="453" y="425"/>
                  </a:lnTo>
                  <a:lnTo>
                    <a:pt x="451" y="425"/>
                  </a:lnTo>
                  <a:lnTo>
                    <a:pt x="451" y="425"/>
                  </a:lnTo>
                  <a:lnTo>
                    <a:pt x="451" y="421"/>
                  </a:lnTo>
                  <a:lnTo>
                    <a:pt x="451" y="421"/>
                  </a:lnTo>
                  <a:lnTo>
                    <a:pt x="455" y="421"/>
                  </a:lnTo>
                  <a:lnTo>
                    <a:pt x="461" y="419"/>
                  </a:lnTo>
                  <a:lnTo>
                    <a:pt x="461" y="419"/>
                  </a:lnTo>
                  <a:close/>
                  <a:moveTo>
                    <a:pt x="473" y="391"/>
                  </a:moveTo>
                  <a:lnTo>
                    <a:pt x="473" y="391"/>
                  </a:lnTo>
                  <a:lnTo>
                    <a:pt x="473" y="395"/>
                  </a:lnTo>
                  <a:lnTo>
                    <a:pt x="473" y="397"/>
                  </a:lnTo>
                  <a:lnTo>
                    <a:pt x="473" y="397"/>
                  </a:lnTo>
                  <a:lnTo>
                    <a:pt x="469" y="395"/>
                  </a:lnTo>
                  <a:lnTo>
                    <a:pt x="467" y="395"/>
                  </a:lnTo>
                  <a:lnTo>
                    <a:pt x="465" y="395"/>
                  </a:lnTo>
                  <a:lnTo>
                    <a:pt x="465" y="395"/>
                  </a:lnTo>
                  <a:lnTo>
                    <a:pt x="463" y="391"/>
                  </a:lnTo>
                  <a:lnTo>
                    <a:pt x="463" y="391"/>
                  </a:lnTo>
                  <a:lnTo>
                    <a:pt x="469" y="391"/>
                  </a:lnTo>
                  <a:lnTo>
                    <a:pt x="473" y="391"/>
                  </a:lnTo>
                  <a:lnTo>
                    <a:pt x="473" y="391"/>
                  </a:lnTo>
                  <a:close/>
                  <a:moveTo>
                    <a:pt x="461" y="395"/>
                  </a:moveTo>
                  <a:lnTo>
                    <a:pt x="461" y="395"/>
                  </a:lnTo>
                  <a:lnTo>
                    <a:pt x="467" y="397"/>
                  </a:lnTo>
                  <a:lnTo>
                    <a:pt x="473" y="399"/>
                  </a:lnTo>
                  <a:lnTo>
                    <a:pt x="473" y="399"/>
                  </a:lnTo>
                  <a:lnTo>
                    <a:pt x="469" y="401"/>
                  </a:lnTo>
                  <a:lnTo>
                    <a:pt x="467" y="401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61" y="397"/>
                  </a:lnTo>
                  <a:lnTo>
                    <a:pt x="461" y="395"/>
                  </a:lnTo>
                  <a:lnTo>
                    <a:pt x="461" y="395"/>
                  </a:lnTo>
                  <a:close/>
                  <a:moveTo>
                    <a:pt x="429" y="387"/>
                  </a:moveTo>
                  <a:lnTo>
                    <a:pt x="429" y="387"/>
                  </a:lnTo>
                  <a:lnTo>
                    <a:pt x="429" y="389"/>
                  </a:lnTo>
                  <a:lnTo>
                    <a:pt x="429" y="389"/>
                  </a:lnTo>
                  <a:lnTo>
                    <a:pt x="431" y="389"/>
                  </a:lnTo>
                  <a:lnTo>
                    <a:pt x="433" y="389"/>
                  </a:lnTo>
                  <a:lnTo>
                    <a:pt x="433" y="385"/>
                  </a:lnTo>
                  <a:lnTo>
                    <a:pt x="433" y="385"/>
                  </a:lnTo>
                  <a:lnTo>
                    <a:pt x="437" y="387"/>
                  </a:lnTo>
                  <a:lnTo>
                    <a:pt x="437" y="387"/>
                  </a:lnTo>
                  <a:lnTo>
                    <a:pt x="439" y="387"/>
                  </a:lnTo>
                  <a:lnTo>
                    <a:pt x="439" y="383"/>
                  </a:lnTo>
                  <a:lnTo>
                    <a:pt x="439" y="383"/>
                  </a:lnTo>
                  <a:lnTo>
                    <a:pt x="443" y="385"/>
                  </a:lnTo>
                  <a:lnTo>
                    <a:pt x="445" y="387"/>
                  </a:lnTo>
                  <a:lnTo>
                    <a:pt x="447" y="389"/>
                  </a:lnTo>
                  <a:lnTo>
                    <a:pt x="449" y="387"/>
                  </a:lnTo>
                  <a:lnTo>
                    <a:pt x="449" y="387"/>
                  </a:lnTo>
                  <a:lnTo>
                    <a:pt x="451" y="389"/>
                  </a:lnTo>
                  <a:lnTo>
                    <a:pt x="451" y="391"/>
                  </a:lnTo>
                  <a:lnTo>
                    <a:pt x="451" y="391"/>
                  </a:lnTo>
                  <a:lnTo>
                    <a:pt x="451" y="393"/>
                  </a:lnTo>
                  <a:lnTo>
                    <a:pt x="451" y="393"/>
                  </a:lnTo>
                  <a:lnTo>
                    <a:pt x="461" y="389"/>
                  </a:lnTo>
                  <a:lnTo>
                    <a:pt x="461" y="389"/>
                  </a:lnTo>
                  <a:lnTo>
                    <a:pt x="459" y="395"/>
                  </a:lnTo>
                  <a:lnTo>
                    <a:pt x="459" y="401"/>
                  </a:lnTo>
                  <a:lnTo>
                    <a:pt x="459" y="401"/>
                  </a:lnTo>
                  <a:lnTo>
                    <a:pt x="457" y="403"/>
                  </a:lnTo>
                  <a:lnTo>
                    <a:pt x="455" y="405"/>
                  </a:lnTo>
                  <a:lnTo>
                    <a:pt x="455" y="405"/>
                  </a:lnTo>
                  <a:lnTo>
                    <a:pt x="453" y="405"/>
                  </a:lnTo>
                  <a:lnTo>
                    <a:pt x="453" y="403"/>
                  </a:lnTo>
                  <a:lnTo>
                    <a:pt x="455" y="397"/>
                  </a:lnTo>
                  <a:lnTo>
                    <a:pt x="455" y="397"/>
                  </a:lnTo>
                  <a:lnTo>
                    <a:pt x="449" y="397"/>
                  </a:lnTo>
                  <a:lnTo>
                    <a:pt x="449" y="401"/>
                  </a:lnTo>
                  <a:lnTo>
                    <a:pt x="449" y="409"/>
                  </a:lnTo>
                  <a:lnTo>
                    <a:pt x="449" y="409"/>
                  </a:lnTo>
                  <a:lnTo>
                    <a:pt x="447" y="407"/>
                  </a:lnTo>
                  <a:lnTo>
                    <a:pt x="445" y="405"/>
                  </a:lnTo>
                  <a:lnTo>
                    <a:pt x="445" y="403"/>
                  </a:lnTo>
                  <a:lnTo>
                    <a:pt x="441" y="401"/>
                  </a:lnTo>
                  <a:lnTo>
                    <a:pt x="441" y="401"/>
                  </a:lnTo>
                  <a:lnTo>
                    <a:pt x="443" y="399"/>
                  </a:lnTo>
                  <a:lnTo>
                    <a:pt x="445" y="399"/>
                  </a:lnTo>
                  <a:lnTo>
                    <a:pt x="445" y="399"/>
                  </a:lnTo>
                  <a:lnTo>
                    <a:pt x="445" y="397"/>
                  </a:lnTo>
                  <a:lnTo>
                    <a:pt x="441" y="397"/>
                  </a:lnTo>
                  <a:lnTo>
                    <a:pt x="439" y="395"/>
                  </a:lnTo>
                  <a:lnTo>
                    <a:pt x="439" y="391"/>
                  </a:lnTo>
                  <a:lnTo>
                    <a:pt x="439" y="391"/>
                  </a:lnTo>
                  <a:lnTo>
                    <a:pt x="435" y="393"/>
                  </a:lnTo>
                  <a:lnTo>
                    <a:pt x="433" y="393"/>
                  </a:lnTo>
                  <a:lnTo>
                    <a:pt x="425" y="389"/>
                  </a:lnTo>
                  <a:lnTo>
                    <a:pt x="425" y="389"/>
                  </a:lnTo>
                  <a:lnTo>
                    <a:pt x="427" y="387"/>
                  </a:lnTo>
                  <a:lnTo>
                    <a:pt x="429" y="387"/>
                  </a:lnTo>
                  <a:lnTo>
                    <a:pt x="429" y="387"/>
                  </a:lnTo>
                  <a:close/>
                  <a:moveTo>
                    <a:pt x="425" y="397"/>
                  </a:moveTo>
                  <a:lnTo>
                    <a:pt x="425" y="397"/>
                  </a:lnTo>
                  <a:lnTo>
                    <a:pt x="423" y="399"/>
                  </a:lnTo>
                  <a:lnTo>
                    <a:pt x="421" y="401"/>
                  </a:lnTo>
                  <a:lnTo>
                    <a:pt x="415" y="403"/>
                  </a:lnTo>
                  <a:lnTo>
                    <a:pt x="415" y="403"/>
                  </a:lnTo>
                  <a:lnTo>
                    <a:pt x="415" y="399"/>
                  </a:lnTo>
                  <a:lnTo>
                    <a:pt x="415" y="397"/>
                  </a:lnTo>
                  <a:lnTo>
                    <a:pt x="415" y="397"/>
                  </a:lnTo>
                  <a:lnTo>
                    <a:pt x="421" y="399"/>
                  </a:lnTo>
                  <a:lnTo>
                    <a:pt x="421" y="399"/>
                  </a:lnTo>
                  <a:lnTo>
                    <a:pt x="425" y="397"/>
                  </a:lnTo>
                  <a:lnTo>
                    <a:pt x="425" y="397"/>
                  </a:lnTo>
                  <a:close/>
                  <a:moveTo>
                    <a:pt x="419" y="381"/>
                  </a:moveTo>
                  <a:lnTo>
                    <a:pt x="419" y="381"/>
                  </a:lnTo>
                  <a:lnTo>
                    <a:pt x="419" y="383"/>
                  </a:lnTo>
                  <a:lnTo>
                    <a:pt x="421" y="383"/>
                  </a:lnTo>
                  <a:lnTo>
                    <a:pt x="421" y="383"/>
                  </a:lnTo>
                  <a:lnTo>
                    <a:pt x="419" y="387"/>
                  </a:lnTo>
                  <a:lnTo>
                    <a:pt x="419" y="389"/>
                  </a:lnTo>
                  <a:lnTo>
                    <a:pt x="417" y="393"/>
                  </a:lnTo>
                  <a:lnTo>
                    <a:pt x="415" y="395"/>
                  </a:lnTo>
                  <a:lnTo>
                    <a:pt x="415" y="395"/>
                  </a:lnTo>
                  <a:lnTo>
                    <a:pt x="415" y="393"/>
                  </a:lnTo>
                  <a:lnTo>
                    <a:pt x="415" y="389"/>
                  </a:lnTo>
                  <a:lnTo>
                    <a:pt x="415" y="389"/>
                  </a:lnTo>
                  <a:lnTo>
                    <a:pt x="411" y="391"/>
                  </a:lnTo>
                  <a:lnTo>
                    <a:pt x="407" y="389"/>
                  </a:lnTo>
                  <a:lnTo>
                    <a:pt x="409" y="385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3" y="383"/>
                  </a:lnTo>
                  <a:lnTo>
                    <a:pt x="415" y="383"/>
                  </a:lnTo>
                  <a:lnTo>
                    <a:pt x="417" y="381"/>
                  </a:lnTo>
                  <a:lnTo>
                    <a:pt x="419" y="381"/>
                  </a:lnTo>
                  <a:lnTo>
                    <a:pt x="419" y="381"/>
                  </a:lnTo>
                  <a:close/>
                  <a:moveTo>
                    <a:pt x="379" y="383"/>
                  </a:moveTo>
                  <a:lnTo>
                    <a:pt x="379" y="383"/>
                  </a:lnTo>
                  <a:lnTo>
                    <a:pt x="383" y="383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7" y="387"/>
                  </a:lnTo>
                  <a:lnTo>
                    <a:pt x="387" y="389"/>
                  </a:lnTo>
                  <a:lnTo>
                    <a:pt x="389" y="389"/>
                  </a:lnTo>
                  <a:lnTo>
                    <a:pt x="389" y="389"/>
                  </a:lnTo>
                  <a:lnTo>
                    <a:pt x="397" y="383"/>
                  </a:lnTo>
                  <a:lnTo>
                    <a:pt x="409" y="379"/>
                  </a:lnTo>
                  <a:lnTo>
                    <a:pt x="409" y="379"/>
                  </a:lnTo>
                  <a:lnTo>
                    <a:pt x="407" y="383"/>
                  </a:lnTo>
                  <a:lnTo>
                    <a:pt x="405" y="385"/>
                  </a:lnTo>
                  <a:lnTo>
                    <a:pt x="401" y="385"/>
                  </a:lnTo>
                  <a:lnTo>
                    <a:pt x="397" y="387"/>
                  </a:lnTo>
                  <a:lnTo>
                    <a:pt x="397" y="387"/>
                  </a:lnTo>
                  <a:lnTo>
                    <a:pt x="397" y="391"/>
                  </a:lnTo>
                  <a:lnTo>
                    <a:pt x="393" y="393"/>
                  </a:lnTo>
                  <a:lnTo>
                    <a:pt x="389" y="397"/>
                  </a:lnTo>
                  <a:lnTo>
                    <a:pt x="385" y="399"/>
                  </a:lnTo>
                  <a:lnTo>
                    <a:pt x="385" y="399"/>
                  </a:lnTo>
                  <a:lnTo>
                    <a:pt x="383" y="399"/>
                  </a:lnTo>
                  <a:lnTo>
                    <a:pt x="381" y="397"/>
                  </a:lnTo>
                  <a:lnTo>
                    <a:pt x="381" y="397"/>
                  </a:lnTo>
                  <a:lnTo>
                    <a:pt x="377" y="401"/>
                  </a:lnTo>
                  <a:lnTo>
                    <a:pt x="375" y="403"/>
                  </a:lnTo>
                  <a:lnTo>
                    <a:pt x="373" y="405"/>
                  </a:lnTo>
                  <a:lnTo>
                    <a:pt x="373" y="405"/>
                  </a:lnTo>
                  <a:lnTo>
                    <a:pt x="375" y="407"/>
                  </a:lnTo>
                  <a:lnTo>
                    <a:pt x="375" y="407"/>
                  </a:lnTo>
                  <a:lnTo>
                    <a:pt x="379" y="407"/>
                  </a:lnTo>
                  <a:lnTo>
                    <a:pt x="379" y="407"/>
                  </a:lnTo>
                  <a:lnTo>
                    <a:pt x="379" y="411"/>
                  </a:lnTo>
                  <a:lnTo>
                    <a:pt x="379" y="413"/>
                  </a:lnTo>
                  <a:lnTo>
                    <a:pt x="379" y="413"/>
                  </a:lnTo>
                  <a:lnTo>
                    <a:pt x="375" y="413"/>
                  </a:lnTo>
                  <a:lnTo>
                    <a:pt x="373" y="415"/>
                  </a:lnTo>
                  <a:lnTo>
                    <a:pt x="373" y="415"/>
                  </a:lnTo>
                  <a:lnTo>
                    <a:pt x="371" y="415"/>
                  </a:lnTo>
                  <a:lnTo>
                    <a:pt x="371" y="413"/>
                  </a:lnTo>
                  <a:lnTo>
                    <a:pt x="371" y="409"/>
                  </a:lnTo>
                  <a:lnTo>
                    <a:pt x="371" y="409"/>
                  </a:lnTo>
                  <a:lnTo>
                    <a:pt x="369" y="411"/>
                  </a:lnTo>
                  <a:lnTo>
                    <a:pt x="367" y="413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5"/>
                  </a:lnTo>
                  <a:lnTo>
                    <a:pt x="365" y="413"/>
                  </a:lnTo>
                  <a:lnTo>
                    <a:pt x="365" y="413"/>
                  </a:lnTo>
                  <a:lnTo>
                    <a:pt x="363" y="415"/>
                  </a:lnTo>
                  <a:lnTo>
                    <a:pt x="361" y="417"/>
                  </a:lnTo>
                  <a:lnTo>
                    <a:pt x="361" y="417"/>
                  </a:lnTo>
                  <a:lnTo>
                    <a:pt x="355" y="417"/>
                  </a:lnTo>
                  <a:lnTo>
                    <a:pt x="353" y="417"/>
                  </a:lnTo>
                  <a:lnTo>
                    <a:pt x="353" y="415"/>
                  </a:lnTo>
                  <a:lnTo>
                    <a:pt x="353" y="415"/>
                  </a:lnTo>
                  <a:lnTo>
                    <a:pt x="351" y="415"/>
                  </a:lnTo>
                  <a:lnTo>
                    <a:pt x="349" y="415"/>
                  </a:lnTo>
                  <a:lnTo>
                    <a:pt x="349" y="417"/>
                  </a:lnTo>
                  <a:lnTo>
                    <a:pt x="349" y="417"/>
                  </a:lnTo>
                  <a:lnTo>
                    <a:pt x="347" y="415"/>
                  </a:lnTo>
                  <a:lnTo>
                    <a:pt x="347" y="413"/>
                  </a:lnTo>
                  <a:lnTo>
                    <a:pt x="347" y="413"/>
                  </a:lnTo>
                  <a:lnTo>
                    <a:pt x="345" y="413"/>
                  </a:lnTo>
                  <a:lnTo>
                    <a:pt x="345" y="417"/>
                  </a:lnTo>
                  <a:lnTo>
                    <a:pt x="345" y="417"/>
                  </a:lnTo>
                  <a:lnTo>
                    <a:pt x="341" y="415"/>
                  </a:lnTo>
                  <a:lnTo>
                    <a:pt x="335" y="415"/>
                  </a:lnTo>
                  <a:lnTo>
                    <a:pt x="331" y="417"/>
                  </a:lnTo>
                  <a:lnTo>
                    <a:pt x="327" y="417"/>
                  </a:lnTo>
                  <a:lnTo>
                    <a:pt x="327" y="417"/>
                  </a:lnTo>
                  <a:lnTo>
                    <a:pt x="327" y="417"/>
                  </a:lnTo>
                  <a:lnTo>
                    <a:pt x="325" y="421"/>
                  </a:lnTo>
                  <a:lnTo>
                    <a:pt x="325" y="423"/>
                  </a:lnTo>
                  <a:lnTo>
                    <a:pt x="323" y="423"/>
                  </a:lnTo>
                  <a:lnTo>
                    <a:pt x="323" y="423"/>
                  </a:lnTo>
                  <a:lnTo>
                    <a:pt x="323" y="417"/>
                  </a:lnTo>
                  <a:lnTo>
                    <a:pt x="323" y="415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25" y="411"/>
                  </a:lnTo>
                  <a:lnTo>
                    <a:pt x="325" y="411"/>
                  </a:lnTo>
                  <a:lnTo>
                    <a:pt x="323" y="411"/>
                  </a:lnTo>
                  <a:lnTo>
                    <a:pt x="321" y="413"/>
                  </a:lnTo>
                  <a:lnTo>
                    <a:pt x="321" y="419"/>
                  </a:lnTo>
                  <a:lnTo>
                    <a:pt x="321" y="419"/>
                  </a:lnTo>
                  <a:lnTo>
                    <a:pt x="319" y="417"/>
                  </a:lnTo>
                  <a:lnTo>
                    <a:pt x="317" y="417"/>
                  </a:lnTo>
                  <a:lnTo>
                    <a:pt x="315" y="417"/>
                  </a:lnTo>
                  <a:lnTo>
                    <a:pt x="313" y="419"/>
                  </a:lnTo>
                  <a:lnTo>
                    <a:pt x="313" y="419"/>
                  </a:lnTo>
                  <a:lnTo>
                    <a:pt x="315" y="421"/>
                  </a:lnTo>
                  <a:lnTo>
                    <a:pt x="317" y="421"/>
                  </a:lnTo>
                  <a:lnTo>
                    <a:pt x="317" y="421"/>
                  </a:lnTo>
                  <a:lnTo>
                    <a:pt x="315" y="425"/>
                  </a:lnTo>
                  <a:lnTo>
                    <a:pt x="313" y="427"/>
                  </a:lnTo>
                  <a:lnTo>
                    <a:pt x="313" y="427"/>
                  </a:lnTo>
                  <a:lnTo>
                    <a:pt x="311" y="425"/>
                  </a:lnTo>
                  <a:lnTo>
                    <a:pt x="309" y="425"/>
                  </a:lnTo>
                  <a:lnTo>
                    <a:pt x="303" y="425"/>
                  </a:lnTo>
                  <a:lnTo>
                    <a:pt x="303" y="425"/>
                  </a:lnTo>
                  <a:lnTo>
                    <a:pt x="303" y="425"/>
                  </a:lnTo>
                  <a:lnTo>
                    <a:pt x="301" y="423"/>
                  </a:lnTo>
                  <a:lnTo>
                    <a:pt x="301" y="421"/>
                  </a:lnTo>
                  <a:lnTo>
                    <a:pt x="301" y="421"/>
                  </a:lnTo>
                  <a:lnTo>
                    <a:pt x="301" y="421"/>
                  </a:lnTo>
                  <a:lnTo>
                    <a:pt x="301" y="419"/>
                  </a:lnTo>
                  <a:lnTo>
                    <a:pt x="303" y="419"/>
                  </a:lnTo>
                  <a:lnTo>
                    <a:pt x="303" y="417"/>
                  </a:lnTo>
                  <a:lnTo>
                    <a:pt x="303" y="417"/>
                  </a:lnTo>
                  <a:lnTo>
                    <a:pt x="311" y="415"/>
                  </a:lnTo>
                  <a:lnTo>
                    <a:pt x="317" y="411"/>
                  </a:lnTo>
                  <a:lnTo>
                    <a:pt x="329" y="405"/>
                  </a:lnTo>
                  <a:lnTo>
                    <a:pt x="329" y="405"/>
                  </a:lnTo>
                  <a:lnTo>
                    <a:pt x="329" y="403"/>
                  </a:lnTo>
                  <a:lnTo>
                    <a:pt x="325" y="403"/>
                  </a:lnTo>
                  <a:lnTo>
                    <a:pt x="325" y="403"/>
                  </a:lnTo>
                  <a:lnTo>
                    <a:pt x="329" y="399"/>
                  </a:lnTo>
                  <a:lnTo>
                    <a:pt x="331" y="397"/>
                  </a:lnTo>
                  <a:lnTo>
                    <a:pt x="331" y="395"/>
                  </a:lnTo>
                  <a:lnTo>
                    <a:pt x="331" y="395"/>
                  </a:lnTo>
                  <a:lnTo>
                    <a:pt x="337" y="393"/>
                  </a:lnTo>
                  <a:lnTo>
                    <a:pt x="341" y="391"/>
                  </a:lnTo>
                  <a:lnTo>
                    <a:pt x="343" y="387"/>
                  </a:lnTo>
                  <a:lnTo>
                    <a:pt x="347" y="385"/>
                  </a:lnTo>
                  <a:lnTo>
                    <a:pt x="347" y="385"/>
                  </a:lnTo>
                  <a:lnTo>
                    <a:pt x="343" y="383"/>
                  </a:lnTo>
                  <a:lnTo>
                    <a:pt x="339" y="385"/>
                  </a:lnTo>
                  <a:lnTo>
                    <a:pt x="335" y="387"/>
                  </a:lnTo>
                  <a:lnTo>
                    <a:pt x="329" y="387"/>
                  </a:lnTo>
                  <a:lnTo>
                    <a:pt x="329" y="387"/>
                  </a:lnTo>
                  <a:lnTo>
                    <a:pt x="331" y="385"/>
                  </a:lnTo>
                  <a:lnTo>
                    <a:pt x="335" y="381"/>
                  </a:lnTo>
                  <a:lnTo>
                    <a:pt x="337" y="379"/>
                  </a:lnTo>
                  <a:lnTo>
                    <a:pt x="339" y="373"/>
                  </a:lnTo>
                  <a:lnTo>
                    <a:pt x="339" y="373"/>
                  </a:lnTo>
                  <a:lnTo>
                    <a:pt x="345" y="377"/>
                  </a:lnTo>
                  <a:lnTo>
                    <a:pt x="351" y="377"/>
                  </a:lnTo>
                  <a:lnTo>
                    <a:pt x="365" y="373"/>
                  </a:lnTo>
                  <a:lnTo>
                    <a:pt x="365" y="373"/>
                  </a:lnTo>
                  <a:lnTo>
                    <a:pt x="361" y="377"/>
                  </a:lnTo>
                  <a:lnTo>
                    <a:pt x="359" y="379"/>
                  </a:lnTo>
                  <a:lnTo>
                    <a:pt x="359" y="381"/>
                  </a:lnTo>
                  <a:lnTo>
                    <a:pt x="359" y="381"/>
                  </a:lnTo>
                  <a:lnTo>
                    <a:pt x="361" y="381"/>
                  </a:lnTo>
                  <a:lnTo>
                    <a:pt x="363" y="379"/>
                  </a:lnTo>
                  <a:lnTo>
                    <a:pt x="363" y="379"/>
                  </a:lnTo>
                  <a:lnTo>
                    <a:pt x="365" y="379"/>
                  </a:lnTo>
                  <a:lnTo>
                    <a:pt x="365" y="379"/>
                  </a:lnTo>
                  <a:lnTo>
                    <a:pt x="365" y="381"/>
                  </a:lnTo>
                  <a:lnTo>
                    <a:pt x="365" y="383"/>
                  </a:lnTo>
                  <a:lnTo>
                    <a:pt x="369" y="385"/>
                  </a:lnTo>
                  <a:lnTo>
                    <a:pt x="375" y="385"/>
                  </a:lnTo>
                  <a:lnTo>
                    <a:pt x="375" y="385"/>
                  </a:lnTo>
                  <a:lnTo>
                    <a:pt x="373" y="387"/>
                  </a:lnTo>
                  <a:lnTo>
                    <a:pt x="375" y="389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7" y="391"/>
                  </a:lnTo>
                  <a:lnTo>
                    <a:pt x="375" y="391"/>
                  </a:lnTo>
                  <a:lnTo>
                    <a:pt x="373" y="395"/>
                  </a:lnTo>
                  <a:lnTo>
                    <a:pt x="373" y="395"/>
                  </a:lnTo>
                  <a:lnTo>
                    <a:pt x="377" y="395"/>
                  </a:lnTo>
                  <a:lnTo>
                    <a:pt x="377" y="395"/>
                  </a:lnTo>
                  <a:lnTo>
                    <a:pt x="377" y="389"/>
                  </a:lnTo>
                  <a:lnTo>
                    <a:pt x="377" y="385"/>
                  </a:lnTo>
                  <a:lnTo>
                    <a:pt x="377" y="381"/>
                  </a:lnTo>
                  <a:lnTo>
                    <a:pt x="377" y="375"/>
                  </a:lnTo>
                  <a:lnTo>
                    <a:pt x="377" y="375"/>
                  </a:lnTo>
                  <a:lnTo>
                    <a:pt x="373" y="377"/>
                  </a:lnTo>
                  <a:lnTo>
                    <a:pt x="371" y="377"/>
                  </a:lnTo>
                  <a:lnTo>
                    <a:pt x="369" y="375"/>
                  </a:lnTo>
                  <a:lnTo>
                    <a:pt x="369" y="375"/>
                  </a:lnTo>
                  <a:lnTo>
                    <a:pt x="369" y="373"/>
                  </a:lnTo>
                  <a:lnTo>
                    <a:pt x="371" y="373"/>
                  </a:lnTo>
                  <a:lnTo>
                    <a:pt x="375" y="371"/>
                  </a:lnTo>
                  <a:lnTo>
                    <a:pt x="375" y="371"/>
                  </a:lnTo>
                  <a:lnTo>
                    <a:pt x="377" y="375"/>
                  </a:lnTo>
                  <a:lnTo>
                    <a:pt x="377" y="375"/>
                  </a:lnTo>
                  <a:lnTo>
                    <a:pt x="381" y="375"/>
                  </a:lnTo>
                  <a:lnTo>
                    <a:pt x="381" y="373"/>
                  </a:lnTo>
                  <a:lnTo>
                    <a:pt x="381" y="371"/>
                  </a:lnTo>
                  <a:lnTo>
                    <a:pt x="381" y="371"/>
                  </a:lnTo>
                  <a:lnTo>
                    <a:pt x="385" y="373"/>
                  </a:lnTo>
                  <a:lnTo>
                    <a:pt x="387" y="375"/>
                  </a:lnTo>
                  <a:lnTo>
                    <a:pt x="387" y="375"/>
                  </a:lnTo>
                  <a:lnTo>
                    <a:pt x="383" y="377"/>
                  </a:lnTo>
                  <a:lnTo>
                    <a:pt x="381" y="377"/>
                  </a:lnTo>
                  <a:lnTo>
                    <a:pt x="379" y="379"/>
                  </a:lnTo>
                  <a:lnTo>
                    <a:pt x="379" y="383"/>
                  </a:lnTo>
                  <a:lnTo>
                    <a:pt x="379" y="383"/>
                  </a:lnTo>
                  <a:close/>
                  <a:moveTo>
                    <a:pt x="317" y="365"/>
                  </a:moveTo>
                  <a:lnTo>
                    <a:pt x="317" y="365"/>
                  </a:lnTo>
                  <a:lnTo>
                    <a:pt x="319" y="361"/>
                  </a:lnTo>
                  <a:lnTo>
                    <a:pt x="319" y="361"/>
                  </a:lnTo>
                  <a:lnTo>
                    <a:pt x="321" y="361"/>
                  </a:lnTo>
                  <a:lnTo>
                    <a:pt x="321" y="361"/>
                  </a:lnTo>
                  <a:lnTo>
                    <a:pt x="319" y="357"/>
                  </a:lnTo>
                  <a:lnTo>
                    <a:pt x="319" y="349"/>
                  </a:lnTo>
                  <a:lnTo>
                    <a:pt x="319" y="349"/>
                  </a:lnTo>
                  <a:lnTo>
                    <a:pt x="323" y="349"/>
                  </a:lnTo>
                  <a:lnTo>
                    <a:pt x="325" y="349"/>
                  </a:lnTo>
                  <a:lnTo>
                    <a:pt x="329" y="345"/>
                  </a:lnTo>
                  <a:lnTo>
                    <a:pt x="329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3" y="345"/>
                  </a:lnTo>
                  <a:lnTo>
                    <a:pt x="321" y="345"/>
                  </a:lnTo>
                  <a:lnTo>
                    <a:pt x="321" y="345"/>
                  </a:lnTo>
                  <a:lnTo>
                    <a:pt x="323" y="341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25" y="337"/>
                  </a:lnTo>
                  <a:lnTo>
                    <a:pt x="325" y="337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7" y="339"/>
                  </a:lnTo>
                  <a:lnTo>
                    <a:pt x="329" y="341"/>
                  </a:lnTo>
                  <a:lnTo>
                    <a:pt x="331" y="341"/>
                  </a:lnTo>
                  <a:lnTo>
                    <a:pt x="335" y="341"/>
                  </a:lnTo>
                  <a:lnTo>
                    <a:pt x="335" y="341"/>
                  </a:lnTo>
                  <a:lnTo>
                    <a:pt x="335" y="343"/>
                  </a:lnTo>
                  <a:lnTo>
                    <a:pt x="337" y="345"/>
                  </a:lnTo>
                  <a:lnTo>
                    <a:pt x="339" y="345"/>
                  </a:lnTo>
                  <a:lnTo>
                    <a:pt x="341" y="347"/>
                  </a:lnTo>
                  <a:lnTo>
                    <a:pt x="341" y="347"/>
                  </a:lnTo>
                  <a:lnTo>
                    <a:pt x="339" y="349"/>
                  </a:lnTo>
                  <a:lnTo>
                    <a:pt x="335" y="349"/>
                  </a:lnTo>
                  <a:lnTo>
                    <a:pt x="329" y="349"/>
                  </a:lnTo>
                  <a:lnTo>
                    <a:pt x="329" y="349"/>
                  </a:lnTo>
                  <a:lnTo>
                    <a:pt x="327" y="353"/>
                  </a:lnTo>
                  <a:lnTo>
                    <a:pt x="321" y="357"/>
                  </a:lnTo>
                  <a:lnTo>
                    <a:pt x="321" y="357"/>
                  </a:lnTo>
                  <a:lnTo>
                    <a:pt x="323" y="357"/>
                  </a:lnTo>
                  <a:lnTo>
                    <a:pt x="327" y="359"/>
                  </a:lnTo>
                  <a:lnTo>
                    <a:pt x="327" y="359"/>
                  </a:lnTo>
                  <a:lnTo>
                    <a:pt x="327" y="361"/>
                  </a:lnTo>
                  <a:lnTo>
                    <a:pt x="325" y="361"/>
                  </a:lnTo>
                  <a:lnTo>
                    <a:pt x="323" y="363"/>
                  </a:lnTo>
                  <a:lnTo>
                    <a:pt x="323" y="365"/>
                  </a:lnTo>
                  <a:lnTo>
                    <a:pt x="323" y="365"/>
                  </a:lnTo>
                  <a:lnTo>
                    <a:pt x="327" y="367"/>
                  </a:lnTo>
                  <a:lnTo>
                    <a:pt x="333" y="367"/>
                  </a:lnTo>
                  <a:lnTo>
                    <a:pt x="333" y="367"/>
                  </a:lnTo>
                  <a:lnTo>
                    <a:pt x="333" y="369"/>
                  </a:lnTo>
                  <a:lnTo>
                    <a:pt x="331" y="371"/>
                  </a:lnTo>
                  <a:lnTo>
                    <a:pt x="331" y="371"/>
                  </a:lnTo>
                  <a:lnTo>
                    <a:pt x="333" y="371"/>
                  </a:lnTo>
                  <a:lnTo>
                    <a:pt x="335" y="369"/>
                  </a:lnTo>
                  <a:lnTo>
                    <a:pt x="337" y="369"/>
                  </a:lnTo>
                  <a:lnTo>
                    <a:pt x="339" y="369"/>
                  </a:lnTo>
                  <a:lnTo>
                    <a:pt x="339" y="369"/>
                  </a:lnTo>
                  <a:lnTo>
                    <a:pt x="337" y="373"/>
                  </a:lnTo>
                  <a:lnTo>
                    <a:pt x="335" y="375"/>
                  </a:lnTo>
                  <a:lnTo>
                    <a:pt x="331" y="377"/>
                  </a:lnTo>
                  <a:lnTo>
                    <a:pt x="327" y="373"/>
                  </a:lnTo>
                  <a:lnTo>
                    <a:pt x="327" y="373"/>
                  </a:lnTo>
                  <a:lnTo>
                    <a:pt x="327" y="375"/>
                  </a:lnTo>
                  <a:lnTo>
                    <a:pt x="327" y="377"/>
                  </a:lnTo>
                  <a:lnTo>
                    <a:pt x="327" y="379"/>
                  </a:lnTo>
                  <a:lnTo>
                    <a:pt x="325" y="381"/>
                  </a:lnTo>
                  <a:lnTo>
                    <a:pt x="325" y="381"/>
                  </a:lnTo>
                  <a:lnTo>
                    <a:pt x="323" y="381"/>
                  </a:lnTo>
                  <a:lnTo>
                    <a:pt x="323" y="381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17" y="381"/>
                  </a:lnTo>
                  <a:lnTo>
                    <a:pt x="315" y="383"/>
                  </a:lnTo>
                  <a:lnTo>
                    <a:pt x="311" y="383"/>
                  </a:lnTo>
                  <a:lnTo>
                    <a:pt x="311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9"/>
                  </a:lnTo>
                  <a:lnTo>
                    <a:pt x="315" y="379"/>
                  </a:lnTo>
                  <a:lnTo>
                    <a:pt x="313" y="377"/>
                  </a:lnTo>
                  <a:lnTo>
                    <a:pt x="311" y="377"/>
                  </a:lnTo>
                  <a:lnTo>
                    <a:pt x="311" y="377"/>
                  </a:lnTo>
                  <a:lnTo>
                    <a:pt x="311" y="375"/>
                  </a:lnTo>
                  <a:lnTo>
                    <a:pt x="311" y="375"/>
                  </a:lnTo>
                  <a:lnTo>
                    <a:pt x="313" y="373"/>
                  </a:lnTo>
                  <a:lnTo>
                    <a:pt x="313" y="373"/>
                  </a:lnTo>
                  <a:lnTo>
                    <a:pt x="319" y="373"/>
                  </a:lnTo>
                  <a:lnTo>
                    <a:pt x="321" y="373"/>
                  </a:lnTo>
                  <a:lnTo>
                    <a:pt x="323" y="369"/>
                  </a:lnTo>
                  <a:lnTo>
                    <a:pt x="323" y="369"/>
                  </a:lnTo>
                  <a:lnTo>
                    <a:pt x="321" y="369"/>
                  </a:lnTo>
                  <a:lnTo>
                    <a:pt x="319" y="367"/>
                  </a:lnTo>
                  <a:lnTo>
                    <a:pt x="319" y="365"/>
                  </a:lnTo>
                  <a:lnTo>
                    <a:pt x="317" y="365"/>
                  </a:lnTo>
                  <a:lnTo>
                    <a:pt x="317" y="365"/>
                  </a:lnTo>
                  <a:close/>
                  <a:moveTo>
                    <a:pt x="292" y="341"/>
                  </a:moveTo>
                  <a:lnTo>
                    <a:pt x="292" y="341"/>
                  </a:lnTo>
                  <a:lnTo>
                    <a:pt x="294" y="341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9" y="337"/>
                  </a:lnTo>
                  <a:lnTo>
                    <a:pt x="299" y="337"/>
                  </a:lnTo>
                  <a:lnTo>
                    <a:pt x="299" y="341"/>
                  </a:lnTo>
                  <a:lnTo>
                    <a:pt x="298" y="347"/>
                  </a:lnTo>
                  <a:lnTo>
                    <a:pt x="298" y="347"/>
                  </a:lnTo>
                  <a:lnTo>
                    <a:pt x="301" y="345"/>
                  </a:lnTo>
                  <a:lnTo>
                    <a:pt x="305" y="343"/>
                  </a:lnTo>
                  <a:lnTo>
                    <a:pt x="307" y="341"/>
                  </a:lnTo>
                  <a:lnTo>
                    <a:pt x="313" y="339"/>
                  </a:lnTo>
                  <a:lnTo>
                    <a:pt x="313" y="339"/>
                  </a:lnTo>
                  <a:lnTo>
                    <a:pt x="311" y="343"/>
                  </a:lnTo>
                  <a:lnTo>
                    <a:pt x="307" y="345"/>
                  </a:lnTo>
                  <a:lnTo>
                    <a:pt x="301" y="347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301" y="351"/>
                  </a:lnTo>
                  <a:lnTo>
                    <a:pt x="303" y="353"/>
                  </a:lnTo>
                  <a:lnTo>
                    <a:pt x="305" y="355"/>
                  </a:lnTo>
                  <a:lnTo>
                    <a:pt x="305" y="355"/>
                  </a:lnTo>
                  <a:lnTo>
                    <a:pt x="301" y="353"/>
                  </a:lnTo>
                  <a:lnTo>
                    <a:pt x="298" y="353"/>
                  </a:lnTo>
                  <a:lnTo>
                    <a:pt x="298" y="353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292" y="349"/>
                  </a:lnTo>
                  <a:lnTo>
                    <a:pt x="288" y="349"/>
                  </a:lnTo>
                  <a:lnTo>
                    <a:pt x="288" y="349"/>
                  </a:lnTo>
                  <a:lnTo>
                    <a:pt x="288" y="345"/>
                  </a:lnTo>
                  <a:lnTo>
                    <a:pt x="288" y="341"/>
                  </a:lnTo>
                  <a:lnTo>
                    <a:pt x="288" y="341"/>
                  </a:lnTo>
                  <a:lnTo>
                    <a:pt x="286" y="345"/>
                  </a:lnTo>
                  <a:lnTo>
                    <a:pt x="286" y="345"/>
                  </a:lnTo>
                  <a:lnTo>
                    <a:pt x="284" y="343"/>
                  </a:lnTo>
                  <a:lnTo>
                    <a:pt x="282" y="343"/>
                  </a:lnTo>
                  <a:lnTo>
                    <a:pt x="280" y="343"/>
                  </a:lnTo>
                  <a:lnTo>
                    <a:pt x="280" y="343"/>
                  </a:lnTo>
                  <a:lnTo>
                    <a:pt x="284" y="341"/>
                  </a:lnTo>
                  <a:lnTo>
                    <a:pt x="286" y="341"/>
                  </a:lnTo>
                  <a:lnTo>
                    <a:pt x="290" y="339"/>
                  </a:lnTo>
                  <a:lnTo>
                    <a:pt x="292" y="337"/>
                  </a:lnTo>
                  <a:lnTo>
                    <a:pt x="292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2" y="339"/>
                  </a:lnTo>
                  <a:lnTo>
                    <a:pt x="292" y="341"/>
                  </a:lnTo>
                  <a:lnTo>
                    <a:pt x="292" y="341"/>
                  </a:lnTo>
                  <a:close/>
                  <a:moveTo>
                    <a:pt x="311" y="357"/>
                  </a:moveTo>
                  <a:lnTo>
                    <a:pt x="311" y="357"/>
                  </a:lnTo>
                  <a:lnTo>
                    <a:pt x="313" y="355"/>
                  </a:lnTo>
                  <a:lnTo>
                    <a:pt x="313" y="353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7" y="351"/>
                  </a:lnTo>
                  <a:lnTo>
                    <a:pt x="315" y="355"/>
                  </a:lnTo>
                  <a:lnTo>
                    <a:pt x="313" y="363"/>
                  </a:lnTo>
                  <a:lnTo>
                    <a:pt x="313" y="363"/>
                  </a:lnTo>
                  <a:lnTo>
                    <a:pt x="307" y="361"/>
                  </a:lnTo>
                  <a:lnTo>
                    <a:pt x="299" y="361"/>
                  </a:lnTo>
                  <a:lnTo>
                    <a:pt x="292" y="359"/>
                  </a:lnTo>
                  <a:lnTo>
                    <a:pt x="290" y="357"/>
                  </a:lnTo>
                  <a:lnTo>
                    <a:pt x="288" y="353"/>
                  </a:lnTo>
                  <a:lnTo>
                    <a:pt x="288" y="353"/>
                  </a:lnTo>
                  <a:lnTo>
                    <a:pt x="292" y="357"/>
                  </a:lnTo>
                  <a:lnTo>
                    <a:pt x="298" y="359"/>
                  </a:lnTo>
                  <a:lnTo>
                    <a:pt x="311" y="357"/>
                  </a:lnTo>
                  <a:lnTo>
                    <a:pt x="311" y="357"/>
                  </a:lnTo>
                  <a:close/>
                  <a:moveTo>
                    <a:pt x="299" y="315"/>
                  </a:moveTo>
                  <a:lnTo>
                    <a:pt x="299" y="315"/>
                  </a:lnTo>
                  <a:lnTo>
                    <a:pt x="298" y="317"/>
                  </a:lnTo>
                  <a:lnTo>
                    <a:pt x="296" y="317"/>
                  </a:lnTo>
                  <a:lnTo>
                    <a:pt x="294" y="317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2" y="315"/>
                  </a:lnTo>
                  <a:lnTo>
                    <a:pt x="294" y="313"/>
                  </a:lnTo>
                  <a:lnTo>
                    <a:pt x="296" y="311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301" y="309"/>
                  </a:lnTo>
                  <a:lnTo>
                    <a:pt x="305" y="313"/>
                  </a:lnTo>
                  <a:lnTo>
                    <a:pt x="305" y="313"/>
                  </a:lnTo>
                  <a:lnTo>
                    <a:pt x="313" y="307"/>
                  </a:lnTo>
                  <a:lnTo>
                    <a:pt x="317" y="305"/>
                  </a:lnTo>
                  <a:lnTo>
                    <a:pt x="321" y="303"/>
                  </a:lnTo>
                  <a:lnTo>
                    <a:pt x="321" y="303"/>
                  </a:lnTo>
                  <a:lnTo>
                    <a:pt x="321" y="307"/>
                  </a:lnTo>
                  <a:lnTo>
                    <a:pt x="321" y="307"/>
                  </a:lnTo>
                  <a:lnTo>
                    <a:pt x="321" y="309"/>
                  </a:lnTo>
                  <a:lnTo>
                    <a:pt x="321" y="309"/>
                  </a:lnTo>
                  <a:lnTo>
                    <a:pt x="325" y="307"/>
                  </a:lnTo>
                  <a:lnTo>
                    <a:pt x="327" y="303"/>
                  </a:lnTo>
                  <a:lnTo>
                    <a:pt x="327" y="303"/>
                  </a:lnTo>
                  <a:lnTo>
                    <a:pt x="329" y="305"/>
                  </a:lnTo>
                  <a:lnTo>
                    <a:pt x="331" y="305"/>
                  </a:lnTo>
                  <a:lnTo>
                    <a:pt x="339" y="305"/>
                  </a:lnTo>
                  <a:lnTo>
                    <a:pt x="339" y="305"/>
                  </a:lnTo>
                  <a:lnTo>
                    <a:pt x="339" y="307"/>
                  </a:lnTo>
                  <a:lnTo>
                    <a:pt x="337" y="309"/>
                  </a:lnTo>
                  <a:lnTo>
                    <a:pt x="335" y="309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7" y="311"/>
                  </a:lnTo>
                  <a:lnTo>
                    <a:pt x="343" y="311"/>
                  </a:lnTo>
                  <a:lnTo>
                    <a:pt x="343" y="311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47" y="313"/>
                  </a:lnTo>
                  <a:lnTo>
                    <a:pt x="351" y="313"/>
                  </a:lnTo>
                  <a:lnTo>
                    <a:pt x="351" y="313"/>
                  </a:lnTo>
                  <a:lnTo>
                    <a:pt x="351" y="315"/>
                  </a:lnTo>
                  <a:lnTo>
                    <a:pt x="355" y="317"/>
                  </a:lnTo>
                  <a:lnTo>
                    <a:pt x="355" y="317"/>
                  </a:lnTo>
                  <a:lnTo>
                    <a:pt x="351" y="321"/>
                  </a:lnTo>
                  <a:lnTo>
                    <a:pt x="347" y="323"/>
                  </a:lnTo>
                  <a:lnTo>
                    <a:pt x="345" y="321"/>
                  </a:lnTo>
                  <a:lnTo>
                    <a:pt x="345" y="321"/>
                  </a:lnTo>
                  <a:lnTo>
                    <a:pt x="345" y="331"/>
                  </a:lnTo>
                  <a:lnTo>
                    <a:pt x="345" y="331"/>
                  </a:lnTo>
                  <a:lnTo>
                    <a:pt x="339" y="331"/>
                  </a:lnTo>
                  <a:lnTo>
                    <a:pt x="333" y="333"/>
                  </a:lnTo>
                  <a:lnTo>
                    <a:pt x="333" y="333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9" y="335"/>
                  </a:lnTo>
                  <a:lnTo>
                    <a:pt x="329" y="335"/>
                  </a:lnTo>
                  <a:lnTo>
                    <a:pt x="325" y="333"/>
                  </a:lnTo>
                  <a:lnTo>
                    <a:pt x="323" y="333"/>
                  </a:lnTo>
                  <a:lnTo>
                    <a:pt x="321" y="333"/>
                  </a:lnTo>
                  <a:lnTo>
                    <a:pt x="321" y="333"/>
                  </a:lnTo>
                  <a:lnTo>
                    <a:pt x="317" y="331"/>
                  </a:lnTo>
                  <a:lnTo>
                    <a:pt x="315" y="327"/>
                  </a:lnTo>
                  <a:lnTo>
                    <a:pt x="315" y="327"/>
                  </a:lnTo>
                  <a:lnTo>
                    <a:pt x="307" y="327"/>
                  </a:lnTo>
                  <a:lnTo>
                    <a:pt x="303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299" y="315"/>
                  </a:lnTo>
                  <a:lnTo>
                    <a:pt x="299" y="315"/>
                  </a:lnTo>
                  <a:close/>
                  <a:moveTo>
                    <a:pt x="282" y="293"/>
                  </a:moveTo>
                  <a:lnTo>
                    <a:pt x="282" y="293"/>
                  </a:lnTo>
                  <a:lnTo>
                    <a:pt x="280" y="291"/>
                  </a:lnTo>
                  <a:lnTo>
                    <a:pt x="280" y="289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80" y="287"/>
                  </a:lnTo>
                  <a:lnTo>
                    <a:pt x="280" y="285"/>
                  </a:lnTo>
                  <a:lnTo>
                    <a:pt x="282" y="285"/>
                  </a:lnTo>
                  <a:lnTo>
                    <a:pt x="284" y="285"/>
                  </a:lnTo>
                  <a:lnTo>
                    <a:pt x="284" y="285"/>
                  </a:lnTo>
                  <a:lnTo>
                    <a:pt x="288" y="287"/>
                  </a:lnTo>
                  <a:lnTo>
                    <a:pt x="290" y="293"/>
                  </a:lnTo>
                  <a:lnTo>
                    <a:pt x="290" y="293"/>
                  </a:lnTo>
                  <a:lnTo>
                    <a:pt x="294" y="291"/>
                  </a:lnTo>
                  <a:lnTo>
                    <a:pt x="299" y="291"/>
                  </a:lnTo>
                  <a:lnTo>
                    <a:pt x="299" y="291"/>
                  </a:lnTo>
                  <a:lnTo>
                    <a:pt x="296" y="293"/>
                  </a:lnTo>
                  <a:lnTo>
                    <a:pt x="292" y="293"/>
                  </a:lnTo>
                  <a:lnTo>
                    <a:pt x="288" y="293"/>
                  </a:lnTo>
                  <a:lnTo>
                    <a:pt x="282" y="293"/>
                  </a:lnTo>
                  <a:lnTo>
                    <a:pt x="282" y="293"/>
                  </a:lnTo>
                  <a:close/>
                  <a:moveTo>
                    <a:pt x="298" y="303"/>
                  </a:moveTo>
                  <a:lnTo>
                    <a:pt x="298" y="303"/>
                  </a:lnTo>
                  <a:lnTo>
                    <a:pt x="296" y="299"/>
                  </a:lnTo>
                  <a:lnTo>
                    <a:pt x="296" y="297"/>
                  </a:lnTo>
                  <a:lnTo>
                    <a:pt x="296" y="297"/>
                  </a:lnTo>
                  <a:lnTo>
                    <a:pt x="298" y="297"/>
                  </a:lnTo>
                  <a:lnTo>
                    <a:pt x="298" y="299"/>
                  </a:lnTo>
                  <a:lnTo>
                    <a:pt x="298" y="303"/>
                  </a:lnTo>
                  <a:lnTo>
                    <a:pt x="298" y="303"/>
                  </a:lnTo>
                  <a:close/>
                  <a:moveTo>
                    <a:pt x="288" y="299"/>
                  </a:moveTo>
                  <a:lnTo>
                    <a:pt x="288" y="299"/>
                  </a:lnTo>
                  <a:lnTo>
                    <a:pt x="290" y="299"/>
                  </a:lnTo>
                  <a:lnTo>
                    <a:pt x="292" y="297"/>
                  </a:lnTo>
                  <a:lnTo>
                    <a:pt x="292" y="297"/>
                  </a:lnTo>
                  <a:lnTo>
                    <a:pt x="294" y="297"/>
                  </a:lnTo>
                  <a:lnTo>
                    <a:pt x="294" y="297"/>
                  </a:lnTo>
                  <a:lnTo>
                    <a:pt x="294" y="299"/>
                  </a:lnTo>
                  <a:lnTo>
                    <a:pt x="292" y="301"/>
                  </a:lnTo>
                  <a:lnTo>
                    <a:pt x="292" y="301"/>
                  </a:lnTo>
                  <a:lnTo>
                    <a:pt x="288" y="301"/>
                  </a:lnTo>
                  <a:lnTo>
                    <a:pt x="288" y="301"/>
                  </a:lnTo>
                  <a:lnTo>
                    <a:pt x="288" y="299"/>
                  </a:lnTo>
                  <a:lnTo>
                    <a:pt x="288" y="299"/>
                  </a:lnTo>
                  <a:close/>
                  <a:moveTo>
                    <a:pt x="303" y="301"/>
                  </a:moveTo>
                  <a:lnTo>
                    <a:pt x="303" y="301"/>
                  </a:lnTo>
                  <a:lnTo>
                    <a:pt x="305" y="303"/>
                  </a:lnTo>
                  <a:lnTo>
                    <a:pt x="305" y="305"/>
                  </a:lnTo>
                  <a:lnTo>
                    <a:pt x="303" y="305"/>
                  </a:lnTo>
                  <a:lnTo>
                    <a:pt x="301" y="305"/>
                  </a:lnTo>
                  <a:lnTo>
                    <a:pt x="301" y="305"/>
                  </a:lnTo>
                  <a:lnTo>
                    <a:pt x="299" y="303"/>
                  </a:lnTo>
                  <a:lnTo>
                    <a:pt x="301" y="303"/>
                  </a:lnTo>
                  <a:lnTo>
                    <a:pt x="303" y="301"/>
                  </a:lnTo>
                  <a:lnTo>
                    <a:pt x="303" y="301"/>
                  </a:lnTo>
                  <a:close/>
                  <a:moveTo>
                    <a:pt x="301" y="295"/>
                  </a:moveTo>
                  <a:lnTo>
                    <a:pt x="301" y="295"/>
                  </a:lnTo>
                  <a:lnTo>
                    <a:pt x="301" y="291"/>
                  </a:lnTo>
                  <a:lnTo>
                    <a:pt x="301" y="291"/>
                  </a:lnTo>
                  <a:lnTo>
                    <a:pt x="303" y="291"/>
                  </a:lnTo>
                  <a:lnTo>
                    <a:pt x="305" y="295"/>
                  </a:lnTo>
                  <a:lnTo>
                    <a:pt x="305" y="295"/>
                  </a:lnTo>
                  <a:lnTo>
                    <a:pt x="301" y="295"/>
                  </a:lnTo>
                  <a:lnTo>
                    <a:pt x="301" y="295"/>
                  </a:lnTo>
                  <a:close/>
                  <a:moveTo>
                    <a:pt x="313" y="303"/>
                  </a:moveTo>
                  <a:lnTo>
                    <a:pt x="313" y="303"/>
                  </a:lnTo>
                  <a:lnTo>
                    <a:pt x="313" y="305"/>
                  </a:lnTo>
                  <a:lnTo>
                    <a:pt x="311" y="307"/>
                  </a:lnTo>
                  <a:lnTo>
                    <a:pt x="307" y="305"/>
                  </a:lnTo>
                  <a:lnTo>
                    <a:pt x="307" y="305"/>
                  </a:lnTo>
                  <a:lnTo>
                    <a:pt x="307" y="303"/>
                  </a:lnTo>
                  <a:lnTo>
                    <a:pt x="309" y="303"/>
                  </a:lnTo>
                  <a:lnTo>
                    <a:pt x="313" y="303"/>
                  </a:lnTo>
                  <a:lnTo>
                    <a:pt x="313" y="303"/>
                  </a:lnTo>
                  <a:close/>
                  <a:moveTo>
                    <a:pt x="309" y="299"/>
                  </a:moveTo>
                  <a:lnTo>
                    <a:pt x="309" y="299"/>
                  </a:lnTo>
                  <a:lnTo>
                    <a:pt x="311" y="297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5" y="297"/>
                  </a:lnTo>
                  <a:lnTo>
                    <a:pt x="317" y="295"/>
                  </a:lnTo>
                  <a:lnTo>
                    <a:pt x="317" y="295"/>
                  </a:lnTo>
                  <a:lnTo>
                    <a:pt x="319" y="297"/>
                  </a:lnTo>
                  <a:lnTo>
                    <a:pt x="323" y="299"/>
                  </a:lnTo>
                  <a:lnTo>
                    <a:pt x="323" y="299"/>
                  </a:lnTo>
                  <a:lnTo>
                    <a:pt x="319" y="301"/>
                  </a:lnTo>
                  <a:lnTo>
                    <a:pt x="315" y="301"/>
                  </a:lnTo>
                  <a:lnTo>
                    <a:pt x="309" y="299"/>
                  </a:lnTo>
                  <a:lnTo>
                    <a:pt x="309" y="299"/>
                  </a:lnTo>
                  <a:close/>
                  <a:moveTo>
                    <a:pt x="369" y="305"/>
                  </a:moveTo>
                  <a:lnTo>
                    <a:pt x="369" y="305"/>
                  </a:lnTo>
                  <a:lnTo>
                    <a:pt x="363" y="305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59" y="309"/>
                  </a:lnTo>
                  <a:lnTo>
                    <a:pt x="357" y="309"/>
                  </a:lnTo>
                  <a:lnTo>
                    <a:pt x="355" y="309"/>
                  </a:lnTo>
                  <a:lnTo>
                    <a:pt x="355" y="307"/>
                  </a:lnTo>
                  <a:lnTo>
                    <a:pt x="355" y="307"/>
                  </a:lnTo>
                  <a:lnTo>
                    <a:pt x="357" y="307"/>
                  </a:lnTo>
                  <a:lnTo>
                    <a:pt x="359" y="305"/>
                  </a:lnTo>
                  <a:lnTo>
                    <a:pt x="361" y="303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299"/>
                  </a:lnTo>
                  <a:lnTo>
                    <a:pt x="361" y="301"/>
                  </a:lnTo>
                  <a:lnTo>
                    <a:pt x="361" y="301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3" y="297"/>
                  </a:lnTo>
                  <a:lnTo>
                    <a:pt x="365" y="297"/>
                  </a:lnTo>
                  <a:lnTo>
                    <a:pt x="373" y="297"/>
                  </a:lnTo>
                  <a:lnTo>
                    <a:pt x="373" y="297"/>
                  </a:lnTo>
                  <a:lnTo>
                    <a:pt x="371" y="299"/>
                  </a:lnTo>
                  <a:lnTo>
                    <a:pt x="367" y="299"/>
                  </a:lnTo>
                  <a:lnTo>
                    <a:pt x="367" y="299"/>
                  </a:lnTo>
                  <a:lnTo>
                    <a:pt x="367" y="301"/>
                  </a:lnTo>
                  <a:lnTo>
                    <a:pt x="369" y="305"/>
                  </a:lnTo>
                  <a:lnTo>
                    <a:pt x="369" y="305"/>
                  </a:lnTo>
                  <a:close/>
                  <a:moveTo>
                    <a:pt x="371" y="327"/>
                  </a:moveTo>
                  <a:lnTo>
                    <a:pt x="371" y="327"/>
                  </a:lnTo>
                  <a:lnTo>
                    <a:pt x="369" y="325"/>
                  </a:lnTo>
                  <a:lnTo>
                    <a:pt x="369" y="321"/>
                  </a:lnTo>
                  <a:lnTo>
                    <a:pt x="369" y="321"/>
                  </a:lnTo>
                  <a:lnTo>
                    <a:pt x="365" y="327"/>
                  </a:lnTo>
                  <a:lnTo>
                    <a:pt x="365" y="327"/>
                  </a:lnTo>
                  <a:lnTo>
                    <a:pt x="363" y="325"/>
                  </a:lnTo>
                  <a:lnTo>
                    <a:pt x="365" y="323"/>
                  </a:lnTo>
                  <a:lnTo>
                    <a:pt x="365" y="321"/>
                  </a:lnTo>
                  <a:lnTo>
                    <a:pt x="365" y="321"/>
                  </a:lnTo>
                  <a:lnTo>
                    <a:pt x="369" y="321"/>
                  </a:lnTo>
                  <a:lnTo>
                    <a:pt x="373" y="319"/>
                  </a:lnTo>
                  <a:lnTo>
                    <a:pt x="373" y="319"/>
                  </a:lnTo>
                  <a:lnTo>
                    <a:pt x="373" y="321"/>
                  </a:lnTo>
                  <a:lnTo>
                    <a:pt x="373" y="323"/>
                  </a:lnTo>
                  <a:lnTo>
                    <a:pt x="371" y="325"/>
                  </a:lnTo>
                  <a:lnTo>
                    <a:pt x="371" y="327"/>
                  </a:lnTo>
                  <a:lnTo>
                    <a:pt x="371" y="327"/>
                  </a:lnTo>
                  <a:close/>
                  <a:moveTo>
                    <a:pt x="369" y="357"/>
                  </a:moveTo>
                  <a:lnTo>
                    <a:pt x="369" y="357"/>
                  </a:lnTo>
                  <a:lnTo>
                    <a:pt x="365" y="357"/>
                  </a:lnTo>
                  <a:lnTo>
                    <a:pt x="361" y="355"/>
                  </a:lnTo>
                  <a:lnTo>
                    <a:pt x="355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7"/>
                  </a:lnTo>
                  <a:lnTo>
                    <a:pt x="351" y="357"/>
                  </a:lnTo>
                  <a:lnTo>
                    <a:pt x="353" y="357"/>
                  </a:lnTo>
                  <a:lnTo>
                    <a:pt x="353" y="357"/>
                  </a:lnTo>
                  <a:lnTo>
                    <a:pt x="351" y="359"/>
                  </a:lnTo>
                  <a:lnTo>
                    <a:pt x="349" y="361"/>
                  </a:lnTo>
                  <a:lnTo>
                    <a:pt x="349" y="361"/>
                  </a:lnTo>
                  <a:lnTo>
                    <a:pt x="347" y="359"/>
                  </a:lnTo>
                  <a:lnTo>
                    <a:pt x="347" y="357"/>
                  </a:lnTo>
                  <a:lnTo>
                    <a:pt x="345" y="355"/>
                  </a:lnTo>
                  <a:lnTo>
                    <a:pt x="343" y="355"/>
                  </a:lnTo>
                  <a:lnTo>
                    <a:pt x="343" y="355"/>
                  </a:lnTo>
                  <a:lnTo>
                    <a:pt x="341" y="355"/>
                  </a:lnTo>
                  <a:lnTo>
                    <a:pt x="341" y="357"/>
                  </a:lnTo>
                  <a:lnTo>
                    <a:pt x="343" y="357"/>
                  </a:lnTo>
                  <a:lnTo>
                    <a:pt x="341" y="359"/>
                  </a:lnTo>
                  <a:lnTo>
                    <a:pt x="341" y="359"/>
                  </a:lnTo>
                  <a:lnTo>
                    <a:pt x="339" y="359"/>
                  </a:lnTo>
                  <a:lnTo>
                    <a:pt x="335" y="359"/>
                  </a:lnTo>
                  <a:lnTo>
                    <a:pt x="333" y="361"/>
                  </a:lnTo>
                  <a:lnTo>
                    <a:pt x="329" y="361"/>
                  </a:lnTo>
                  <a:lnTo>
                    <a:pt x="329" y="361"/>
                  </a:lnTo>
                  <a:lnTo>
                    <a:pt x="331" y="357"/>
                  </a:lnTo>
                  <a:lnTo>
                    <a:pt x="333" y="355"/>
                  </a:lnTo>
                  <a:lnTo>
                    <a:pt x="341" y="353"/>
                  </a:lnTo>
                  <a:lnTo>
                    <a:pt x="349" y="351"/>
                  </a:lnTo>
                  <a:lnTo>
                    <a:pt x="355" y="347"/>
                  </a:lnTo>
                  <a:lnTo>
                    <a:pt x="355" y="347"/>
                  </a:lnTo>
                  <a:lnTo>
                    <a:pt x="357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51"/>
                  </a:lnTo>
                  <a:lnTo>
                    <a:pt x="357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61" y="353"/>
                  </a:lnTo>
                  <a:lnTo>
                    <a:pt x="367" y="351"/>
                  </a:lnTo>
                  <a:lnTo>
                    <a:pt x="367" y="351"/>
                  </a:lnTo>
                  <a:lnTo>
                    <a:pt x="365" y="349"/>
                  </a:lnTo>
                  <a:lnTo>
                    <a:pt x="365" y="347"/>
                  </a:lnTo>
                  <a:lnTo>
                    <a:pt x="365" y="347"/>
                  </a:lnTo>
                  <a:lnTo>
                    <a:pt x="369" y="347"/>
                  </a:lnTo>
                  <a:lnTo>
                    <a:pt x="369" y="351"/>
                  </a:lnTo>
                  <a:lnTo>
                    <a:pt x="369" y="357"/>
                  </a:lnTo>
                  <a:lnTo>
                    <a:pt x="369" y="357"/>
                  </a:lnTo>
                  <a:close/>
                  <a:moveTo>
                    <a:pt x="345" y="337"/>
                  </a:moveTo>
                  <a:lnTo>
                    <a:pt x="345" y="337"/>
                  </a:lnTo>
                  <a:lnTo>
                    <a:pt x="343" y="339"/>
                  </a:lnTo>
                  <a:lnTo>
                    <a:pt x="343" y="341"/>
                  </a:lnTo>
                  <a:lnTo>
                    <a:pt x="343" y="341"/>
                  </a:lnTo>
                  <a:lnTo>
                    <a:pt x="341" y="343"/>
                  </a:lnTo>
                  <a:lnTo>
                    <a:pt x="339" y="341"/>
                  </a:lnTo>
                  <a:lnTo>
                    <a:pt x="339" y="341"/>
                  </a:lnTo>
                  <a:lnTo>
                    <a:pt x="341" y="339"/>
                  </a:lnTo>
                  <a:lnTo>
                    <a:pt x="345" y="337"/>
                  </a:lnTo>
                  <a:lnTo>
                    <a:pt x="345" y="337"/>
                  </a:lnTo>
                  <a:close/>
                  <a:moveTo>
                    <a:pt x="333" y="339"/>
                  </a:moveTo>
                  <a:lnTo>
                    <a:pt x="333" y="339"/>
                  </a:lnTo>
                  <a:lnTo>
                    <a:pt x="333" y="337"/>
                  </a:lnTo>
                  <a:lnTo>
                    <a:pt x="335" y="335"/>
                  </a:lnTo>
                  <a:lnTo>
                    <a:pt x="341" y="333"/>
                  </a:lnTo>
                  <a:lnTo>
                    <a:pt x="341" y="333"/>
                  </a:lnTo>
                  <a:lnTo>
                    <a:pt x="337" y="337"/>
                  </a:lnTo>
                  <a:lnTo>
                    <a:pt x="335" y="339"/>
                  </a:lnTo>
                  <a:lnTo>
                    <a:pt x="333" y="339"/>
                  </a:lnTo>
                  <a:lnTo>
                    <a:pt x="333" y="339"/>
                  </a:lnTo>
                  <a:close/>
                  <a:moveTo>
                    <a:pt x="345" y="337"/>
                  </a:moveTo>
                  <a:lnTo>
                    <a:pt x="345" y="337"/>
                  </a:lnTo>
                  <a:lnTo>
                    <a:pt x="347" y="341"/>
                  </a:lnTo>
                  <a:lnTo>
                    <a:pt x="347" y="343"/>
                  </a:lnTo>
                  <a:lnTo>
                    <a:pt x="345" y="343"/>
                  </a:lnTo>
                  <a:lnTo>
                    <a:pt x="345" y="343"/>
                  </a:lnTo>
                  <a:lnTo>
                    <a:pt x="345" y="341"/>
                  </a:lnTo>
                  <a:lnTo>
                    <a:pt x="345" y="337"/>
                  </a:lnTo>
                  <a:lnTo>
                    <a:pt x="345" y="337"/>
                  </a:lnTo>
                  <a:close/>
                  <a:moveTo>
                    <a:pt x="343" y="345"/>
                  </a:moveTo>
                  <a:lnTo>
                    <a:pt x="343" y="345"/>
                  </a:lnTo>
                  <a:lnTo>
                    <a:pt x="347" y="345"/>
                  </a:lnTo>
                  <a:lnTo>
                    <a:pt x="347" y="345"/>
                  </a:lnTo>
                  <a:lnTo>
                    <a:pt x="347" y="347"/>
                  </a:lnTo>
                  <a:lnTo>
                    <a:pt x="345" y="349"/>
                  </a:lnTo>
                  <a:lnTo>
                    <a:pt x="343" y="347"/>
                  </a:lnTo>
                  <a:lnTo>
                    <a:pt x="343" y="345"/>
                  </a:lnTo>
                  <a:lnTo>
                    <a:pt x="343" y="345"/>
                  </a:lnTo>
                  <a:close/>
                  <a:moveTo>
                    <a:pt x="359" y="335"/>
                  </a:moveTo>
                  <a:lnTo>
                    <a:pt x="359" y="335"/>
                  </a:lnTo>
                  <a:lnTo>
                    <a:pt x="359" y="337"/>
                  </a:lnTo>
                  <a:lnTo>
                    <a:pt x="355" y="339"/>
                  </a:lnTo>
                  <a:lnTo>
                    <a:pt x="353" y="337"/>
                  </a:lnTo>
                  <a:lnTo>
                    <a:pt x="351" y="335"/>
                  </a:lnTo>
                  <a:lnTo>
                    <a:pt x="351" y="335"/>
                  </a:lnTo>
                  <a:lnTo>
                    <a:pt x="353" y="337"/>
                  </a:lnTo>
                  <a:lnTo>
                    <a:pt x="355" y="335"/>
                  </a:lnTo>
                  <a:lnTo>
                    <a:pt x="355" y="335"/>
                  </a:lnTo>
                  <a:lnTo>
                    <a:pt x="359" y="335"/>
                  </a:lnTo>
                  <a:lnTo>
                    <a:pt x="359" y="335"/>
                  </a:lnTo>
                  <a:close/>
                  <a:moveTo>
                    <a:pt x="355" y="327"/>
                  </a:moveTo>
                  <a:lnTo>
                    <a:pt x="355" y="327"/>
                  </a:lnTo>
                  <a:lnTo>
                    <a:pt x="355" y="323"/>
                  </a:lnTo>
                  <a:lnTo>
                    <a:pt x="357" y="321"/>
                  </a:lnTo>
                  <a:lnTo>
                    <a:pt x="361" y="317"/>
                  </a:lnTo>
                  <a:lnTo>
                    <a:pt x="361" y="317"/>
                  </a:lnTo>
                  <a:lnTo>
                    <a:pt x="361" y="323"/>
                  </a:lnTo>
                  <a:lnTo>
                    <a:pt x="355" y="327"/>
                  </a:lnTo>
                  <a:lnTo>
                    <a:pt x="355" y="327"/>
                  </a:lnTo>
                  <a:close/>
                  <a:moveTo>
                    <a:pt x="363" y="331"/>
                  </a:moveTo>
                  <a:lnTo>
                    <a:pt x="363" y="331"/>
                  </a:lnTo>
                  <a:lnTo>
                    <a:pt x="365" y="327"/>
                  </a:lnTo>
                  <a:lnTo>
                    <a:pt x="369" y="327"/>
                  </a:lnTo>
                  <a:lnTo>
                    <a:pt x="369" y="327"/>
                  </a:lnTo>
                  <a:lnTo>
                    <a:pt x="369" y="329"/>
                  </a:lnTo>
                  <a:lnTo>
                    <a:pt x="367" y="331"/>
                  </a:lnTo>
                  <a:lnTo>
                    <a:pt x="365" y="331"/>
                  </a:lnTo>
                  <a:lnTo>
                    <a:pt x="363" y="331"/>
                  </a:lnTo>
                  <a:lnTo>
                    <a:pt x="363" y="331"/>
                  </a:lnTo>
                  <a:close/>
                  <a:moveTo>
                    <a:pt x="367" y="345"/>
                  </a:moveTo>
                  <a:lnTo>
                    <a:pt x="367" y="345"/>
                  </a:lnTo>
                  <a:lnTo>
                    <a:pt x="367" y="345"/>
                  </a:lnTo>
                  <a:lnTo>
                    <a:pt x="367" y="343"/>
                  </a:lnTo>
                  <a:lnTo>
                    <a:pt x="369" y="339"/>
                  </a:lnTo>
                  <a:lnTo>
                    <a:pt x="369" y="339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7" y="345"/>
                  </a:lnTo>
                  <a:lnTo>
                    <a:pt x="367" y="345"/>
                  </a:lnTo>
                  <a:close/>
                  <a:moveTo>
                    <a:pt x="351" y="301"/>
                  </a:moveTo>
                  <a:lnTo>
                    <a:pt x="351" y="301"/>
                  </a:lnTo>
                  <a:lnTo>
                    <a:pt x="351" y="299"/>
                  </a:lnTo>
                  <a:lnTo>
                    <a:pt x="353" y="301"/>
                  </a:lnTo>
                  <a:lnTo>
                    <a:pt x="357" y="301"/>
                  </a:lnTo>
                  <a:lnTo>
                    <a:pt x="357" y="301"/>
                  </a:lnTo>
                  <a:lnTo>
                    <a:pt x="355" y="303"/>
                  </a:lnTo>
                  <a:lnTo>
                    <a:pt x="353" y="305"/>
                  </a:lnTo>
                  <a:lnTo>
                    <a:pt x="353" y="305"/>
                  </a:lnTo>
                  <a:lnTo>
                    <a:pt x="351" y="307"/>
                  </a:lnTo>
                  <a:lnTo>
                    <a:pt x="351" y="307"/>
                  </a:lnTo>
                  <a:lnTo>
                    <a:pt x="351" y="307"/>
                  </a:lnTo>
                  <a:lnTo>
                    <a:pt x="349" y="305"/>
                  </a:lnTo>
                  <a:lnTo>
                    <a:pt x="351" y="301"/>
                  </a:lnTo>
                  <a:lnTo>
                    <a:pt x="351" y="301"/>
                  </a:lnTo>
                  <a:close/>
                  <a:moveTo>
                    <a:pt x="347" y="293"/>
                  </a:moveTo>
                  <a:lnTo>
                    <a:pt x="347" y="293"/>
                  </a:lnTo>
                  <a:lnTo>
                    <a:pt x="351" y="291"/>
                  </a:lnTo>
                  <a:lnTo>
                    <a:pt x="357" y="289"/>
                  </a:lnTo>
                  <a:lnTo>
                    <a:pt x="369" y="291"/>
                  </a:lnTo>
                  <a:lnTo>
                    <a:pt x="369" y="291"/>
                  </a:lnTo>
                  <a:lnTo>
                    <a:pt x="363" y="293"/>
                  </a:lnTo>
                  <a:lnTo>
                    <a:pt x="357" y="295"/>
                  </a:lnTo>
                  <a:lnTo>
                    <a:pt x="347" y="293"/>
                  </a:lnTo>
                  <a:lnTo>
                    <a:pt x="347" y="293"/>
                  </a:lnTo>
                  <a:close/>
                  <a:moveTo>
                    <a:pt x="347" y="307"/>
                  </a:moveTo>
                  <a:lnTo>
                    <a:pt x="347" y="307"/>
                  </a:lnTo>
                  <a:lnTo>
                    <a:pt x="345" y="307"/>
                  </a:lnTo>
                  <a:lnTo>
                    <a:pt x="345" y="305"/>
                  </a:lnTo>
                  <a:lnTo>
                    <a:pt x="345" y="301"/>
                  </a:lnTo>
                  <a:lnTo>
                    <a:pt x="345" y="299"/>
                  </a:lnTo>
                  <a:lnTo>
                    <a:pt x="345" y="299"/>
                  </a:lnTo>
                  <a:lnTo>
                    <a:pt x="347" y="301"/>
                  </a:lnTo>
                  <a:lnTo>
                    <a:pt x="349" y="303"/>
                  </a:lnTo>
                  <a:lnTo>
                    <a:pt x="347" y="307"/>
                  </a:lnTo>
                  <a:lnTo>
                    <a:pt x="347" y="307"/>
                  </a:lnTo>
                  <a:close/>
                  <a:moveTo>
                    <a:pt x="341" y="295"/>
                  </a:moveTo>
                  <a:lnTo>
                    <a:pt x="341" y="295"/>
                  </a:lnTo>
                  <a:lnTo>
                    <a:pt x="339" y="293"/>
                  </a:lnTo>
                  <a:lnTo>
                    <a:pt x="339" y="291"/>
                  </a:lnTo>
                  <a:lnTo>
                    <a:pt x="339" y="291"/>
                  </a:lnTo>
                  <a:lnTo>
                    <a:pt x="343" y="291"/>
                  </a:lnTo>
                  <a:lnTo>
                    <a:pt x="345" y="289"/>
                  </a:lnTo>
                  <a:lnTo>
                    <a:pt x="345" y="289"/>
                  </a:lnTo>
                  <a:lnTo>
                    <a:pt x="345" y="293"/>
                  </a:lnTo>
                  <a:lnTo>
                    <a:pt x="345" y="293"/>
                  </a:lnTo>
                  <a:lnTo>
                    <a:pt x="345" y="293"/>
                  </a:lnTo>
                  <a:lnTo>
                    <a:pt x="343" y="293"/>
                  </a:lnTo>
                  <a:lnTo>
                    <a:pt x="343" y="295"/>
                  </a:lnTo>
                  <a:lnTo>
                    <a:pt x="341" y="295"/>
                  </a:lnTo>
                  <a:lnTo>
                    <a:pt x="341" y="295"/>
                  </a:lnTo>
                  <a:close/>
                  <a:moveTo>
                    <a:pt x="343" y="295"/>
                  </a:moveTo>
                  <a:lnTo>
                    <a:pt x="343" y="295"/>
                  </a:lnTo>
                  <a:lnTo>
                    <a:pt x="345" y="297"/>
                  </a:lnTo>
                  <a:lnTo>
                    <a:pt x="343" y="299"/>
                  </a:lnTo>
                  <a:lnTo>
                    <a:pt x="343" y="301"/>
                  </a:lnTo>
                  <a:lnTo>
                    <a:pt x="343" y="303"/>
                  </a:lnTo>
                  <a:lnTo>
                    <a:pt x="343" y="303"/>
                  </a:lnTo>
                  <a:lnTo>
                    <a:pt x="339" y="303"/>
                  </a:lnTo>
                  <a:lnTo>
                    <a:pt x="337" y="301"/>
                  </a:lnTo>
                  <a:lnTo>
                    <a:pt x="335" y="299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33" y="295"/>
                  </a:lnTo>
                  <a:lnTo>
                    <a:pt x="337" y="295"/>
                  </a:lnTo>
                  <a:lnTo>
                    <a:pt x="339" y="295"/>
                  </a:lnTo>
                  <a:lnTo>
                    <a:pt x="343" y="295"/>
                  </a:lnTo>
                  <a:lnTo>
                    <a:pt x="343" y="295"/>
                  </a:lnTo>
                  <a:close/>
                  <a:moveTo>
                    <a:pt x="315" y="387"/>
                  </a:moveTo>
                  <a:lnTo>
                    <a:pt x="315" y="387"/>
                  </a:lnTo>
                  <a:lnTo>
                    <a:pt x="317" y="389"/>
                  </a:lnTo>
                  <a:lnTo>
                    <a:pt x="319" y="389"/>
                  </a:lnTo>
                  <a:lnTo>
                    <a:pt x="321" y="387"/>
                  </a:lnTo>
                  <a:lnTo>
                    <a:pt x="323" y="389"/>
                  </a:lnTo>
                  <a:lnTo>
                    <a:pt x="323" y="389"/>
                  </a:lnTo>
                  <a:lnTo>
                    <a:pt x="325" y="387"/>
                  </a:lnTo>
                  <a:lnTo>
                    <a:pt x="325" y="383"/>
                  </a:lnTo>
                  <a:lnTo>
                    <a:pt x="325" y="383"/>
                  </a:lnTo>
                  <a:lnTo>
                    <a:pt x="327" y="385"/>
                  </a:lnTo>
                  <a:lnTo>
                    <a:pt x="329" y="387"/>
                  </a:lnTo>
                  <a:lnTo>
                    <a:pt x="329" y="391"/>
                  </a:lnTo>
                  <a:lnTo>
                    <a:pt x="329" y="391"/>
                  </a:lnTo>
                  <a:lnTo>
                    <a:pt x="319" y="393"/>
                  </a:lnTo>
                  <a:lnTo>
                    <a:pt x="309" y="391"/>
                  </a:lnTo>
                  <a:lnTo>
                    <a:pt x="309" y="391"/>
                  </a:lnTo>
                  <a:lnTo>
                    <a:pt x="313" y="389"/>
                  </a:lnTo>
                  <a:lnTo>
                    <a:pt x="315" y="387"/>
                  </a:lnTo>
                  <a:lnTo>
                    <a:pt x="315" y="387"/>
                  </a:lnTo>
                  <a:close/>
                  <a:moveTo>
                    <a:pt x="323" y="395"/>
                  </a:moveTo>
                  <a:lnTo>
                    <a:pt x="323" y="395"/>
                  </a:lnTo>
                  <a:lnTo>
                    <a:pt x="325" y="397"/>
                  </a:lnTo>
                  <a:lnTo>
                    <a:pt x="325" y="399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1" y="401"/>
                  </a:lnTo>
                  <a:lnTo>
                    <a:pt x="323" y="399"/>
                  </a:lnTo>
                  <a:lnTo>
                    <a:pt x="323" y="397"/>
                  </a:lnTo>
                  <a:lnTo>
                    <a:pt x="323" y="395"/>
                  </a:lnTo>
                  <a:lnTo>
                    <a:pt x="323" y="395"/>
                  </a:lnTo>
                  <a:close/>
                  <a:moveTo>
                    <a:pt x="317" y="399"/>
                  </a:moveTo>
                  <a:lnTo>
                    <a:pt x="317" y="399"/>
                  </a:lnTo>
                  <a:lnTo>
                    <a:pt x="319" y="401"/>
                  </a:lnTo>
                  <a:lnTo>
                    <a:pt x="319" y="405"/>
                  </a:lnTo>
                  <a:lnTo>
                    <a:pt x="317" y="407"/>
                  </a:lnTo>
                  <a:lnTo>
                    <a:pt x="313" y="407"/>
                  </a:lnTo>
                  <a:lnTo>
                    <a:pt x="313" y="407"/>
                  </a:lnTo>
                  <a:lnTo>
                    <a:pt x="315" y="405"/>
                  </a:lnTo>
                  <a:lnTo>
                    <a:pt x="315" y="403"/>
                  </a:lnTo>
                  <a:lnTo>
                    <a:pt x="317" y="403"/>
                  </a:lnTo>
                  <a:lnTo>
                    <a:pt x="317" y="399"/>
                  </a:lnTo>
                  <a:lnTo>
                    <a:pt x="317" y="399"/>
                  </a:lnTo>
                  <a:close/>
                  <a:moveTo>
                    <a:pt x="313" y="413"/>
                  </a:moveTo>
                  <a:lnTo>
                    <a:pt x="313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9" y="411"/>
                  </a:lnTo>
                  <a:lnTo>
                    <a:pt x="313" y="411"/>
                  </a:lnTo>
                  <a:lnTo>
                    <a:pt x="313" y="413"/>
                  </a:lnTo>
                  <a:lnTo>
                    <a:pt x="313" y="413"/>
                  </a:lnTo>
                  <a:close/>
                  <a:moveTo>
                    <a:pt x="309" y="383"/>
                  </a:moveTo>
                  <a:lnTo>
                    <a:pt x="309" y="383"/>
                  </a:lnTo>
                  <a:lnTo>
                    <a:pt x="307" y="383"/>
                  </a:lnTo>
                  <a:lnTo>
                    <a:pt x="307" y="383"/>
                  </a:lnTo>
                  <a:lnTo>
                    <a:pt x="307" y="383"/>
                  </a:lnTo>
                  <a:lnTo>
                    <a:pt x="305" y="381"/>
                  </a:lnTo>
                  <a:lnTo>
                    <a:pt x="307" y="379"/>
                  </a:lnTo>
                  <a:lnTo>
                    <a:pt x="307" y="379"/>
                  </a:lnTo>
                  <a:lnTo>
                    <a:pt x="309" y="379"/>
                  </a:lnTo>
                  <a:lnTo>
                    <a:pt x="309" y="379"/>
                  </a:lnTo>
                  <a:lnTo>
                    <a:pt x="309" y="383"/>
                  </a:lnTo>
                  <a:lnTo>
                    <a:pt x="309" y="383"/>
                  </a:lnTo>
                  <a:close/>
                  <a:moveTo>
                    <a:pt x="307" y="395"/>
                  </a:moveTo>
                  <a:lnTo>
                    <a:pt x="307" y="395"/>
                  </a:lnTo>
                  <a:lnTo>
                    <a:pt x="309" y="395"/>
                  </a:lnTo>
                  <a:lnTo>
                    <a:pt x="309" y="395"/>
                  </a:lnTo>
                  <a:lnTo>
                    <a:pt x="309" y="397"/>
                  </a:lnTo>
                  <a:lnTo>
                    <a:pt x="305" y="399"/>
                  </a:lnTo>
                  <a:lnTo>
                    <a:pt x="305" y="399"/>
                  </a:lnTo>
                  <a:lnTo>
                    <a:pt x="305" y="395"/>
                  </a:lnTo>
                  <a:lnTo>
                    <a:pt x="307" y="395"/>
                  </a:lnTo>
                  <a:lnTo>
                    <a:pt x="307" y="395"/>
                  </a:lnTo>
                  <a:close/>
                  <a:moveTo>
                    <a:pt x="305" y="403"/>
                  </a:moveTo>
                  <a:lnTo>
                    <a:pt x="305" y="403"/>
                  </a:lnTo>
                  <a:lnTo>
                    <a:pt x="307" y="405"/>
                  </a:lnTo>
                  <a:lnTo>
                    <a:pt x="307" y="407"/>
                  </a:lnTo>
                  <a:lnTo>
                    <a:pt x="301" y="409"/>
                  </a:lnTo>
                  <a:lnTo>
                    <a:pt x="301" y="409"/>
                  </a:lnTo>
                  <a:lnTo>
                    <a:pt x="303" y="407"/>
                  </a:lnTo>
                  <a:lnTo>
                    <a:pt x="305" y="403"/>
                  </a:lnTo>
                  <a:lnTo>
                    <a:pt x="305" y="403"/>
                  </a:lnTo>
                  <a:close/>
                  <a:moveTo>
                    <a:pt x="369" y="379"/>
                  </a:moveTo>
                  <a:lnTo>
                    <a:pt x="369" y="379"/>
                  </a:lnTo>
                  <a:lnTo>
                    <a:pt x="373" y="379"/>
                  </a:lnTo>
                  <a:lnTo>
                    <a:pt x="375" y="379"/>
                  </a:lnTo>
                  <a:lnTo>
                    <a:pt x="375" y="381"/>
                  </a:lnTo>
                  <a:lnTo>
                    <a:pt x="375" y="381"/>
                  </a:lnTo>
                  <a:lnTo>
                    <a:pt x="371" y="383"/>
                  </a:lnTo>
                  <a:lnTo>
                    <a:pt x="371" y="383"/>
                  </a:lnTo>
                  <a:lnTo>
                    <a:pt x="369" y="379"/>
                  </a:lnTo>
                  <a:lnTo>
                    <a:pt x="369" y="379"/>
                  </a:lnTo>
                  <a:close/>
                  <a:moveTo>
                    <a:pt x="387" y="367"/>
                  </a:moveTo>
                  <a:lnTo>
                    <a:pt x="387" y="367"/>
                  </a:lnTo>
                  <a:lnTo>
                    <a:pt x="385" y="363"/>
                  </a:lnTo>
                  <a:lnTo>
                    <a:pt x="385" y="363"/>
                  </a:lnTo>
                  <a:lnTo>
                    <a:pt x="381" y="367"/>
                  </a:lnTo>
                  <a:lnTo>
                    <a:pt x="377" y="367"/>
                  </a:lnTo>
                  <a:lnTo>
                    <a:pt x="373" y="369"/>
                  </a:lnTo>
                  <a:lnTo>
                    <a:pt x="369" y="371"/>
                  </a:lnTo>
                  <a:lnTo>
                    <a:pt x="369" y="371"/>
                  </a:lnTo>
                  <a:lnTo>
                    <a:pt x="367" y="371"/>
                  </a:lnTo>
                  <a:lnTo>
                    <a:pt x="367" y="371"/>
                  </a:lnTo>
                  <a:lnTo>
                    <a:pt x="367" y="369"/>
                  </a:lnTo>
                  <a:lnTo>
                    <a:pt x="365" y="369"/>
                  </a:lnTo>
                  <a:lnTo>
                    <a:pt x="365" y="369"/>
                  </a:lnTo>
                  <a:lnTo>
                    <a:pt x="365" y="371"/>
                  </a:lnTo>
                  <a:lnTo>
                    <a:pt x="365" y="373"/>
                  </a:lnTo>
                  <a:lnTo>
                    <a:pt x="365" y="373"/>
                  </a:lnTo>
                  <a:lnTo>
                    <a:pt x="361" y="373"/>
                  </a:lnTo>
                  <a:lnTo>
                    <a:pt x="357" y="373"/>
                  </a:lnTo>
                  <a:lnTo>
                    <a:pt x="353" y="373"/>
                  </a:lnTo>
                  <a:lnTo>
                    <a:pt x="349" y="373"/>
                  </a:lnTo>
                  <a:lnTo>
                    <a:pt x="349" y="373"/>
                  </a:lnTo>
                  <a:lnTo>
                    <a:pt x="347" y="371"/>
                  </a:lnTo>
                  <a:lnTo>
                    <a:pt x="343" y="367"/>
                  </a:lnTo>
                  <a:lnTo>
                    <a:pt x="337" y="367"/>
                  </a:lnTo>
                  <a:lnTo>
                    <a:pt x="331" y="367"/>
                  </a:lnTo>
                  <a:lnTo>
                    <a:pt x="331" y="367"/>
                  </a:lnTo>
                  <a:lnTo>
                    <a:pt x="331" y="365"/>
                  </a:lnTo>
                  <a:lnTo>
                    <a:pt x="333" y="363"/>
                  </a:lnTo>
                  <a:lnTo>
                    <a:pt x="339" y="361"/>
                  </a:lnTo>
                  <a:lnTo>
                    <a:pt x="339" y="361"/>
                  </a:lnTo>
                  <a:lnTo>
                    <a:pt x="337" y="365"/>
                  </a:lnTo>
                  <a:lnTo>
                    <a:pt x="337" y="365"/>
                  </a:lnTo>
                  <a:lnTo>
                    <a:pt x="345" y="363"/>
                  </a:lnTo>
                  <a:lnTo>
                    <a:pt x="351" y="363"/>
                  </a:lnTo>
                  <a:lnTo>
                    <a:pt x="359" y="365"/>
                  </a:lnTo>
                  <a:lnTo>
                    <a:pt x="359" y="365"/>
                  </a:lnTo>
                  <a:lnTo>
                    <a:pt x="365" y="361"/>
                  </a:lnTo>
                  <a:lnTo>
                    <a:pt x="369" y="359"/>
                  </a:lnTo>
                  <a:lnTo>
                    <a:pt x="371" y="355"/>
                  </a:lnTo>
                  <a:lnTo>
                    <a:pt x="371" y="355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9"/>
                  </a:lnTo>
                  <a:lnTo>
                    <a:pt x="377" y="359"/>
                  </a:lnTo>
                  <a:lnTo>
                    <a:pt x="377" y="357"/>
                  </a:lnTo>
                  <a:lnTo>
                    <a:pt x="379" y="353"/>
                  </a:lnTo>
                  <a:lnTo>
                    <a:pt x="379" y="353"/>
                  </a:lnTo>
                  <a:lnTo>
                    <a:pt x="381" y="355"/>
                  </a:lnTo>
                  <a:lnTo>
                    <a:pt x="385" y="355"/>
                  </a:lnTo>
                  <a:lnTo>
                    <a:pt x="385" y="355"/>
                  </a:lnTo>
                  <a:lnTo>
                    <a:pt x="385" y="357"/>
                  </a:lnTo>
                  <a:lnTo>
                    <a:pt x="385" y="357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5" y="361"/>
                  </a:lnTo>
                  <a:lnTo>
                    <a:pt x="385" y="361"/>
                  </a:lnTo>
                  <a:lnTo>
                    <a:pt x="387" y="361"/>
                  </a:lnTo>
                  <a:lnTo>
                    <a:pt x="389" y="361"/>
                  </a:lnTo>
                  <a:lnTo>
                    <a:pt x="391" y="363"/>
                  </a:lnTo>
                  <a:lnTo>
                    <a:pt x="391" y="363"/>
                  </a:lnTo>
                  <a:lnTo>
                    <a:pt x="389" y="365"/>
                  </a:lnTo>
                  <a:lnTo>
                    <a:pt x="387" y="367"/>
                  </a:lnTo>
                  <a:lnTo>
                    <a:pt x="387" y="367"/>
                  </a:lnTo>
                  <a:close/>
                  <a:moveTo>
                    <a:pt x="399" y="339"/>
                  </a:moveTo>
                  <a:lnTo>
                    <a:pt x="399" y="339"/>
                  </a:lnTo>
                  <a:lnTo>
                    <a:pt x="401" y="341"/>
                  </a:lnTo>
                  <a:lnTo>
                    <a:pt x="401" y="343"/>
                  </a:lnTo>
                  <a:lnTo>
                    <a:pt x="401" y="347"/>
                  </a:lnTo>
                  <a:lnTo>
                    <a:pt x="399" y="349"/>
                  </a:lnTo>
                  <a:lnTo>
                    <a:pt x="399" y="349"/>
                  </a:lnTo>
                  <a:lnTo>
                    <a:pt x="393" y="347"/>
                  </a:lnTo>
                  <a:lnTo>
                    <a:pt x="391" y="347"/>
                  </a:lnTo>
                  <a:lnTo>
                    <a:pt x="389" y="345"/>
                  </a:lnTo>
                  <a:lnTo>
                    <a:pt x="389" y="345"/>
                  </a:lnTo>
                  <a:lnTo>
                    <a:pt x="391" y="345"/>
                  </a:lnTo>
                  <a:lnTo>
                    <a:pt x="393" y="345"/>
                  </a:lnTo>
                  <a:lnTo>
                    <a:pt x="395" y="343"/>
                  </a:lnTo>
                  <a:lnTo>
                    <a:pt x="397" y="345"/>
                  </a:lnTo>
                  <a:lnTo>
                    <a:pt x="397" y="345"/>
                  </a:lnTo>
                  <a:lnTo>
                    <a:pt x="399" y="343"/>
                  </a:lnTo>
                  <a:lnTo>
                    <a:pt x="399" y="339"/>
                  </a:lnTo>
                  <a:lnTo>
                    <a:pt x="399" y="339"/>
                  </a:lnTo>
                  <a:close/>
                  <a:moveTo>
                    <a:pt x="389" y="339"/>
                  </a:moveTo>
                  <a:lnTo>
                    <a:pt x="389" y="339"/>
                  </a:lnTo>
                  <a:lnTo>
                    <a:pt x="387" y="341"/>
                  </a:lnTo>
                  <a:lnTo>
                    <a:pt x="387" y="341"/>
                  </a:lnTo>
                  <a:lnTo>
                    <a:pt x="389" y="343"/>
                  </a:lnTo>
                  <a:lnTo>
                    <a:pt x="387" y="345"/>
                  </a:lnTo>
                  <a:lnTo>
                    <a:pt x="387" y="345"/>
                  </a:lnTo>
                  <a:lnTo>
                    <a:pt x="385" y="343"/>
                  </a:lnTo>
                  <a:lnTo>
                    <a:pt x="383" y="343"/>
                  </a:lnTo>
                  <a:lnTo>
                    <a:pt x="383" y="337"/>
                  </a:lnTo>
                  <a:lnTo>
                    <a:pt x="383" y="337"/>
                  </a:lnTo>
                  <a:lnTo>
                    <a:pt x="395" y="337"/>
                  </a:lnTo>
                  <a:lnTo>
                    <a:pt x="395" y="337"/>
                  </a:lnTo>
                  <a:lnTo>
                    <a:pt x="395" y="339"/>
                  </a:lnTo>
                  <a:lnTo>
                    <a:pt x="393" y="339"/>
                  </a:lnTo>
                  <a:lnTo>
                    <a:pt x="391" y="339"/>
                  </a:lnTo>
                  <a:lnTo>
                    <a:pt x="389" y="339"/>
                  </a:lnTo>
                  <a:lnTo>
                    <a:pt x="389" y="339"/>
                  </a:lnTo>
                  <a:close/>
                  <a:moveTo>
                    <a:pt x="385" y="351"/>
                  </a:moveTo>
                  <a:lnTo>
                    <a:pt x="385" y="351"/>
                  </a:lnTo>
                  <a:lnTo>
                    <a:pt x="381" y="351"/>
                  </a:lnTo>
                  <a:lnTo>
                    <a:pt x="377" y="351"/>
                  </a:lnTo>
                  <a:lnTo>
                    <a:pt x="377" y="351"/>
                  </a:lnTo>
                  <a:lnTo>
                    <a:pt x="379" y="349"/>
                  </a:lnTo>
                  <a:lnTo>
                    <a:pt x="381" y="349"/>
                  </a:lnTo>
                  <a:lnTo>
                    <a:pt x="383" y="349"/>
                  </a:lnTo>
                  <a:lnTo>
                    <a:pt x="385" y="351"/>
                  </a:lnTo>
                  <a:lnTo>
                    <a:pt x="385" y="351"/>
                  </a:lnTo>
                  <a:close/>
                  <a:moveTo>
                    <a:pt x="379" y="341"/>
                  </a:moveTo>
                  <a:lnTo>
                    <a:pt x="379" y="341"/>
                  </a:lnTo>
                  <a:lnTo>
                    <a:pt x="379" y="343"/>
                  </a:lnTo>
                  <a:lnTo>
                    <a:pt x="379" y="345"/>
                  </a:lnTo>
                  <a:lnTo>
                    <a:pt x="377" y="345"/>
                  </a:lnTo>
                  <a:lnTo>
                    <a:pt x="375" y="347"/>
                  </a:lnTo>
                  <a:lnTo>
                    <a:pt x="375" y="347"/>
                  </a:lnTo>
                  <a:lnTo>
                    <a:pt x="375" y="345"/>
                  </a:lnTo>
                  <a:lnTo>
                    <a:pt x="375" y="345"/>
                  </a:lnTo>
                  <a:lnTo>
                    <a:pt x="379" y="341"/>
                  </a:lnTo>
                  <a:lnTo>
                    <a:pt x="379" y="341"/>
                  </a:lnTo>
                  <a:close/>
                  <a:moveTo>
                    <a:pt x="377" y="335"/>
                  </a:moveTo>
                  <a:lnTo>
                    <a:pt x="377" y="335"/>
                  </a:lnTo>
                  <a:lnTo>
                    <a:pt x="377" y="331"/>
                  </a:lnTo>
                  <a:lnTo>
                    <a:pt x="377" y="331"/>
                  </a:lnTo>
                  <a:lnTo>
                    <a:pt x="381" y="331"/>
                  </a:lnTo>
                  <a:lnTo>
                    <a:pt x="381" y="331"/>
                  </a:lnTo>
                  <a:lnTo>
                    <a:pt x="379" y="335"/>
                  </a:lnTo>
                  <a:lnTo>
                    <a:pt x="377" y="335"/>
                  </a:lnTo>
                  <a:lnTo>
                    <a:pt x="377" y="335"/>
                  </a:lnTo>
                  <a:close/>
                  <a:moveTo>
                    <a:pt x="387" y="351"/>
                  </a:moveTo>
                  <a:lnTo>
                    <a:pt x="387" y="351"/>
                  </a:lnTo>
                  <a:lnTo>
                    <a:pt x="387" y="349"/>
                  </a:lnTo>
                  <a:lnTo>
                    <a:pt x="387" y="349"/>
                  </a:lnTo>
                  <a:lnTo>
                    <a:pt x="387" y="347"/>
                  </a:lnTo>
                  <a:lnTo>
                    <a:pt x="389" y="347"/>
                  </a:lnTo>
                  <a:lnTo>
                    <a:pt x="391" y="347"/>
                  </a:lnTo>
                  <a:lnTo>
                    <a:pt x="391" y="347"/>
                  </a:lnTo>
                  <a:lnTo>
                    <a:pt x="391" y="349"/>
                  </a:lnTo>
                  <a:lnTo>
                    <a:pt x="387" y="351"/>
                  </a:lnTo>
                  <a:lnTo>
                    <a:pt x="387" y="351"/>
                  </a:lnTo>
                  <a:close/>
                  <a:moveTo>
                    <a:pt x="391" y="361"/>
                  </a:moveTo>
                  <a:lnTo>
                    <a:pt x="391" y="361"/>
                  </a:lnTo>
                  <a:lnTo>
                    <a:pt x="391" y="355"/>
                  </a:lnTo>
                  <a:lnTo>
                    <a:pt x="391" y="355"/>
                  </a:lnTo>
                  <a:lnTo>
                    <a:pt x="395" y="357"/>
                  </a:lnTo>
                  <a:lnTo>
                    <a:pt x="399" y="357"/>
                  </a:lnTo>
                  <a:lnTo>
                    <a:pt x="399" y="357"/>
                  </a:lnTo>
                  <a:lnTo>
                    <a:pt x="397" y="361"/>
                  </a:lnTo>
                  <a:lnTo>
                    <a:pt x="391" y="361"/>
                  </a:lnTo>
                  <a:lnTo>
                    <a:pt x="391" y="361"/>
                  </a:lnTo>
                  <a:close/>
                  <a:moveTo>
                    <a:pt x="393" y="353"/>
                  </a:moveTo>
                  <a:lnTo>
                    <a:pt x="393" y="353"/>
                  </a:lnTo>
                  <a:lnTo>
                    <a:pt x="397" y="351"/>
                  </a:lnTo>
                  <a:lnTo>
                    <a:pt x="403" y="351"/>
                  </a:lnTo>
                  <a:lnTo>
                    <a:pt x="403" y="351"/>
                  </a:lnTo>
                  <a:lnTo>
                    <a:pt x="399" y="355"/>
                  </a:lnTo>
                  <a:lnTo>
                    <a:pt x="397" y="355"/>
                  </a:lnTo>
                  <a:lnTo>
                    <a:pt x="393" y="353"/>
                  </a:lnTo>
                  <a:lnTo>
                    <a:pt x="393" y="353"/>
                  </a:lnTo>
                  <a:close/>
                  <a:moveTo>
                    <a:pt x="399" y="337"/>
                  </a:moveTo>
                  <a:lnTo>
                    <a:pt x="399" y="337"/>
                  </a:lnTo>
                  <a:lnTo>
                    <a:pt x="403" y="337"/>
                  </a:lnTo>
                  <a:lnTo>
                    <a:pt x="407" y="337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03" y="339"/>
                  </a:lnTo>
                  <a:lnTo>
                    <a:pt x="399" y="337"/>
                  </a:lnTo>
                  <a:lnTo>
                    <a:pt x="399" y="337"/>
                  </a:lnTo>
                  <a:close/>
                  <a:moveTo>
                    <a:pt x="403" y="347"/>
                  </a:moveTo>
                  <a:lnTo>
                    <a:pt x="403" y="347"/>
                  </a:lnTo>
                  <a:lnTo>
                    <a:pt x="405" y="343"/>
                  </a:lnTo>
                  <a:lnTo>
                    <a:pt x="407" y="343"/>
                  </a:lnTo>
                  <a:lnTo>
                    <a:pt x="407" y="343"/>
                  </a:lnTo>
                  <a:lnTo>
                    <a:pt x="407" y="345"/>
                  </a:lnTo>
                  <a:lnTo>
                    <a:pt x="403" y="347"/>
                  </a:lnTo>
                  <a:lnTo>
                    <a:pt x="403" y="347"/>
                  </a:lnTo>
                  <a:close/>
                  <a:moveTo>
                    <a:pt x="405" y="351"/>
                  </a:moveTo>
                  <a:lnTo>
                    <a:pt x="405" y="351"/>
                  </a:lnTo>
                  <a:lnTo>
                    <a:pt x="405" y="351"/>
                  </a:lnTo>
                  <a:lnTo>
                    <a:pt x="407" y="349"/>
                  </a:lnTo>
                  <a:lnTo>
                    <a:pt x="411" y="349"/>
                  </a:lnTo>
                  <a:lnTo>
                    <a:pt x="411" y="349"/>
                  </a:lnTo>
                  <a:lnTo>
                    <a:pt x="409" y="353"/>
                  </a:lnTo>
                  <a:lnTo>
                    <a:pt x="407" y="353"/>
                  </a:lnTo>
                  <a:lnTo>
                    <a:pt x="405" y="351"/>
                  </a:lnTo>
                  <a:lnTo>
                    <a:pt x="405" y="351"/>
                  </a:lnTo>
                  <a:close/>
                  <a:moveTo>
                    <a:pt x="411" y="347"/>
                  </a:moveTo>
                  <a:lnTo>
                    <a:pt x="411" y="347"/>
                  </a:lnTo>
                  <a:lnTo>
                    <a:pt x="411" y="341"/>
                  </a:lnTo>
                  <a:lnTo>
                    <a:pt x="413" y="339"/>
                  </a:lnTo>
                  <a:lnTo>
                    <a:pt x="421" y="339"/>
                  </a:lnTo>
                  <a:lnTo>
                    <a:pt x="421" y="339"/>
                  </a:lnTo>
                  <a:lnTo>
                    <a:pt x="417" y="343"/>
                  </a:lnTo>
                  <a:lnTo>
                    <a:pt x="415" y="345"/>
                  </a:lnTo>
                  <a:lnTo>
                    <a:pt x="411" y="347"/>
                  </a:lnTo>
                  <a:lnTo>
                    <a:pt x="411" y="347"/>
                  </a:lnTo>
                  <a:close/>
                  <a:moveTo>
                    <a:pt x="415" y="337"/>
                  </a:moveTo>
                  <a:lnTo>
                    <a:pt x="415" y="337"/>
                  </a:lnTo>
                  <a:lnTo>
                    <a:pt x="417" y="335"/>
                  </a:lnTo>
                  <a:lnTo>
                    <a:pt x="419" y="335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1" y="337"/>
                  </a:lnTo>
                  <a:lnTo>
                    <a:pt x="415" y="337"/>
                  </a:lnTo>
                  <a:lnTo>
                    <a:pt x="415" y="337"/>
                  </a:lnTo>
                  <a:close/>
                  <a:moveTo>
                    <a:pt x="419" y="327"/>
                  </a:moveTo>
                  <a:lnTo>
                    <a:pt x="419" y="327"/>
                  </a:lnTo>
                  <a:lnTo>
                    <a:pt x="417" y="321"/>
                  </a:lnTo>
                  <a:lnTo>
                    <a:pt x="413" y="321"/>
                  </a:lnTo>
                  <a:lnTo>
                    <a:pt x="413" y="321"/>
                  </a:lnTo>
                  <a:lnTo>
                    <a:pt x="415" y="319"/>
                  </a:lnTo>
                  <a:lnTo>
                    <a:pt x="415" y="317"/>
                  </a:lnTo>
                  <a:lnTo>
                    <a:pt x="415" y="317"/>
                  </a:lnTo>
                  <a:lnTo>
                    <a:pt x="407" y="317"/>
                  </a:lnTo>
                  <a:lnTo>
                    <a:pt x="399" y="321"/>
                  </a:lnTo>
                  <a:lnTo>
                    <a:pt x="399" y="321"/>
                  </a:lnTo>
                  <a:lnTo>
                    <a:pt x="401" y="323"/>
                  </a:lnTo>
                  <a:lnTo>
                    <a:pt x="403" y="323"/>
                  </a:lnTo>
                  <a:lnTo>
                    <a:pt x="405" y="323"/>
                  </a:lnTo>
                  <a:lnTo>
                    <a:pt x="405" y="323"/>
                  </a:lnTo>
                  <a:lnTo>
                    <a:pt x="403" y="327"/>
                  </a:lnTo>
                  <a:lnTo>
                    <a:pt x="403" y="327"/>
                  </a:lnTo>
                  <a:lnTo>
                    <a:pt x="409" y="329"/>
                  </a:lnTo>
                  <a:lnTo>
                    <a:pt x="417" y="331"/>
                  </a:lnTo>
                  <a:lnTo>
                    <a:pt x="417" y="331"/>
                  </a:lnTo>
                  <a:lnTo>
                    <a:pt x="413" y="333"/>
                  </a:lnTo>
                  <a:lnTo>
                    <a:pt x="409" y="333"/>
                  </a:lnTo>
                  <a:lnTo>
                    <a:pt x="397" y="333"/>
                  </a:lnTo>
                  <a:lnTo>
                    <a:pt x="377" y="331"/>
                  </a:lnTo>
                  <a:lnTo>
                    <a:pt x="377" y="331"/>
                  </a:lnTo>
                  <a:lnTo>
                    <a:pt x="375" y="329"/>
                  </a:lnTo>
                  <a:lnTo>
                    <a:pt x="373" y="327"/>
                  </a:lnTo>
                  <a:lnTo>
                    <a:pt x="373" y="327"/>
                  </a:lnTo>
                  <a:lnTo>
                    <a:pt x="377" y="321"/>
                  </a:lnTo>
                  <a:lnTo>
                    <a:pt x="377" y="317"/>
                  </a:lnTo>
                  <a:lnTo>
                    <a:pt x="375" y="313"/>
                  </a:lnTo>
                  <a:lnTo>
                    <a:pt x="375" y="313"/>
                  </a:lnTo>
                  <a:lnTo>
                    <a:pt x="373" y="315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3"/>
                  </a:lnTo>
                  <a:lnTo>
                    <a:pt x="369" y="313"/>
                  </a:lnTo>
                  <a:lnTo>
                    <a:pt x="369" y="313"/>
                  </a:lnTo>
                  <a:lnTo>
                    <a:pt x="369" y="313"/>
                  </a:lnTo>
                  <a:lnTo>
                    <a:pt x="367" y="311"/>
                  </a:lnTo>
                  <a:lnTo>
                    <a:pt x="369" y="307"/>
                  </a:lnTo>
                  <a:lnTo>
                    <a:pt x="373" y="303"/>
                  </a:lnTo>
                  <a:lnTo>
                    <a:pt x="373" y="303"/>
                  </a:lnTo>
                  <a:lnTo>
                    <a:pt x="373" y="307"/>
                  </a:lnTo>
                  <a:lnTo>
                    <a:pt x="375" y="311"/>
                  </a:lnTo>
                  <a:lnTo>
                    <a:pt x="375" y="311"/>
                  </a:lnTo>
                  <a:lnTo>
                    <a:pt x="381" y="309"/>
                  </a:lnTo>
                  <a:lnTo>
                    <a:pt x="387" y="307"/>
                  </a:lnTo>
                  <a:lnTo>
                    <a:pt x="387" y="307"/>
                  </a:lnTo>
                  <a:lnTo>
                    <a:pt x="385" y="305"/>
                  </a:lnTo>
                  <a:lnTo>
                    <a:pt x="383" y="305"/>
                  </a:lnTo>
                  <a:lnTo>
                    <a:pt x="383" y="305"/>
                  </a:lnTo>
                  <a:lnTo>
                    <a:pt x="385" y="303"/>
                  </a:lnTo>
                  <a:lnTo>
                    <a:pt x="387" y="301"/>
                  </a:lnTo>
                  <a:lnTo>
                    <a:pt x="389" y="301"/>
                  </a:lnTo>
                  <a:lnTo>
                    <a:pt x="391" y="299"/>
                  </a:lnTo>
                  <a:lnTo>
                    <a:pt x="391" y="299"/>
                  </a:lnTo>
                  <a:lnTo>
                    <a:pt x="395" y="303"/>
                  </a:lnTo>
                  <a:lnTo>
                    <a:pt x="397" y="303"/>
                  </a:lnTo>
                  <a:lnTo>
                    <a:pt x="399" y="301"/>
                  </a:lnTo>
                  <a:lnTo>
                    <a:pt x="399" y="301"/>
                  </a:lnTo>
                  <a:lnTo>
                    <a:pt x="399" y="301"/>
                  </a:lnTo>
                  <a:lnTo>
                    <a:pt x="397" y="301"/>
                  </a:lnTo>
                  <a:lnTo>
                    <a:pt x="395" y="301"/>
                  </a:lnTo>
                  <a:lnTo>
                    <a:pt x="395" y="301"/>
                  </a:lnTo>
                  <a:lnTo>
                    <a:pt x="395" y="301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5" y="295"/>
                  </a:lnTo>
                  <a:lnTo>
                    <a:pt x="395" y="295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93" y="295"/>
                  </a:lnTo>
                  <a:lnTo>
                    <a:pt x="395" y="293"/>
                  </a:lnTo>
                  <a:lnTo>
                    <a:pt x="399" y="291"/>
                  </a:lnTo>
                  <a:lnTo>
                    <a:pt x="405" y="295"/>
                  </a:lnTo>
                  <a:lnTo>
                    <a:pt x="405" y="297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5" y="299"/>
                  </a:lnTo>
                  <a:lnTo>
                    <a:pt x="405" y="299"/>
                  </a:lnTo>
                  <a:lnTo>
                    <a:pt x="405" y="295"/>
                  </a:lnTo>
                  <a:lnTo>
                    <a:pt x="405" y="295"/>
                  </a:lnTo>
                  <a:lnTo>
                    <a:pt x="401" y="297"/>
                  </a:lnTo>
                  <a:lnTo>
                    <a:pt x="403" y="299"/>
                  </a:lnTo>
                  <a:lnTo>
                    <a:pt x="403" y="301"/>
                  </a:lnTo>
                  <a:lnTo>
                    <a:pt x="401" y="305"/>
                  </a:lnTo>
                  <a:lnTo>
                    <a:pt x="401" y="305"/>
                  </a:lnTo>
                  <a:lnTo>
                    <a:pt x="407" y="307"/>
                  </a:lnTo>
                  <a:lnTo>
                    <a:pt x="411" y="307"/>
                  </a:lnTo>
                  <a:lnTo>
                    <a:pt x="415" y="303"/>
                  </a:lnTo>
                  <a:lnTo>
                    <a:pt x="421" y="301"/>
                  </a:lnTo>
                  <a:lnTo>
                    <a:pt x="421" y="301"/>
                  </a:lnTo>
                  <a:lnTo>
                    <a:pt x="419" y="303"/>
                  </a:lnTo>
                  <a:lnTo>
                    <a:pt x="419" y="305"/>
                  </a:lnTo>
                  <a:lnTo>
                    <a:pt x="415" y="307"/>
                  </a:lnTo>
                  <a:lnTo>
                    <a:pt x="415" y="307"/>
                  </a:lnTo>
                  <a:lnTo>
                    <a:pt x="419" y="311"/>
                  </a:lnTo>
                  <a:lnTo>
                    <a:pt x="419" y="311"/>
                  </a:lnTo>
                  <a:lnTo>
                    <a:pt x="419" y="315"/>
                  </a:lnTo>
                  <a:lnTo>
                    <a:pt x="419" y="315"/>
                  </a:lnTo>
                  <a:lnTo>
                    <a:pt x="421" y="313"/>
                  </a:lnTo>
                  <a:lnTo>
                    <a:pt x="425" y="313"/>
                  </a:lnTo>
                  <a:lnTo>
                    <a:pt x="425" y="313"/>
                  </a:lnTo>
                  <a:lnTo>
                    <a:pt x="425" y="313"/>
                  </a:lnTo>
                  <a:lnTo>
                    <a:pt x="425" y="315"/>
                  </a:lnTo>
                  <a:lnTo>
                    <a:pt x="423" y="317"/>
                  </a:lnTo>
                  <a:lnTo>
                    <a:pt x="423" y="317"/>
                  </a:lnTo>
                  <a:lnTo>
                    <a:pt x="423" y="319"/>
                  </a:lnTo>
                  <a:lnTo>
                    <a:pt x="425" y="319"/>
                  </a:lnTo>
                  <a:lnTo>
                    <a:pt x="429" y="317"/>
                  </a:lnTo>
                  <a:lnTo>
                    <a:pt x="429" y="317"/>
                  </a:lnTo>
                  <a:lnTo>
                    <a:pt x="429" y="321"/>
                  </a:lnTo>
                  <a:lnTo>
                    <a:pt x="425" y="325"/>
                  </a:lnTo>
                  <a:lnTo>
                    <a:pt x="419" y="327"/>
                  </a:lnTo>
                  <a:lnTo>
                    <a:pt x="419" y="327"/>
                  </a:lnTo>
                  <a:close/>
                  <a:moveTo>
                    <a:pt x="379" y="297"/>
                  </a:moveTo>
                  <a:lnTo>
                    <a:pt x="379" y="297"/>
                  </a:lnTo>
                  <a:lnTo>
                    <a:pt x="381" y="297"/>
                  </a:lnTo>
                  <a:lnTo>
                    <a:pt x="385" y="297"/>
                  </a:lnTo>
                  <a:lnTo>
                    <a:pt x="385" y="297"/>
                  </a:lnTo>
                  <a:lnTo>
                    <a:pt x="383" y="299"/>
                  </a:lnTo>
                  <a:lnTo>
                    <a:pt x="381" y="301"/>
                  </a:lnTo>
                  <a:lnTo>
                    <a:pt x="379" y="303"/>
                  </a:lnTo>
                  <a:lnTo>
                    <a:pt x="379" y="305"/>
                  </a:lnTo>
                  <a:lnTo>
                    <a:pt x="379" y="305"/>
                  </a:lnTo>
                  <a:lnTo>
                    <a:pt x="377" y="303"/>
                  </a:lnTo>
                  <a:lnTo>
                    <a:pt x="377" y="301"/>
                  </a:lnTo>
                  <a:lnTo>
                    <a:pt x="379" y="297"/>
                  </a:lnTo>
                  <a:lnTo>
                    <a:pt x="379" y="297"/>
                  </a:lnTo>
                  <a:close/>
                  <a:moveTo>
                    <a:pt x="423" y="303"/>
                  </a:moveTo>
                  <a:lnTo>
                    <a:pt x="423" y="303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1" y="305"/>
                  </a:lnTo>
                  <a:lnTo>
                    <a:pt x="431" y="305"/>
                  </a:lnTo>
                  <a:lnTo>
                    <a:pt x="429" y="305"/>
                  </a:lnTo>
                  <a:lnTo>
                    <a:pt x="427" y="305"/>
                  </a:lnTo>
                  <a:lnTo>
                    <a:pt x="425" y="305"/>
                  </a:lnTo>
                  <a:lnTo>
                    <a:pt x="423" y="303"/>
                  </a:lnTo>
                  <a:lnTo>
                    <a:pt x="423" y="303"/>
                  </a:lnTo>
                  <a:close/>
                  <a:moveTo>
                    <a:pt x="437" y="315"/>
                  </a:moveTo>
                  <a:lnTo>
                    <a:pt x="437" y="315"/>
                  </a:lnTo>
                  <a:lnTo>
                    <a:pt x="431" y="313"/>
                  </a:lnTo>
                  <a:lnTo>
                    <a:pt x="431" y="311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33" y="311"/>
                  </a:lnTo>
                  <a:lnTo>
                    <a:pt x="433" y="309"/>
                  </a:lnTo>
                  <a:lnTo>
                    <a:pt x="435" y="305"/>
                  </a:lnTo>
                  <a:lnTo>
                    <a:pt x="435" y="305"/>
                  </a:lnTo>
                  <a:lnTo>
                    <a:pt x="439" y="305"/>
                  </a:lnTo>
                  <a:lnTo>
                    <a:pt x="439" y="305"/>
                  </a:lnTo>
                  <a:lnTo>
                    <a:pt x="437" y="315"/>
                  </a:lnTo>
                  <a:lnTo>
                    <a:pt x="437" y="315"/>
                  </a:lnTo>
                  <a:close/>
                  <a:moveTo>
                    <a:pt x="443" y="313"/>
                  </a:moveTo>
                  <a:lnTo>
                    <a:pt x="443" y="313"/>
                  </a:lnTo>
                  <a:lnTo>
                    <a:pt x="443" y="315"/>
                  </a:lnTo>
                  <a:lnTo>
                    <a:pt x="445" y="315"/>
                  </a:lnTo>
                  <a:lnTo>
                    <a:pt x="449" y="313"/>
                  </a:lnTo>
                  <a:lnTo>
                    <a:pt x="449" y="313"/>
                  </a:lnTo>
                  <a:lnTo>
                    <a:pt x="447" y="317"/>
                  </a:lnTo>
                  <a:lnTo>
                    <a:pt x="447" y="321"/>
                  </a:lnTo>
                  <a:lnTo>
                    <a:pt x="447" y="321"/>
                  </a:lnTo>
                  <a:lnTo>
                    <a:pt x="445" y="319"/>
                  </a:lnTo>
                  <a:lnTo>
                    <a:pt x="441" y="319"/>
                  </a:lnTo>
                  <a:lnTo>
                    <a:pt x="441" y="319"/>
                  </a:lnTo>
                  <a:lnTo>
                    <a:pt x="439" y="313"/>
                  </a:lnTo>
                  <a:lnTo>
                    <a:pt x="441" y="307"/>
                  </a:lnTo>
                  <a:lnTo>
                    <a:pt x="441" y="307"/>
                  </a:lnTo>
                  <a:lnTo>
                    <a:pt x="443" y="309"/>
                  </a:lnTo>
                  <a:lnTo>
                    <a:pt x="447" y="309"/>
                  </a:lnTo>
                  <a:lnTo>
                    <a:pt x="455" y="307"/>
                  </a:lnTo>
                  <a:lnTo>
                    <a:pt x="455" y="307"/>
                  </a:lnTo>
                  <a:lnTo>
                    <a:pt x="455" y="311"/>
                  </a:lnTo>
                  <a:lnTo>
                    <a:pt x="453" y="311"/>
                  </a:lnTo>
                  <a:lnTo>
                    <a:pt x="449" y="311"/>
                  </a:lnTo>
                  <a:lnTo>
                    <a:pt x="445" y="311"/>
                  </a:lnTo>
                  <a:lnTo>
                    <a:pt x="443" y="311"/>
                  </a:lnTo>
                  <a:lnTo>
                    <a:pt x="443" y="313"/>
                  </a:lnTo>
                  <a:lnTo>
                    <a:pt x="443" y="313"/>
                  </a:lnTo>
                  <a:close/>
                  <a:moveTo>
                    <a:pt x="463" y="303"/>
                  </a:moveTo>
                  <a:lnTo>
                    <a:pt x="463" y="303"/>
                  </a:lnTo>
                  <a:lnTo>
                    <a:pt x="461" y="303"/>
                  </a:lnTo>
                  <a:lnTo>
                    <a:pt x="461" y="299"/>
                  </a:lnTo>
                  <a:lnTo>
                    <a:pt x="461" y="299"/>
                  </a:lnTo>
                  <a:lnTo>
                    <a:pt x="459" y="303"/>
                  </a:lnTo>
                  <a:lnTo>
                    <a:pt x="459" y="303"/>
                  </a:lnTo>
                  <a:lnTo>
                    <a:pt x="457" y="303"/>
                  </a:lnTo>
                  <a:lnTo>
                    <a:pt x="455" y="301"/>
                  </a:lnTo>
                  <a:lnTo>
                    <a:pt x="453" y="301"/>
                  </a:lnTo>
                  <a:lnTo>
                    <a:pt x="451" y="299"/>
                  </a:lnTo>
                  <a:lnTo>
                    <a:pt x="451" y="299"/>
                  </a:lnTo>
                  <a:lnTo>
                    <a:pt x="449" y="299"/>
                  </a:lnTo>
                  <a:lnTo>
                    <a:pt x="449" y="301"/>
                  </a:lnTo>
                  <a:lnTo>
                    <a:pt x="449" y="303"/>
                  </a:lnTo>
                  <a:lnTo>
                    <a:pt x="447" y="303"/>
                  </a:lnTo>
                  <a:lnTo>
                    <a:pt x="447" y="303"/>
                  </a:lnTo>
                  <a:lnTo>
                    <a:pt x="445" y="299"/>
                  </a:lnTo>
                  <a:lnTo>
                    <a:pt x="445" y="299"/>
                  </a:lnTo>
                  <a:lnTo>
                    <a:pt x="443" y="299"/>
                  </a:lnTo>
                  <a:lnTo>
                    <a:pt x="441" y="301"/>
                  </a:lnTo>
                  <a:lnTo>
                    <a:pt x="441" y="301"/>
                  </a:lnTo>
                  <a:lnTo>
                    <a:pt x="441" y="299"/>
                  </a:lnTo>
                  <a:lnTo>
                    <a:pt x="439" y="295"/>
                  </a:lnTo>
                  <a:lnTo>
                    <a:pt x="437" y="295"/>
                  </a:lnTo>
                  <a:lnTo>
                    <a:pt x="433" y="295"/>
                  </a:lnTo>
                  <a:lnTo>
                    <a:pt x="433" y="295"/>
                  </a:lnTo>
                  <a:lnTo>
                    <a:pt x="431" y="293"/>
                  </a:lnTo>
                  <a:lnTo>
                    <a:pt x="429" y="289"/>
                  </a:lnTo>
                  <a:lnTo>
                    <a:pt x="429" y="289"/>
                  </a:lnTo>
                  <a:lnTo>
                    <a:pt x="435" y="287"/>
                  </a:lnTo>
                  <a:lnTo>
                    <a:pt x="441" y="285"/>
                  </a:lnTo>
                  <a:lnTo>
                    <a:pt x="441" y="285"/>
                  </a:lnTo>
                  <a:lnTo>
                    <a:pt x="439" y="283"/>
                  </a:lnTo>
                  <a:lnTo>
                    <a:pt x="439" y="281"/>
                  </a:lnTo>
                  <a:lnTo>
                    <a:pt x="439" y="281"/>
                  </a:lnTo>
                  <a:lnTo>
                    <a:pt x="443" y="283"/>
                  </a:lnTo>
                  <a:lnTo>
                    <a:pt x="443" y="283"/>
                  </a:lnTo>
                  <a:lnTo>
                    <a:pt x="443" y="285"/>
                  </a:lnTo>
                  <a:lnTo>
                    <a:pt x="441" y="285"/>
                  </a:lnTo>
                  <a:lnTo>
                    <a:pt x="441" y="285"/>
                  </a:lnTo>
                  <a:lnTo>
                    <a:pt x="445" y="285"/>
                  </a:lnTo>
                  <a:lnTo>
                    <a:pt x="447" y="285"/>
                  </a:lnTo>
                  <a:lnTo>
                    <a:pt x="451" y="287"/>
                  </a:lnTo>
                  <a:lnTo>
                    <a:pt x="453" y="289"/>
                  </a:lnTo>
                  <a:lnTo>
                    <a:pt x="453" y="289"/>
                  </a:lnTo>
                  <a:lnTo>
                    <a:pt x="453" y="287"/>
                  </a:lnTo>
                  <a:lnTo>
                    <a:pt x="455" y="281"/>
                  </a:lnTo>
                  <a:lnTo>
                    <a:pt x="455" y="281"/>
                  </a:lnTo>
                  <a:lnTo>
                    <a:pt x="457" y="283"/>
                  </a:lnTo>
                  <a:lnTo>
                    <a:pt x="457" y="287"/>
                  </a:lnTo>
                  <a:lnTo>
                    <a:pt x="457" y="287"/>
                  </a:lnTo>
                  <a:lnTo>
                    <a:pt x="457" y="287"/>
                  </a:lnTo>
                  <a:lnTo>
                    <a:pt x="457" y="285"/>
                  </a:lnTo>
                  <a:lnTo>
                    <a:pt x="457" y="283"/>
                  </a:lnTo>
                  <a:lnTo>
                    <a:pt x="459" y="283"/>
                  </a:lnTo>
                  <a:lnTo>
                    <a:pt x="459" y="283"/>
                  </a:lnTo>
                  <a:lnTo>
                    <a:pt x="459" y="291"/>
                  </a:lnTo>
                  <a:lnTo>
                    <a:pt x="455" y="297"/>
                  </a:lnTo>
                  <a:lnTo>
                    <a:pt x="455" y="297"/>
                  </a:lnTo>
                  <a:lnTo>
                    <a:pt x="457" y="299"/>
                  </a:lnTo>
                  <a:lnTo>
                    <a:pt x="461" y="297"/>
                  </a:lnTo>
                  <a:lnTo>
                    <a:pt x="463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9"/>
                  </a:lnTo>
                  <a:lnTo>
                    <a:pt x="465" y="301"/>
                  </a:lnTo>
                  <a:lnTo>
                    <a:pt x="465" y="301"/>
                  </a:lnTo>
                  <a:lnTo>
                    <a:pt x="463" y="303"/>
                  </a:lnTo>
                  <a:lnTo>
                    <a:pt x="463" y="303"/>
                  </a:lnTo>
                  <a:close/>
                  <a:moveTo>
                    <a:pt x="445" y="281"/>
                  </a:moveTo>
                  <a:lnTo>
                    <a:pt x="445" y="281"/>
                  </a:lnTo>
                  <a:lnTo>
                    <a:pt x="447" y="279"/>
                  </a:lnTo>
                  <a:lnTo>
                    <a:pt x="449" y="279"/>
                  </a:lnTo>
                  <a:lnTo>
                    <a:pt x="449" y="279"/>
                  </a:lnTo>
                  <a:lnTo>
                    <a:pt x="449" y="281"/>
                  </a:lnTo>
                  <a:lnTo>
                    <a:pt x="449" y="283"/>
                  </a:lnTo>
                  <a:lnTo>
                    <a:pt x="445" y="281"/>
                  </a:lnTo>
                  <a:lnTo>
                    <a:pt x="445" y="281"/>
                  </a:lnTo>
                  <a:close/>
                  <a:moveTo>
                    <a:pt x="461" y="287"/>
                  </a:moveTo>
                  <a:lnTo>
                    <a:pt x="461" y="287"/>
                  </a:lnTo>
                  <a:lnTo>
                    <a:pt x="465" y="289"/>
                  </a:lnTo>
                  <a:lnTo>
                    <a:pt x="465" y="291"/>
                  </a:lnTo>
                  <a:lnTo>
                    <a:pt x="465" y="293"/>
                  </a:lnTo>
                  <a:lnTo>
                    <a:pt x="461" y="293"/>
                  </a:lnTo>
                  <a:lnTo>
                    <a:pt x="461" y="293"/>
                  </a:lnTo>
                  <a:lnTo>
                    <a:pt x="461" y="291"/>
                  </a:lnTo>
                  <a:lnTo>
                    <a:pt x="461" y="287"/>
                  </a:lnTo>
                  <a:lnTo>
                    <a:pt x="461" y="287"/>
                  </a:lnTo>
                  <a:close/>
                  <a:moveTo>
                    <a:pt x="465" y="309"/>
                  </a:moveTo>
                  <a:lnTo>
                    <a:pt x="465" y="309"/>
                  </a:lnTo>
                  <a:lnTo>
                    <a:pt x="467" y="307"/>
                  </a:lnTo>
                  <a:lnTo>
                    <a:pt x="469" y="305"/>
                  </a:lnTo>
                  <a:lnTo>
                    <a:pt x="469" y="303"/>
                  </a:lnTo>
                  <a:lnTo>
                    <a:pt x="469" y="303"/>
                  </a:lnTo>
                  <a:lnTo>
                    <a:pt x="469" y="303"/>
                  </a:lnTo>
                  <a:lnTo>
                    <a:pt x="469" y="303"/>
                  </a:lnTo>
                  <a:lnTo>
                    <a:pt x="471" y="305"/>
                  </a:lnTo>
                  <a:lnTo>
                    <a:pt x="471" y="305"/>
                  </a:lnTo>
                  <a:lnTo>
                    <a:pt x="471" y="307"/>
                  </a:lnTo>
                  <a:lnTo>
                    <a:pt x="473" y="307"/>
                  </a:lnTo>
                  <a:lnTo>
                    <a:pt x="475" y="307"/>
                  </a:lnTo>
                  <a:lnTo>
                    <a:pt x="475" y="307"/>
                  </a:lnTo>
                  <a:lnTo>
                    <a:pt x="475" y="309"/>
                  </a:lnTo>
                  <a:lnTo>
                    <a:pt x="471" y="309"/>
                  </a:lnTo>
                  <a:lnTo>
                    <a:pt x="465" y="309"/>
                  </a:lnTo>
                  <a:lnTo>
                    <a:pt x="465" y="309"/>
                  </a:lnTo>
                  <a:close/>
                  <a:moveTo>
                    <a:pt x="471" y="297"/>
                  </a:moveTo>
                  <a:lnTo>
                    <a:pt x="471" y="297"/>
                  </a:lnTo>
                  <a:lnTo>
                    <a:pt x="473" y="295"/>
                  </a:lnTo>
                  <a:lnTo>
                    <a:pt x="477" y="293"/>
                  </a:lnTo>
                  <a:lnTo>
                    <a:pt x="481" y="293"/>
                  </a:lnTo>
                  <a:lnTo>
                    <a:pt x="483" y="295"/>
                  </a:lnTo>
                  <a:lnTo>
                    <a:pt x="483" y="295"/>
                  </a:lnTo>
                  <a:lnTo>
                    <a:pt x="477" y="297"/>
                  </a:lnTo>
                  <a:lnTo>
                    <a:pt x="471" y="297"/>
                  </a:lnTo>
                  <a:lnTo>
                    <a:pt x="471" y="297"/>
                  </a:lnTo>
                  <a:close/>
                  <a:moveTo>
                    <a:pt x="487" y="297"/>
                  </a:moveTo>
                  <a:lnTo>
                    <a:pt x="487" y="297"/>
                  </a:lnTo>
                  <a:lnTo>
                    <a:pt x="487" y="301"/>
                  </a:lnTo>
                  <a:lnTo>
                    <a:pt x="487" y="305"/>
                  </a:lnTo>
                  <a:lnTo>
                    <a:pt x="487" y="305"/>
                  </a:lnTo>
                  <a:lnTo>
                    <a:pt x="485" y="305"/>
                  </a:lnTo>
                  <a:lnTo>
                    <a:pt x="485" y="303"/>
                  </a:lnTo>
                  <a:lnTo>
                    <a:pt x="485" y="301"/>
                  </a:lnTo>
                  <a:lnTo>
                    <a:pt x="483" y="301"/>
                  </a:lnTo>
                  <a:lnTo>
                    <a:pt x="483" y="301"/>
                  </a:lnTo>
                  <a:lnTo>
                    <a:pt x="483" y="301"/>
                  </a:lnTo>
                  <a:lnTo>
                    <a:pt x="481" y="303"/>
                  </a:lnTo>
                  <a:lnTo>
                    <a:pt x="481" y="305"/>
                  </a:lnTo>
                  <a:lnTo>
                    <a:pt x="481" y="305"/>
                  </a:lnTo>
                  <a:lnTo>
                    <a:pt x="477" y="303"/>
                  </a:lnTo>
                  <a:lnTo>
                    <a:pt x="477" y="299"/>
                  </a:lnTo>
                  <a:lnTo>
                    <a:pt x="477" y="299"/>
                  </a:lnTo>
                  <a:lnTo>
                    <a:pt x="481" y="297"/>
                  </a:lnTo>
                  <a:lnTo>
                    <a:pt x="487" y="297"/>
                  </a:lnTo>
                  <a:lnTo>
                    <a:pt x="487" y="297"/>
                  </a:lnTo>
                  <a:close/>
                  <a:moveTo>
                    <a:pt x="485" y="317"/>
                  </a:moveTo>
                  <a:lnTo>
                    <a:pt x="485" y="317"/>
                  </a:lnTo>
                  <a:lnTo>
                    <a:pt x="481" y="315"/>
                  </a:lnTo>
                  <a:lnTo>
                    <a:pt x="479" y="315"/>
                  </a:lnTo>
                  <a:lnTo>
                    <a:pt x="477" y="315"/>
                  </a:lnTo>
                  <a:lnTo>
                    <a:pt x="477" y="315"/>
                  </a:lnTo>
                  <a:lnTo>
                    <a:pt x="477" y="313"/>
                  </a:lnTo>
                  <a:lnTo>
                    <a:pt x="479" y="313"/>
                  </a:lnTo>
                  <a:lnTo>
                    <a:pt x="483" y="313"/>
                  </a:lnTo>
                  <a:lnTo>
                    <a:pt x="483" y="313"/>
                  </a:lnTo>
                  <a:lnTo>
                    <a:pt x="483" y="309"/>
                  </a:lnTo>
                  <a:lnTo>
                    <a:pt x="483" y="307"/>
                  </a:lnTo>
                  <a:lnTo>
                    <a:pt x="485" y="305"/>
                  </a:lnTo>
                  <a:lnTo>
                    <a:pt x="485" y="305"/>
                  </a:lnTo>
                  <a:lnTo>
                    <a:pt x="487" y="307"/>
                  </a:lnTo>
                  <a:lnTo>
                    <a:pt x="487" y="311"/>
                  </a:lnTo>
                  <a:lnTo>
                    <a:pt x="487" y="315"/>
                  </a:lnTo>
                  <a:lnTo>
                    <a:pt x="485" y="317"/>
                  </a:lnTo>
                  <a:lnTo>
                    <a:pt x="485" y="317"/>
                  </a:lnTo>
                  <a:close/>
                  <a:moveTo>
                    <a:pt x="487" y="323"/>
                  </a:moveTo>
                  <a:lnTo>
                    <a:pt x="487" y="323"/>
                  </a:lnTo>
                  <a:lnTo>
                    <a:pt x="487" y="321"/>
                  </a:lnTo>
                  <a:lnTo>
                    <a:pt x="491" y="321"/>
                  </a:lnTo>
                  <a:lnTo>
                    <a:pt x="491" y="321"/>
                  </a:lnTo>
                  <a:lnTo>
                    <a:pt x="489" y="323"/>
                  </a:lnTo>
                  <a:lnTo>
                    <a:pt x="487" y="323"/>
                  </a:lnTo>
                  <a:lnTo>
                    <a:pt x="487" y="323"/>
                  </a:lnTo>
                  <a:close/>
                  <a:moveTo>
                    <a:pt x="491" y="277"/>
                  </a:moveTo>
                  <a:lnTo>
                    <a:pt x="491" y="277"/>
                  </a:lnTo>
                  <a:lnTo>
                    <a:pt x="491" y="273"/>
                  </a:lnTo>
                  <a:lnTo>
                    <a:pt x="491" y="271"/>
                  </a:lnTo>
                  <a:lnTo>
                    <a:pt x="493" y="269"/>
                  </a:lnTo>
                  <a:lnTo>
                    <a:pt x="495" y="267"/>
                  </a:lnTo>
                  <a:lnTo>
                    <a:pt x="495" y="267"/>
                  </a:lnTo>
                  <a:lnTo>
                    <a:pt x="493" y="269"/>
                  </a:lnTo>
                  <a:lnTo>
                    <a:pt x="493" y="273"/>
                  </a:lnTo>
                  <a:lnTo>
                    <a:pt x="493" y="275"/>
                  </a:lnTo>
                  <a:lnTo>
                    <a:pt x="491" y="277"/>
                  </a:lnTo>
                  <a:lnTo>
                    <a:pt x="491" y="277"/>
                  </a:lnTo>
                  <a:close/>
                  <a:moveTo>
                    <a:pt x="505" y="265"/>
                  </a:moveTo>
                  <a:lnTo>
                    <a:pt x="505" y="265"/>
                  </a:lnTo>
                  <a:lnTo>
                    <a:pt x="503" y="269"/>
                  </a:lnTo>
                  <a:lnTo>
                    <a:pt x="501" y="269"/>
                  </a:lnTo>
                  <a:lnTo>
                    <a:pt x="499" y="269"/>
                  </a:lnTo>
                  <a:lnTo>
                    <a:pt x="499" y="269"/>
                  </a:lnTo>
                  <a:lnTo>
                    <a:pt x="499" y="267"/>
                  </a:lnTo>
                  <a:lnTo>
                    <a:pt x="497" y="265"/>
                  </a:lnTo>
                  <a:lnTo>
                    <a:pt x="497" y="265"/>
                  </a:lnTo>
                  <a:lnTo>
                    <a:pt x="495" y="265"/>
                  </a:lnTo>
                  <a:lnTo>
                    <a:pt x="491" y="267"/>
                  </a:lnTo>
                  <a:lnTo>
                    <a:pt x="491" y="267"/>
                  </a:lnTo>
                  <a:lnTo>
                    <a:pt x="493" y="263"/>
                  </a:lnTo>
                  <a:lnTo>
                    <a:pt x="497" y="263"/>
                  </a:lnTo>
                  <a:lnTo>
                    <a:pt x="501" y="263"/>
                  </a:lnTo>
                  <a:lnTo>
                    <a:pt x="505" y="265"/>
                  </a:lnTo>
                  <a:lnTo>
                    <a:pt x="505" y="265"/>
                  </a:lnTo>
                  <a:close/>
                  <a:moveTo>
                    <a:pt x="491" y="253"/>
                  </a:moveTo>
                  <a:lnTo>
                    <a:pt x="491" y="253"/>
                  </a:lnTo>
                  <a:lnTo>
                    <a:pt x="491" y="249"/>
                  </a:lnTo>
                  <a:lnTo>
                    <a:pt x="489" y="249"/>
                  </a:lnTo>
                  <a:lnTo>
                    <a:pt x="489" y="249"/>
                  </a:lnTo>
                  <a:lnTo>
                    <a:pt x="487" y="249"/>
                  </a:lnTo>
                  <a:lnTo>
                    <a:pt x="485" y="251"/>
                  </a:lnTo>
                  <a:lnTo>
                    <a:pt x="485" y="253"/>
                  </a:lnTo>
                  <a:lnTo>
                    <a:pt x="481" y="253"/>
                  </a:lnTo>
                  <a:lnTo>
                    <a:pt x="481" y="253"/>
                  </a:lnTo>
                  <a:lnTo>
                    <a:pt x="483" y="249"/>
                  </a:lnTo>
                  <a:lnTo>
                    <a:pt x="483" y="24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79" y="251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3"/>
                  </a:lnTo>
                  <a:lnTo>
                    <a:pt x="479" y="257"/>
                  </a:lnTo>
                  <a:lnTo>
                    <a:pt x="481" y="259"/>
                  </a:lnTo>
                  <a:lnTo>
                    <a:pt x="483" y="263"/>
                  </a:lnTo>
                  <a:lnTo>
                    <a:pt x="485" y="265"/>
                  </a:lnTo>
                  <a:lnTo>
                    <a:pt x="485" y="265"/>
                  </a:lnTo>
                  <a:lnTo>
                    <a:pt x="465" y="265"/>
                  </a:lnTo>
                  <a:lnTo>
                    <a:pt x="465" y="265"/>
                  </a:lnTo>
                  <a:lnTo>
                    <a:pt x="469" y="271"/>
                  </a:lnTo>
                  <a:lnTo>
                    <a:pt x="469" y="273"/>
                  </a:lnTo>
                  <a:lnTo>
                    <a:pt x="467" y="277"/>
                  </a:lnTo>
                  <a:lnTo>
                    <a:pt x="467" y="277"/>
                  </a:lnTo>
                  <a:lnTo>
                    <a:pt x="471" y="277"/>
                  </a:lnTo>
                  <a:lnTo>
                    <a:pt x="471" y="275"/>
                  </a:lnTo>
                  <a:lnTo>
                    <a:pt x="473" y="271"/>
                  </a:lnTo>
                  <a:lnTo>
                    <a:pt x="475" y="271"/>
                  </a:lnTo>
                  <a:lnTo>
                    <a:pt x="475" y="271"/>
                  </a:lnTo>
                  <a:lnTo>
                    <a:pt x="475" y="275"/>
                  </a:lnTo>
                  <a:lnTo>
                    <a:pt x="473" y="279"/>
                  </a:lnTo>
                  <a:lnTo>
                    <a:pt x="473" y="279"/>
                  </a:lnTo>
                  <a:lnTo>
                    <a:pt x="477" y="277"/>
                  </a:lnTo>
                  <a:lnTo>
                    <a:pt x="477" y="275"/>
                  </a:lnTo>
                  <a:lnTo>
                    <a:pt x="479" y="273"/>
                  </a:lnTo>
                  <a:lnTo>
                    <a:pt x="483" y="271"/>
                  </a:lnTo>
                  <a:lnTo>
                    <a:pt x="483" y="271"/>
                  </a:lnTo>
                  <a:lnTo>
                    <a:pt x="483" y="275"/>
                  </a:lnTo>
                  <a:lnTo>
                    <a:pt x="485" y="275"/>
                  </a:lnTo>
                  <a:lnTo>
                    <a:pt x="491" y="273"/>
                  </a:lnTo>
                  <a:lnTo>
                    <a:pt x="491" y="273"/>
                  </a:lnTo>
                  <a:lnTo>
                    <a:pt x="491" y="281"/>
                  </a:lnTo>
                  <a:lnTo>
                    <a:pt x="491" y="281"/>
                  </a:lnTo>
                  <a:lnTo>
                    <a:pt x="487" y="277"/>
                  </a:lnTo>
                  <a:lnTo>
                    <a:pt x="483" y="279"/>
                  </a:lnTo>
                  <a:lnTo>
                    <a:pt x="481" y="281"/>
                  </a:lnTo>
                  <a:lnTo>
                    <a:pt x="481" y="287"/>
                  </a:lnTo>
                  <a:lnTo>
                    <a:pt x="481" y="287"/>
                  </a:lnTo>
                  <a:lnTo>
                    <a:pt x="479" y="287"/>
                  </a:lnTo>
                  <a:lnTo>
                    <a:pt x="479" y="289"/>
                  </a:lnTo>
                  <a:lnTo>
                    <a:pt x="479" y="291"/>
                  </a:lnTo>
                  <a:lnTo>
                    <a:pt x="477" y="291"/>
                  </a:lnTo>
                  <a:lnTo>
                    <a:pt x="477" y="291"/>
                  </a:lnTo>
                  <a:lnTo>
                    <a:pt x="477" y="287"/>
                  </a:lnTo>
                  <a:lnTo>
                    <a:pt x="475" y="283"/>
                  </a:lnTo>
                  <a:lnTo>
                    <a:pt x="475" y="283"/>
                  </a:lnTo>
                  <a:lnTo>
                    <a:pt x="473" y="285"/>
                  </a:lnTo>
                  <a:lnTo>
                    <a:pt x="473" y="287"/>
                  </a:lnTo>
                  <a:lnTo>
                    <a:pt x="473" y="287"/>
                  </a:lnTo>
                  <a:lnTo>
                    <a:pt x="471" y="287"/>
                  </a:lnTo>
                  <a:lnTo>
                    <a:pt x="471" y="285"/>
                  </a:lnTo>
                  <a:lnTo>
                    <a:pt x="469" y="281"/>
                  </a:lnTo>
                  <a:lnTo>
                    <a:pt x="469" y="281"/>
                  </a:lnTo>
                  <a:lnTo>
                    <a:pt x="467" y="283"/>
                  </a:lnTo>
                  <a:lnTo>
                    <a:pt x="467" y="283"/>
                  </a:lnTo>
                  <a:lnTo>
                    <a:pt x="467" y="285"/>
                  </a:lnTo>
                  <a:lnTo>
                    <a:pt x="465" y="287"/>
                  </a:lnTo>
                  <a:lnTo>
                    <a:pt x="465" y="287"/>
                  </a:lnTo>
                  <a:lnTo>
                    <a:pt x="465" y="285"/>
                  </a:lnTo>
                  <a:lnTo>
                    <a:pt x="463" y="283"/>
                  </a:lnTo>
                  <a:lnTo>
                    <a:pt x="455" y="281"/>
                  </a:lnTo>
                  <a:lnTo>
                    <a:pt x="455" y="281"/>
                  </a:lnTo>
                  <a:lnTo>
                    <a:pt x="453" y="277"/>
                  </a:lnTo>
                  <a:lnTo>
                    <a:pt x="451" y="275"/>
                  </a:lnTo>
                  <a:lnTo>
                    <a:pt x="451" y="275"/>
                  </a:lnTo>
                  <a:lnTo>
                    <a:pt x="445" y="273"/>
                  </a:lnTo>
                  <a:lnTo>
                    <a:pt x="441" y="273"/>
                  </a:lnTo>
                  <a:lnTo>
                    <a:pt x="441" y="273"/>
                  </a:lnTo>
                  <a:lnTo>
                    <a:pt x="439" y="269"/>
                  </a:lnTo>
                  <a:lnTo>
                    <a:pt x="441" y="263"/>
                  </a:lnTo>
                  <a:lnTo>
                    <a:pt x="441" y="263"/>
                  </a:lnTo>
                  <a:lnTo>
                    <a:pt x="437" y="265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35" y="267"/>
                  </a:lnTo>
                  <a:lnTo>
                    <a:pt x="439" y="269"/>
                  </a:lnTo>
                  <a:lnTo>
                    <a:pt x="439" y="269"/>
                  </a:lnTo>
                  <a:lnTo>
                    <a:pt x="435" y="271"/>
                  </a:lnTo>
                  <a:lnTo>
                    <a:pt x="433" y="273"/>
                  </a:lnTo>
                  <a:lnTo>
                    <a:pt x="433" y="277"/>
                  </a:lnTo>
                  <a:lnTo>
                    <a:pt x="433" y="277"/>
                  </a:lnTo>
                  <a:lnTo>
                    <a:pt x="435" y="277"/>
                  </a:lnTo>
                  <a:lnTo>
                    <a:pt x="439" y="277"/>
                  </a:lnTo>
                  <a:lnTo>
                    <a:pt x="439" y="277"/>
                  </a:lnTo>
                  <a:lnTo>
                    <a:pt x="437" y="281"/>
                  </a:lnTo>
                  <a:lnTo>
                    <a:pt x="435" y="281"/>
                  </a:lnTo>
                  <a:lnTo>
                    <a:pt x="433" y="281"/>
                  </a:lnTo>
                  <a:lnTo>
                    <a:pt x="429" y="283"/>
                  </a:lnTo>
                  <a:lnTo>
                    <a:pt x="429" y="283"/>
                  </a:lnTo>
                  <a:lnTo>
                    <a:pt x="429" y="279"/>
                  </a:lnTo>
                  <a:lnTo>
                    <a:pt x="429" y="279"/>
                  </a:lnTo>
                  <a:lnTo>
                    <a:pt x="427" y="279"/>
                  </a:lnTo>
                  <a:lnTo>
                    <a:pt x="425" y="281"/>
                  </a:lnTo>
                  <a:lnTo>
                    <a:pt x="423" y="283"/>
                  </a:lnTo>
                  <a:lnTo>
                    <a:pt x="423" y="283"/>
                  </a:lnTo>
                  <a:lnTo>
                    <a:pt x="423" y="285"/>
                  </a:lnTo>
                  <a:lnTo>
                    <a:pt x="425" y="285"/>
                  </a:lnTo>
                  <a:lnTo>
                    <a:pt x="427" y="285"/>
                  </a:lnTo>
                  <a:lnTo>
                    <a:pt x="429" y="285"/>
                  </a:lnTo>
                  <a:lnTo>
                    <a:pt x="429" y="285"/>
                  </a:lnTo>
                  <a:lnTo>
                    <a:pt x="423" y="293"/>
                  </a:lnTo>
                  <a:lnTo>
                    <a:pt x="421" y="295"/>
                  </a:lnTo>
                  <a:lnTo>
                    <a:pt x="415" y="297"/>
                  </a:lnTo>
                  <a:lnTo>
                    <a:pt x="415" y="297"/>
                  </a:lnTo>
                  <a:lnTo>
                    <a:pt x="415" y="295"/>
                  </a:lnTo>
                  <a:lnTo>
                    <a:pt x="413" y="293"/>
                  </a:lnTo>
                  <a:lnTo>
                    <a:pt x="413" y="293"/>
                  </a:lnTo>
                  <a:lnTo>
                    <a:pt x="407" y="293"/>
                  </a:lnTo>
                  <a:lnTo>
                    <a:pt x="399" y="291"/>
                  </a:lnTo>
                  <a:lnTo>
                    <a:pt x="393" y="287"/>
                  </a:lnTo>
                  <a:lnTo>
                    <a:pt x="389" y="285"/>
                  </a:lnTo>
                  <a:lnTo>
                    <a:pt x="389" y="285"/>
                  </a:lnTo>
                  <a:lnTo>
                    <a:pt x="385" y="287"/>
                  </a:lnTo>
                  <a:lnTo>
                    <a:pt x="385" y="291"/>
                  </a:lnTo>
                  <a:lnTo>
                    <a:pt x="385" y="291"/>
                  </a:lnTo>
                  <a:lnTo>
                    <a:pt x="385" y="293"/>
                  </a:lnTo>
                  <a:lnTo>
                    <a:pt x="385" y="291"/>
                  </a:lnTo>
                  <a:lnTo>
                    <a:pt x="387" y="289"/>
                  </a:lnTo>
                  <a:lnTo>
                    <a:pt x="387" y="289"/>
                  </a:lnTo>
                  <a:lnTo>
                    <a:pt x="389" y="293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89" y="297"/>
                  </a:lnTo>
                  <a:lnTo>
                    <a:pt x="389" y="297"/>
                  </a:lnTo>
                  <a:lnTo>
                    <a:pt x="383" y="293"/>
                  </a:lnTo>
                  <a:lnTo>
                    <a:pt x="381" y="291"/>
                  </a:lnTo>
                  <a:lnTo>
                    <a:pt x="379" y="287"/>
                  </a:lnTo>
                  <a:lnTo>
                    <a:pt x="379" y="287"/>
                  </a:lnTo>
                  <a:lnTo>
                    <a:pt x="377" y="289"/>
                  </a:lnTo>
                  <a:lnTo>
                    <a:pt x="377" y="291"/>
                  </a:lnTo>
                  <a:lnTo>
                    <a:pt x="377" y="291"/>
                  </a:lnTo>
                  <a:lnTo>
                    <a:pt x="375" y="291"/>
                  </a:lnTo>
                  <a:lnTo>
                    <a:pt x="371" y="289"/>
                  </a:lnTo>
                  <a:lnTo>
                    <a:pt x="371" y="289"/>
                  </a:lnTo>
                  <a:lnTo>
                    <a:pt x="371" y="283"/>
                  </a:lnTo>
                  <a:lnTo>
                    <a:pt x="371" y="283"/>
                  </a:lnTo>
                  <a:lnTo>
                    <a:pt x="369" y="283"/>
                  </a:lnTo>
                  <a:lnTo>
                    <a:pt x="369" y="285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57" y="287"/>
                  </a:lnTo>
                  <a:lnTo>
                    <a:pt x="353" y="287"/>
                  </a:lnTo>
                  <a:lnTo>
                    <a:pt x="347" y="289"/>
                  </a:lnTo>
                  <a:lnTo>
                    <a:pt x="347" y="289"/>
                  </a:lnTo>
                  <a:lnTo>
                    <a:pt x="341" y="287"/>
                  </a:lnTo>
                  <a:lnTo>
                    <a:pt x="339" y="287"/>
                  </a:lnTo>
                  <a:lnTo>
                    <a:pt x="337" y="289"/>
                  </a:lnTo>
                  <a:lnTo>
                    <a:pt x="337" y="289"/>
                  </a:lnTo>
                  <a:lnTo>
                    <a:pt x="337" y="287"/>
                  </a:lnTo>
                  <a:lnTo>
                    <a:pt x="337" y="285"/>
                  </a:lnTo>
                  <a:lnTo>
                    <a:pt x="337" y="285"/>
                  </a:lnTo>
                  <a:lnTo>
                    <a:pt x="331" y="287"/>
                  </a:lnTo>
                  <a:lnTo>
                    <a:pt x="327" y="289"/>
                  </a:lnTo>
                  <a:lnTo>
                    <a:pt x="323" y="297"/>
                  </a:lnTo>
                  <a:lnTo>
                    <a:pt x="323" y="297"/>
                  </a:lnTo>
                  <a:lnTo>
                    <a:pt x="323" y="291"/>
                  </a:lnTo>
                  <a:lnTo>
                    <a:pt x="321" y="289"/>
                  </a:lnTo>
                  <a:lnTo>
                    <a:pt x="317" y="287"/>
                  </a:lnTo>
                  <a:lnTo>
                    <a:pt x="311" y="287"/>
                  </a:lnTo>
                  <a:lnTo>
                    <a:pt x="311" y="287"/>
                  </a:lnTo>
                  <a:lnTo>
                    <a:pt x="311" y="289"/>
                  </a:lnTo>
                  <a:lnTo>
                    <a:pt x="311" y="291"/>
                  </a:lnTo>
                  <a:lnTo>
                    <a:pt x="311" y="291"/>
                  </a:lnTo>
                  <a:lnTo>
                    <a:pt x="307" y="289"/>
                  </a:lnTo>
                  <a:lnTo>
                    <a:pt x="303" y="287"/>
                  </a:lnTo>
                  <a:lnTo>
                    <a:pt x="294" y="287"/>
                  </a:lnTo>
                  <a:lnTo>
                    <a:pt x="294" y="287"/>
                  </a:lnTo>
                  <a:lnTo>
                    <a:pt x="296" y="285"/>
                  </a:lnTo>
                  <a:lnTo>
                    <a:pt x="294" y="283"/>
                  </a:lnTo>
                  <a:lnTo>
                    <a:pt x="294" y="283"/>
                  </a:lnTo>
                  <a:lnTo>
                    <a:pt x="288" y="283"/>
                  </a:lnTo>
                  <a:lnTo>
                    <a:pt x="284" y="283"/>
                  </a:lnTo>
                  <a:lnTo>
                    <a:pt x="284" y="283"/>
                  </a:lnTo>
                  <a:lnTo>
                    <a:pt x="286" y="279"/>
                  </a:lnTo>
                  <a:lnTo>
                    <a:pt x="286" y="279"/>
                  </a:lnTo>
                  <a:lnTo>
                    <a:pt x="288" y="279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90" y="281"/>
                  </a:lnTo>
                  <a:lnTo>
                    <a:pt x="292" y="279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4" y="277"/>
                  </a:lnTo>
                  <a:lnTo>
                    <a:pt x="294" y="277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286" y="275"/>
                  </a:lnTo>
                  <a:lnTo>
                    <a:pt x="280" y="277"/>
                  </a:lnTo>
                  <a:lnTo>
                    <a:pt x="276" y="281"/>
                  </a:lnTo>
                  <a:lnTo>
                    <a:pt x="276" y="281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8" y="279"/>
                  </a:lnTo>
                  <a:lnTo>
                    <a:pt x="268" y="279"/>
                  </a:lnTo>
                  <a:lnTo>
                    <a:pt x="270" y="281"/>
                  </a:lnTo>
                  <a:lnTo>
                    <a:pt x="274" y="281"/>
                  </a:lnTo>
                  <a:lnTo>
                    <a:pt x="274" y="281"/>
                  </a:lnTo>
                  <a:lnTo>
                    <a:pt x="276" y="277"/>
                  </a:lnTo>
                  <a:lnTo>
                    <a:pt x="280" y="275"/>
                  </a:lnTo>
                  <a:lnTo>
                    <a:pt x="284" y="27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92" y="269"/>
                  </a:lnTo>
                  <a:lnTo>
                    <a:pt x="296" y="269"/>
                  </a:lnTo>
                  <a:lnTo>
                    <a:pt x="299" y="269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299" y="271"/>
                  </a:lnTo>
                  <a:lnTo>
                    <a:pt x="298" y="275"/>
                  </a:lnTo>
                  <a:lnTo>
                    <a:pt x="298" y="277"/>
                  </a:lnTo>
                  <a:lnTo>
                    <a:pt x="298" y="277"/>
                  </a:lnTo>
                  <a:lnTo>
                    <a:pt x="299" y="279"/>
                  </a:lnTo>
                  <a:lnTo>
                    <a:pt x="303" y="279"/>
                  </a:lnTo>
                  <a:lnTo>
                    <a:pt x="305" y="279"/>
                  </a:lnTo>
                  <a:lnTo>
                    <a:pt x="307" y="281"/>
                  </a:lnTo>
                  <a:lnTo>
                    <a:pt x="307" y="281"/>
                  </a:lnTo>
                  <a:lnTo>
                    <a:pt x="309" y="279"/>
                  </a:lnTo>
                  <a:lnTo>
                    <a:pt x="311" y="277"/>
                  </a:lnTo>
                  <a:lnTo>
                    <a:pt x="309" y="271"/>
                  </a:lnTo>
                  <a:lnTo>
                    <a:pt x="309" y="271"/>
                  </a:lnTo>
                  <a:lnTo>
                    <a:pt x="313" y="269"/>
                  </a:lnTo>
                  <a:lnTo>
                    <a:pt x="319" y="267"/>
                  </a:lnTo>
                  <a:lnTo>
                    <a:pt x="319" y="267"/>
                  </a:lnTo>
                  <a:lnTo>
                    <a:pt x="319" y="265"/>
                  </a:lnTo>
                  <a:lnTo>
                    <a:pt x="321" y="261"/>
                  </a:lnTo>
                  <a:lnTo>
                    <a:pt x="321" y="261"/>
                  </a:lnTo>
                  <a:lnTo>
                    <a:pt x="321" y="259"/>
                  </a:lnTo>
                  <a:lnTo>
                    <a:pt x="319" y="259"/>
                  </a:lnTo>
                  <a:lnTo>
                    <a:pt x="317" y="261"/>
                  </a:lnTo>
                  <a:lnTo>
                    <a:pt x="315" y="261"/>
                  </a:lnTo>
                  <a:lnTo>
                    <a:pt x="315" y="261"/>
                  </a:lnTo>
                  <a:lnTo>
                    <a:pt x="319" y="257"/>
                  </a:lnTo>
                  <a:lnTo>
                    <a:pt x="321" y="257"/>
                  </a:lnTo>
                  <a:lnTo>
                    <a:pt x="329" y="259"/>
                  </a:lnTo>
                  <a:lnTo>
                    <a:pt x="329" y="259"/>
                  </a:lnTo>
                  <a:lnTo>
                    <a:pt x="329" y="263"/>
                  </a:lnTo>
                  <a:lnTo>
                    <a:pt x="329" y="263"/>
                  </a:lnTo>
                  <a:lnTo>
                    <a:pt x="331" y="261"/>
                  </a:lnTo>
                  <a:lnTo>
                    <a:pt x="335" y="261"/>
                  </a:lnTo>
                  <a:lnTo>
                    <a:pt x="335" y="261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41" y="267"/>
                  </a:lnTo>
                  <a:lnTo>
                    <a:pt x="347" y="267"/>
                  </a:lnTo>
                  <a:lnTo>
                    <a:pt x="347" y="267"/>
                  </a:lnTo>
                  <a:lnTo>
                    <a:pt x="349" y="267"/>
                  </a:lnTo>
                  <a:lnTo>
                    <a:pt x="349" y="265"/>
                  </a:lnTo>
                  <a:lnTo>
                    <a:pt x="349" y="261"/>
                  </a:lnTo>
                  <a:lnTo>
                    <a:pt x="349" y="261"/>
                  </a:lnTo>
                  <a:lnTo>
                    <a:pt x="357" y="259"/>
                  </a:lnTo>
                  <a:lnTo>
                    <a:pt x="361" y="257"/>
                  </a:lnTo>
                  <a:lnTo>
                    <a:pt x="363" y="255"/>
                  </a:lnTo>
                  <a:lnTo>
                    <a:pt x="363" y="255"/>
                  </a:lnTo>
                  <a:lnTo>
                    <a:pt x="361" y="253"/>
                  </a:lnTo>
                  <a:lnTo>
                    <a:pt x="359" y="253"/>
                  </a:lnTo>
                  <a:lnTo>
                    <a:pt x="357" y="255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49" y="259"/>
                  </a:lnTo>
                  <a:lnTo>
                    <a:pt x="347" y="261"/>
                  </a:lnTo>
                  <a:lnTo>
                    <a:pt x="341" y="259"/>
                  </a:lnTo>
                  <a:lnTo>
                    <a:pt x="341" y="259"/>
                  </a:lnTo>
                  <a:lnTo>
                    <a:pt x="341" y="257"/>
                  </a:lnTo>
                  <a:lnTo>
                    <a:pt x="343" y="257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1" y="255"/>
                  </a:lnTo>
                  <a:lnTo>
                    <a:pt x="337" y="255"/>
                  </a:lnTo>
                  <a:lnTo>
                    <a:pt x="337" y="255"/>
                  </a:lnTo>
                  <a:lnTo>
                    <a:pt x="339" y="253"/>
                  </a:lnTo>
                  <a:lnTo>
                    <a:pt x="341" y="251"/>
                  </a:lnTo>
                  <a:lnTo>
                    <a:pt x="349" y="251"/>
                  </a:lnTo>
                  <a:lnTo>
                    <a:pt x="357" y="251"/>
                  </a:lnTo>
                  <a:lnTo>
                    <a:pt x="361" y="251"/>
                  </a:lnTo>
                  <a:lnTo>
                    <a:pt x="365" y="251"/>
                  </a:lnTo>
                  <a:lnTo>
                    <a:pt x="365" y="251"/>
                  </a:lnTo>
                  <a:lnTo>
                    <a:pt x="365" y="255"/>
                  </a:lnTo>
                  <a:lnTo>
                    <a:pt x="365" y="255"/>
                  </a:lnTo>
                  <a:lnTo>
                    <a:pt x="369" y="251"/>
                  </a:lnTo>
                  <a:lnTo>
                    <a:pt x="371" y="247"/>
                  </a:lnTo>
                  <a:lnTo>
                    <a:pt x="371" y="247"/>
                  </a:lnTo>
                  <a:lnTo>
                    <a:pt x="373" y="251"/>
                  </a:lnTo>
                  <a:lnTo>
                    <a:pt x="375" y="259"/>
                  </a:lnTo>
                  <a:lnTo>
                    <a:pt x="375" y="259"/>
                  </a:lnTo>
                  <a:lnTo>
                    <a:pt x="375" y="259"/>
                  </a:lnTo>
                  <a:lnTo>
                    <a:pt x="377" y="259"/>
                  </a:lnTo>
                  <a:lnTo>
                    <a:pt x="377" y="259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81" y="255"/>
                  </a:lnTo>
                  <a:lnTo>
                    <a:pt x="381" y="255"/>
                  </a:lnTo>
                  <a:lnTo>
                    <a:pt x="383" y="255"/>
                  </a:lnTo>
                  <a:lnTo>
                    <a:pt x="385" y="255"/>
                  </a:lnTo>
                  <a:lnTo>
                    <a:pt x="387" y="253"/>
                  </a:lnTo>
                  <a:lnTo>
                    <a:pt x="389" y="253"/>
                  </a:lnTo>
                  <a:lnTo>
                    <a:pt x="389" y="253"/>
                  </a:lnTo>
                  <a:lnTo>
                    <a:pt x="391" y="255"/>
                  </a:lnTo>
                  <a:lnTo>
                    <a:pt x="389" y="257"/>
                  </a:lnTo>
                  <a:lnTo>
                    <a:pt x="389" y="261"/>
                  </a:lnTo>
                  <a:lnTo>
                    <a:pt x="389" y="261"/>
                  </a:lnTo>
                  <a:lnTo>
                    <a:pt x="395" y="263"/>
                  </a:lnTo>
                  <a:lnTo>
                    <a:pt x="397" y="263"/>
                  </a:lnTo>
                  <a:lnTo>
                    <a:pt x="397" y="263"/>
                  </a:lnTo>
                  <a:lnTo>
                    <a:pt x="397" y="259"/>
                  </a:lnTo>
                  <a:lnTo>
                    <a:pt x="395" y="257"/>
                  </a:lnTo>
                  <a:lnTo>
                    <a:pt x="391" y="257"/>
                  </a:lnTo>
                  <a:lnTo>
                    <a:pt x="391" y="257"/>
                  </a:lnTo>
                  <a:lnTo>
                    <a:pt x="393" y="255"/>
                  </a:lnTo>
                  <a:lnTo>
                    <a:pt x="395" y="253"/>
                  </a:lnTo>
                  <a:lnTo>
                    <a:pt x="401" y="251"/>
                  </a:lnTo>
                  <a:lnTo>
                    <a:pt x="401" y="251"/>
                  </a:lnTo>
                  <a:lnTo>
                    <a:pt x="405" y="253"/>
                  </a:lnTo>
                  <a:lnTo>
                    <a:pt x="411" y="253"/>
                  </a:lnTo>
                  <a:lnTo>
                    <a:pt x="411" y="253"/>
                  </a:lnTo>
                  <a:lnTo>
                    <a:pt x="411" y="257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7" y="261"/>
                  </a:lnTo>
                  <a:lnTo>
                    <a:pt x="421" y="261"/>
                  </a:lnTo>
                  <a:lnTo>
                    <a:pt x="425" y="263"/>
                  </a:lnTo>
                  <a:lnTo>
                    <a:pt x="425" y="263"/>
                  </a:lnTo>
                  <a:lnTo>
                    <a:pt x="427" y="261"/>
                  </a:lnTo>
                  <a:lnTo>
                    <a:pt x="427" y="261"/>
                  </a:lnTo>
                  <a:lnTo>
                    <a:pt x="425" y="259"/>
                  </a:lnTo>
                  <a:lnTo>
                    <a:pt x="419" y="259"/>
                  </a:lnTo>
                  <a:lnTo>
                    <a:pt x="419" y="259"/>
                  </a:lnTo>
                  <a:lnTo>
                    <a:pt x="421" y="255"/>
                  </a:lnTo>
                  <a:lnTo>
                    <a:pt x="425" y="253"/>
                  </a:lnTo>
                  <a:lnTo>
                    <a:pt x="429" y="253"/>
                  </a:lnTo>
                  <a:lnTo>
                    <a:pt x="431" y="249"/>
                  </a:lnTo>
                  <a:lnTo>
                    <a:pt x="431" y="249"/>
                  </a:lnTo>
                  <a:lnTo>
                    <a:pt x="429" y="247"/>
                  </a:lnTo>
                  <a:lnTo>
                    <a:pt x="429" y="243"/>
                  </a:lnTo>
                  <a:lnTo>
                    <a:pt x="429" y="243"/>
                  </a:lnTo>
                  <a:lnTo>
                    <a:pt x="439" y="243"/>
                  </a:lnTo>
                  <a:lnTo>
                    <a:pt x="447" y="245"/>
                  </a:lnTo>
                  <a:lnTo>
                    <a:pt x="447" y="245"/>
                  </a:lnTo>
                  <a:lnTo>
                    <a:pt x="453" y="241"/>
                  </a:lnTo>
                  <a:lnTo>
                    <a:pt x="455" y="239"/>
                  </a:lnTo>
                  <a:lnTo>
                    <a:pt x="459" y="239"/>
                  </a:lnTo>
                  <a:lnTo>
                    <a:pt x="459" y="239"/>
                  </a:lnTo>
                  <a:lnTo>
                    <a:pt x="459" y="241"/>
                  </a:lnTo>
                  <a:lnTo>
                    <a:pt x="459" y="241"/>
                  </a:lnTo>
                  <a:lnTo>
                    <a:pt x="463" y="239"/>
                  </a:lnTo>
                  <a:lnTo>
                    <a:pt x="469" y="237"/>
                  </a:lnTo>
                  <a:lnTo>
                    <a:pt x="471" y="235"/>
                  </a:lnTo>
                  <a:lnTo>
                    <a:pt x="475" y="231"/>
                  </a:lnTo>
                  <a:lnTo>
                    <a:pt x="475" y="231"/>
                  </a:lnTo>
                  <a:lnTo>
                    <a:pt x="481" y="231"/>
                  </a:lnTo>
                  <a:lnTo>
                    <a:pt x="485" y="229"/>
                  </a:lnTo>
                  <a:lnTo>
                    <a:pt x="485" y="229"/>
                  </a:lnTo>
                  <a:lnTo>
                    <a:pt x="485" y="231"/>
                  </a:lnTo>
                  <a:lnTo>
                    <a:pt x="483" y="233"/>
                  </a:lnTo>
                  <a:lnTo>
                    <a:pt x="481" y="233"/>
                  </a:lnTo>
                  <a:lnTo>
                    <a:pt x="479" y="235"/>
                  </a:lnTo>
                  <a:lnTo>
                    <a:pt x="479" y="235"/>
                  </a:lnTo>
                  <a:lnTo>
                    <a:pt x="485" y="237"/>
                  </a:lnTo>
                  <a:lnTo>
                    <a:pt x="491" y="237"/>
                  </a:lnTo>
                  <a:lnTo>
                    <a:pt x="491" y="237"/>
                  </a:lnTo>
                  <a:lnTo>
                    <a:pt x="491" y="241"/>
                  </a:lnTo>
                  <a:lnTo>
                    <a:pt x="495" y="243"/>
                  </a:lnTo>
                  <a:lnTo>
                    <a:pt x="495" y="243"/>
                  </a:lnTo>
                  <a:lnTo>
                    <a:pt x="495" y="245"/>
                  </a:lnTo>
                  <a:lnTo>
                    <a:pt x="493" y="247"/>
                  </a:lnTo>
                  <a:lnTo>
                    <a:pt x="495" y="247"/>
                  </a:lnTo>
                  <a:lnTo>
                    <a:pt x="499" y="247"/>
                  </a:lnTo>
                  <a:lnTo>
                    <a:pt x="499" y="247"/>
                  </a:lnTo>
                  <a:lnTo>
                    <a:pt x="499" y="249"/>
                  </a:lnTo>
                  <a:lnTo>
                    <a:pt x="497" y="251"/>
                  </a:lnTo>
                  <a:lnTo>
                    <a:pt x="491" y="253"/>
                  </a:lnTo>
                  <a:lnTo>
                    <a:pt x="491" y="253"/>
                  </a:lnTo>
                  <a:close/>
                  <a:moveTo>
                    <a:pt x="489" y="259"/>
                  </a:moveTo>
                  <a:lnTo>
                    <a:pt x="489" y="259"/>
                  </a:lnTo>
                  <a:lnTo>
                    <a:pt x="489" y="263"/>
                  </a:lnTo>
                  <a:lnTo>
                    <a:pt x="489" y="263"/>
                  </a:lnTo>
                  <a:lnTo>
                    <a:pt x="485" y="261"/>
                  </a:lnTo>
                  <a:lnTo>
                    <a:pt x="483" y="261"/>
                  </a:lnTo>
                  <a:lnTo>
                    <a:pt x="483" y="259"/>
                  </a:lnTo>
                  <a:lnTo>
                    <a:pt x="483" y="259"/>
                  </a:lnTo>
                  <a:lnTo>
                    <a:pt x="487" y="259"/>
                  </a:lnTo>
                  <a:lnTo>
                    <a:pt x="489" y="259"/>
                  </a:lnTo>
                  <a:lnTo>
                    <a:pt x="489" y="259"/>
                  </a:lnTo>
                  <a:close/>
                  <a:moveTo>
                    <a:pt x="274" y="271"/>
                  </a:moveTo>
                  <a:lnTo>
                    <a:pt x="274" y="271"/>
                  </a:lnTo>
                  <a:lnTo>
                    <a:pt x="274" y="267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6" y="263"/>
                  </a:lnTo>
                  <a:lnTo>
                    <a:pt x="280" y="263"/>
                  </a:lnTo>
                  <a:lnTo>
                    <a:pt x="280" y="263"/>
                  </a:lnTo>
                  <a:lnTo>
                    <a:pt x="282" y="267"/>
                  </a:lnTo>
                  <a:lnTo>
                    <a:pt x="282" y="269"/>
                  </a:lnTo>
                  <a:lnTo>
                    <a:pt x="280" y="271"/>
                  </a:lnTo>
                  <a:lnTo>
                    <a:pt x="280" y="271"/>
                  </a:lnTo>
                  <a:lnTo>
                    <a:pt x="280" y="267"/>
                  </a:lnTo>
                  <a:lnTo>
                    <a:pt x="280" y="267"/>
                  </a:lnTo>
                  <a:lnTo>
                    <a:pt x="278" y="267"/>
                  </a:lnTo>
                  <a:lnTo>
                    <a:pt x="276" y="267"/>
                  </a:lnTo>
                  <a:lnTo>
                    <a:pt x="274" y="271"/>
                  </a:lnTo>
                  <a:lnTo>
                    <a:pt x="274" y="271"/>
                  </a:lnTo>
                  <a:close/>
                  <a:moveTo>
                    <a:pt x="278" y="269"/>
                  </a:moveTo>
                  <a:lnTo>
                    <a:pt x="278" y="269"/>
                  </a:lnTo>
                  <a:lnTo>
                    <a:pt x="280" y="271"/>
                  </a:lnTo>
                  <a:lnTo>
                    <a:pt x="280" y="271"/>
                  </a:lnTo>
                  <a:lnTo>
                    <a:pt x="280" y="271"/>
                  </a:lnTo>
                  <a:lnTo>
                    <a:pt x="280" y="273"/>
                  </a:lnTo>
                  <a:lnTo>
                    <a:pt x="278" y="275"/>
                  </a:lnTo>
                  <a:lnTo>
                    <a:pt x="276" y="275"/>
                  </a:lnTo>
                  <a:lnTo>
                    <a:pt x="274" y="275"/>
                  </a:lnTo>
                  <a:lnTo>
                    <a:pt x="274" y="275"/>
                  </a:lnTo>
                  <a:lnTo>
                    <a:pt x="274" y="277"/>
                  </a:lnTo>
                  <a:lnTo>
                    <a:pt x="272" y="275"/>
                  </a:lnTo>
                  <a:lnTo>
                    <a:pt x="270" y="275"/>
                  </a:lnTo>
                  <a:lnTo>
                    <a:pt x="270" y="277"/>
                  </a:lnTo>
                  <a:lnTo>
                    <a:pt x="270" y="277"/>
                  </a:lnTo>
                  <a:lnTo>
                    <a:pt x="268" y="275"/>
                  </a:lnTo>
                  <a:lnTo>
                    <a:pt x="268" y="273"/>
                  </a:lnTo>
                  <a:lnTo>
                    <a:pt x="268" y="271"/>
                  </a:lnTo>
                  <a:lnTo>
                    <a:pt x="268" y="271"/>
                  </a:lnTo>
                  <a:lnTo>
                    <a:pt x="270" y="273"/>
                  </a:lnTo>
                  <a:lnTo>
                    <a:pt x="274" y="275"/>
                  </a:lnTo>
                  <a:lnTo>
                    <a:pt x="274" y="275"/>
                  </a:lnTo>
                  <a:lnTo>
                    <a:pt x="276" y="271"/>
                  </a:lnTo>
                  <a:lnTo>
                    <a:pt x="278" y="269"/>
                  </a:lnTo>
                  <a:lnTo>
                    <a:pt x="278" y="269"/>
                  </a:lnTo>
                  <a:close/>
                  <a:moveTo>
                    <a:pt x="272" y="269"/>
                  </a:moveTo>
                  <a:lnTo>
                    <a:pt x="272" y="269"/>
                  </a:lnTo>
                  <a:lnTo>
                    <a:pt x="266" y="269"/>
                  </a:lnTo>
                  <a:lnTo>
                    <a:pt x="266" y="269"/>
                  </a:lnTo>
                  <a:lnTo>
                    <a:pt x="268" y="265"/>
                  </a:lnTo>
                  <a:lnTo>
                    <a:pt x="268" y="265"/>
                  </a:lnTo>
                  <a:lnTo>
                    <a:pt x="272" y="265"/>
                  </a:lnTo>
                  <a:lnTo>
                    <a:pt x="272" y="267"/>
                  </a:lnTo>
                  <a:lnTo>
                    <a:pt x="272" y="269"/>
                  </a:lnTo>
                  <a:lnTo>
                    <a:pt x="272" y="269"/>
                  </a:lnTo>
                  <a:close/>
                  <a:moveTo>
                    <a:pt x="296" y="263"/>
                  </a:moveTo>
                  <a:lnTo>
                    <a:pt x="296" y="263"/>
                  </a:lnTo>
                  <a:lnTo>
                    <a:pt x="296" y="267"/>
                  </a:lnTo>
                  <a:lnTo>
                    <a:pt x="296" y="267"/>
                  </a:lnTo>
                  <a:lnTo>
                    <a:pt x="292" y="267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96" y="263"/>
                  </a:lnTo>
                  <a:lnTo>
                    <a:pt x="296" y="263"/>
                  </a:lnTo>
                  <a:close/>
                  <a:moveTo>
                    <a:pt x="296" y="255"/>
                  </a:moveTo>
                  <a:lnTo>
                    <a:pt x="296" y="255"/>
                  </a:lnTo>
                  <a:lnTo>
                    <a:pt x="298" y="257"/>
                  </a:lnTo>
                  <a:lnTo>
                    <a:pt x="299" y="259"/>
                  </a:lnTo>
                  <a:lnTo>
                    <a:pt x="299" y="259"/>
                  </a:lnTo>
                  <a:lnTo>
                    <a:pt x="296" y="261"/>
                  </a:lnTo>
                  <a:lnTo>
                    <a:pt x="294" y="261"/>
                  </a:lnTo>
                  <a:lnTo>
                    <a:pt x="294" y="261"/>
                  </a:lnTo>
                  <a:lnTo>
                    <a:pt x="294" y="259"/>
                  </a:lnTo>
                  <a:lnTo>
                    <a:pt x="294" y="257"/>
                  </a:lnTo>
                  <a:lnTo>
                    <a:pt x="296" y="255"/>
                  </a:lnTo>
                  <a:lnTo>
                    <a:pt x="296" y="255"/>
                  </a:lnTo>
                  <a:close/>
                  <a:moveTo>
                    <a:pt x="305" y="269"/>
                  </a:moveTo>
                  <a:lnTo>
                    <a:pt x="307" y="269"/>
                  </a:lnTo>
                  <a:lnTo>
                    <a:pt x="307" y="269"/>
                  </a:lnTo>
                  <a:lnTo>
                    <a:pt x="307" y="271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5" y="275"/>
                  </a:lnTo>
                  <a:lnTo>
                    <a:pt x="305" y="275"/>
                  </a:lnTo>
                  <a:lnTo>
                    <a:pt x="303" y="275"/>
                  </a:lnTo>
                  <a:lnTo>
                    <a:pt x="303" y="273"/>
                  </a:lnTo>
                  <a:lnTo>
                    <a:pt x="305" y="269"/>
                  </a:lnTo>
                  <a:lnTo>
                    <a:pt x="305" y="269"/>
                  </a:lnTo>
                  <a:close/>
                  <a:moveTo>
                    <a:pt x="317" y="251"/>
                  </a:moveTo>
                  <a:lnTo>
                    <a:pt x="317" y="251"/>
                  </a:lnTo>
                  <a:lnTo>
                    <a:pt x="317" y="251"/>
                  </a:lnTo>
                  <a:lnTo>
                    <a:pt x="317" y="253"/>
                  </a:lnTo>
                  <a:lnTo>
                    <a:pt x="317" y="255"/>
                  </a:lnTo>
                  <a:lnTo>
                    <a:pt x="317" y="255"/>
                  </a:lnTo>
                  <a:lnTo>
                    <a:pt x="315" y="255"/>
                  </a:lnTo>
                  <a:lnTo>
                    <a:pt x="315" y="253"/>
                  </a:lnTo>
                  <a:lnTo>
                    <a:pt x="317" y="251"/>
                  </a:lnTo>
                  <a:lnTo>
                    <a:pt x="317" y="251"/>
                  </a:lnTo>
                  <a:close/>
                  <a:moveTo>
                    <a:pt x="337" y="233"/>
                  </a:moveTo>
                  <a:lnTo>
                    <a:pt x="337" y="233"/>
                  </a:lnTo>
                  <a:lnTo>
                    <a:pt x="335" y="229"/>
                  </a:lnTo>
                  <a:lnTo>
                    <a:pt x="335" y="229"/>
                  </a:lnTo>
                  <a:lnTo>
                    <a:pt x="339" y="229"/>
                  </a:lnTo>
                  <a:lnTo>
                    <a:pt x="341" y="229"/>
                  </a:lnTo>
                  <a:lnTo>
                    <a:pt x="341" y="229"/>
                  </a:lnTo>
                  <a:lnTo>
                    <a:pt x="341" y="233"/>
                  </a:lnTo>
                  <a:lnTo>
                    <a:pt x="339" y="233"/>
                  </a:lnTo>
                  <a:lnTo>
                    <a:pt x="337" y="233"/>
                  </a:lnTo>
                  <a:lnTo>
                    <a:pt x="337" y="233"/>
                  </a:lnTo>
                  <a:close/>
                  <a:moveTo>
                    <a:pt x="347" y="233"/>
                  </a:moveTo>
                  <a:lnTo>
                    <a:pt x="347" y="233"/>
                  </a:lnTo>
                  <a:lnTo>
                    <a:pt x="347" y="235"/>
                  </a:lnTo>
                  <a:lnTo>
                    <a:pt x="347" y="237"/>
                  </a:lnTo>
                  <a:lnTo>
                    <a:pt x="341" y="237"/>
                  </a:lnTo>
                  <a:lnTo>
                    <a:pt x="341" y="237"/>
                  </a:lnTo>
                  <a:lnTo>
                    <a:pt x="343" y="233"/>
                  </a:lnTo>
                  <a:lnTo>
                    <a:pt x="347" y="233"/>
                  </a:lnTo>
                  <a:lnTo>
                    <a:pt x="347" y="233"/>
                  </a:lnTo>
                  <a:close/>
                  <a:moveTo>
                    <a:pt x="339" y="239"/>
                  </a:moveTo>
                  <a:lnTo>
                    <a:pt x="339" y="239"/>
                  </a:lnTo>
                  <a:lnTo>
                    <a:pt x="339" y="241"/>
                  </a:lnTo>
                  <a:lnTo>
                    <a:pt x="337" y="243"/>
                  </a:lnTo>
                  <a:lnTo>
                    <a:pt x="333" y="241"/>
                  </a:lnTo>
                  <a:lnTo>
                    <a:pt x="329" y="243"/>
                  </a:lnTo>
                  <a:lnTo>
                    <a:pt x="327" y="243"/>
                  </a:lnTo>
                  <a:lnTo>
                    <a:pt x="325" y="247"/>
                  </a:lnTo>
                  <a:lnTo>
                    <a:pt x="325" y="247"/>
                  </a:lnTo>
                  <a:lnTo>
                    <a:pt x="327" y="247"/>
                  </a:lnTo>
                  <a:lnTo>
                    <a:pt x="327" y="251"/>
                  </a:lnTo>
                  <a:lnTo>
                    <a:pt x="325" y="255"/>
                  </a:lnTo>
                  <a:lnTo>
                    <a:pt x="325" y="255"/>
                  </a:lnTo>
                  <a:lnTo>
                    <a:pt x="321" y="253"/>
                  </a:lnTo>
                  <a:lnTo>
                    <a:pt x="319" y="249"/>
                  </a:lnTo>
                  <a:lnTo>
                    <a:pt x="319" y="245"/>
                  </a:lnTo>
                  <a:lnTo>
                    <a:pt x="319" y="243"/>
                  </a:lnTo>
                  <a:lnTo>
                    <a:pt x="319" y="243"/>
                  </a:lnTo>
                  <a:lnTo>
                    <a:pt x="321" y="241"/>
                  </a:lnTo>
                  <a:lnTo>
                    <a:pt x="323" y="245"/>
                  </a:lnTo>
                  <a:lnTo>
                    <a:pt x="323" y="245"/>
                  </a:lnTo>
                  <a:lnTo>
                    <a:pt x="329" y="239"/>
                  </a:lnTo>
                  <a:lnTo>
                    <a:pt x="333" y="239"/>
                  </a:lnTo>
                  <a:lnTo>
                    <a:pt x="339" y="239"/>
                  </a:lnTo>
                  <a:lnTo>
                    <a:pt x="339" y="239"/>
                  </a:lnTo>
                  <a:close/>
                  <a:moveTo>
                    <a:pt x="359" y="247"/>
                  </a:moveTo>
                  <a:lnTo>
                    <a:pt x="359" y="247"/>
                  </a:lnTo>
                  <a:lnTo>
                    <a:pt x="363" y="245"/>
                  </a:lnTo>
                  <a:lnTo>
                    <a:pt x="369" y="245"/>
                  </a:lnTo>
                  <a:lnTo>
                    <a:pt x="369" y="245"/>
                  </a:lnTo>
                  <a:lnTo>
                    <a:pt x="367" y="247"/>
                  </a:lnTo>
                  <a:lnTo>
                    <a:pt x="365" y="249"/>
                  </a:lnTo>
                  <a:lnTo>
                    <a:pt x="359" y="247"/>
                  </a:lnTo>
                  <a:lnTo>
                    <a:pt x="359" y="247"/>
                  </a:lnTo>
                  <a:close/>
                  <a:moveTo>
                    <a:pt x="407" y="243"/>
                  </a:moveTo>
                  <a:lnTo>
                    <a:pt x="407" y="243"/>
                  </a:lnTo>
                  <a:lnTo>
                    <a:pt x="409" y="245"/>
                  </a:lnTo>
                  <a:lnTo>
                    <a:pt x="409" y="247"/>
                  </a:lnTo>
                  <a:lnTo>
                    <a:pt x="409" y="247"/>
                  </a:lnTo>
                  <a:lnTo>
                    <a:pt x="417" y="245"/>
                  </a:lnTo>
                  <a:lnTo>
                    <a:pt x="427" y="243"/>
                  </a:lnTo>
                  <a:lnTo>
                    <a:pt x="427" y="243"/>
                  </a:lnTo>
                  <a:lnTo>
                    <a:pt x="427" y="245"/>
                  </a:lnTo>
                  <a:lnTo>
                    <a:pt x="425" y="247"/>
                  </a:lnTo>
                  <a:lnTo>
                    <a:pt x="421" y="251"/>
                  </a:lnTo>
                  <a:lnTo>
                    <a:pt x="413" y="251"/>
                  </a:lnTo>
                  <a:lnTo>
                    <a:pt x="407" y="249"/>
                  </a:lnTo>
                  <a:lnTo>
                    <a:pt x="407" y="249"/>
                  </a:lnTo>
                  <a:lnTo>
                    <a:pt x="405" y="249"/>
                  </a:lnTo>
                  <a:lnTo>
                    <a:pt x="407" y="247"/>
                  </a:lnTo>
                  <a:lnTo>
                    <a:pt x="407" y="245"/>
                  </a:lnTo>
                  <a:lnTo>
                    <a:pt x="407" y="243"/>
                  </a:lnTo>
                  <a:lnTo>
                    <a:pt x="407" y="243"/>
                  </a:lnTo>
                  <a:close/>
                  <a:moveTo>
                    <a:pt x="459" y="221"/>
                  </a:moveTo>
                  <a:lnTo>
                    <a:pt x="459" y="221"/>
                  </a:lnTo>
                  <a:lnTo>
                    <a:pt x="461" y="219"/>
                  </a:lnTo>
                  <a:lnTo>
                    <a:pt x="467" y="217"/>
                  </a:lnTo>
                  <a:lnTo>
                    <a:pt x="477" y="219"/>
                  </a:lnTo>
                  <a:lnTo>
                    <a:pt x="477" y="219"/>
                  </a:lnTo>
                  <a:lnTo>
                    <a:pt x="473" y="223"/>
                  </a:lnTo>
                  <a:lnTo>
                    <a:pt x="469" y="229"/>
                  </a:lnTo>
                  <a:lnTo>
                    <a:pt x="469" y="229"/>
                  </a:lnTo>
                  <a:lnTo>
                    <a:pt x="467" y="227"/>
                  </a:lnTo>
                  <a:lnTo>
                    <a:pt x="465" y="229"/>
                  </a:lnTo>
                  <a:lnTo>
                    <a:pt x="463" y="229"/>
                  </a:lnTo>
                  <a:lnTo>
                    <a:pt x="461" y="229"/>
                  </a:lnTo>
                  <a:lnTo>
                    <a:pt x="461" y="229"/>
                  </a:lnTo>
                  <a:lnTo>
                    <a:pt x="459" y="229"/>
                  </a:lnTo>
                  <a:lnTo>
                    <a:pt x="459" y="231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5" y="233"/>
                  </a:lnTo>
                  <a:lnTo>
                    <a:pt x="457" y="229"/>
                  </a:lnTo>
                  <a:lnTo>
                    <a:pt x="459" y="227"/>
                  </a:lnTo>
                  <a:lnTo>
                    <a:pt x="465" y="223"/>
                  </a:lnTo>
                  <a:lnTo>
                    <a:pt x="465" y="223"/>
                  </a:lnTo>
                  <a:lnTo>
                    <a:pt x="463" y="221"/>
                  </a:lnTo>
                  <a:lnTo>
                    <a:pt x="461" y="221"/>
                  </a:lnTo>
                  <a:lnTo>
                    <a:pt x="459" y="221"/>
                  </a:lnTo>
                  <a:lnTo>
                    <a:pt x="459" y="221"/>
                  </a:lnTo>
                  <a:lnTo>
                    <a:pt x="459" y="221"/>
                  </a:lnTo>
                  <a:close/>
                  <a:moveTo>
                    <a:pt x="479" y="221"/>
                  </a:moveTo>
                  <a:lnTo>
                    <a:pt x="479" y="221"/>
                  </a:lnTo>
                  <a:lnTo>
                    <a:pt x="481" y="221"/>
                  </a:lnTo>
                  <a:lnTo>
                    <a:pt x="481" y="221"/>
                  </a:lnTo>
                  <a:lnTo>
                    <a:pt x="481" y="225"/>
                  </a:lnTo>
                  <a:lnTo>
                    <a:pt x="481" y="225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79" y="221"/>
                  </a:lnTo>
                  <a:close/>
                  <a:moveTo>
                    <a:pt x="495" y="233"/>
                  </a:moveTo>
                  <a:lnTo>
                    <a:pt x="495" y="233"/>
                  </a:lnTo>
                  <a:lnTo>
                    <a:pt x="497" y="233"/>
                  </a:lnTo>
                  <a:lnTo>
                    <a:pt x="497" y="233"/>
                  </a:lnTo>
                  <a:lnTo>
                    <a:pt x="497" y="239"/>
                  </a:lnTo>
                  <a:lnTo>
                    <a:pt x="495" y="241"/>
                  </a:lnTo>
                  <a:lnTo>
                    <a:pt x="493" y="241"/>
                  </a:lnTo>
                  <a:lnTo>
                    <a:pt x="493" y="241"/>
                  </a:lnTo>
                  <a:lnTo>
                    <a:pt x="495" y="237"/>
                  </a:lnTo>
                  <a:lnTo>
                    <a:pt x="495" y="233"/>
                  </a:lnTo>
                  <a:lnTo>
                    <a:pt x="495" y="233"/>
                  </a:lnTo>
                  <a:close/>
                  <a:moveTo>
                    <a:pt x="483" y="235"/>
                  </a:moveTo>
                  <a:lnTo>
                    <a:pt x="483" y="235"/>
                  </a:lnTo>
                  <a:lnTo>
                    <a:pt x="487" y="231"/>
                  </a:lnTo>
                  <a:lnTo>
                    <a:pt x="491" y="231"/>
                  </a:lnTo>
                  <a:lnTo>
                    <a:pt x="493" y="233"/>
                  </a:lnTo>
                  <a:lnTo>
                    <a:pt x="493" y="233"/>
                  </a:lnTo>
                  <a:lnTo>
                    <a:pt x="491" y="235"/>
                  </a:lnTo>
                  <a:lnTo>
                    <a:pt x="489" y="235"/>
                  </a:lnTo>
                  <a:lnTo>
                    <a:pt x="483" y="235"/>
                  </a:lnTo>
                  <a:lnTo>
                    <a:pt x="483" y="235"/>
                  </a:lnTo>
                  <a:close/>
                  <a:moveTo>
                    <a:pt x="491" y="229"/>
                  </a:moveTo>
                  <a:lnTo>
                    <a:pt x="491" y="229"/>
                  </a:lnTo>
                  <a:lnTo>
                    <a:pt x="491" y="225"/>
                  </a:lnTo>
                  <a:lnTo>
                    <a:pt x="493" y="221"/>
                  </a:lnTo>
                  <a:lnTo>
                    <a:pt x="497" y="219"/>
                  </a:lnTo>
                  <a:lnTo>
                    <a:pt x="503" y="219"/>
                  </a:lnTo>
                  <a:lnTo>
                    <a:pt x="503" y="219"/>
                  </a:lnTo>
                  <a:lnTo>
                    <a:pt x="501" y="221"/>
                  </a:lnTo>
                  <a:lnTo>
                    <a:pt x="501" y="225"/>
                  </a:lnTo>
                  <a:lnTo>
                    <a:pt x="503" y="225"/>
                  </a:lnTo>
                  <a:lnTo>
                    <a:pt x="507" y="227"/>
                  </a:lnTo>
                  <a:lnTo>
                    <a:pt x="507" y="227"/>
                  </a:lnTo>
                  <a:lnTo>
                    <a:pt x="499" y="231"/>
                  </a:lnTo>
                  <a:lnTo>
                    <a:pt x="495" y="231"/>
                  </a:lnTo>
                  <a:lnTo>
                    <a:pt x="491" y="229"/>
                  </a:lnTo>
                  <a:lnTo>
                    <a:pt x="491" y="229"/>
                  </a:lnTo>
                  <a:close/>
                  <a:moveTo>
                    <a:pt x="511" y="217"/>
                  </a:moveTo>
                  <a:lnTo>
                    <a:pt x="511" y="217"/>
                  </a:lnTo>
                  <a:lnTo>
                    <a:pt x="513" y="217"/>
                  </a:lnTo>
                  <a:lnTo>
                    <a:pt x="511" y="221"/>
                  </a:lnTo>
                  <a:lnTo>
                    <a:pt x="509" y="225"/>
                  </a:lnTo>
                  <a:lnTo>
                    <a:pt x="509" y="225"/>
                  </a:lnTo>
                  <a:lnTo>
                    <a:pt x="509" y="221"/>
                  </a:lnTo>
                  <a:lnTo>
                    <a:pt x="509" y="219"/>
                  </a:lnTo>
                  <a:lnTo>
                    <a:pt x="511" y="217"/>
                  </a:lnTo>
                  <a:lnTo>
                    <a:pt x="511" y="217"/>
                  </a:lnTo>
                  <a:close/>
                  <a:moveTo>
                    <a:pt x="509" y="213"/>
                  </a:moveTo>
                  <a:lnTo>
                    <a:pt x="509" y="213"/>
                  </a:lnTo>
                  <a:lnTo>
                    <a:pt x="511" y="211"/>
                  </a:lnTo>
                  <a:lnTo>
                    <a:pt x="515" y="211"/>
                  </a:lnTo>
                  <a:lnTo>
                    <a:pt x="515" y="211"/>
                  </a:lnTo>
                  <a:lnTo>
                    <a:pt x="513" y="213"/>
                  </a:lnTo>
                  <a:lnTo>
                    <a:pt x="509" y="213"/>
                  </a:lnTo>
                  <a:lnTo>
                    <a:pt x="509" y="213"/>
                  </a:lnTo>
                  <a:close/>
                  <a:moveTo>
                    <a:pt x="509" y="243"/>
                  </a:moveTo>
                  <a:lnTo>
                    <a:pt x="509" y="243"/>
                  </a:lnTo>
                  <a:lnTo>
                    <a:pt x="509" y="241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5" y="241"/>
                  </a:lnTo>
                  <a:lnTo>
                    <a:pt x="515" y="243"/>
                  </a:lnTo>
                  <a:lnTo>
                    <a:pt x="513" y="243"/>
                  </a:lnTo>
                  <a:lnTo>
                    <a:pt x="509" y="243"/>
                  </a:lnTo>
                  <a:lnTo>
                    <a:pt x="509" y="243"/>
                  </a:lnTo>
                  <a:close/>
                  <a:moveTo>
                    <a:pt x="551" y="225"/>
                  </a:moveTo>
                  <a:lnTo>
                    <a:pt x="551" y="225"/>
                  </a:lnTo>
                  <a:lnTo>
                    <a:pt x="549" y="227"/>
                  </a:lnTo>
                  <a:lnTo>
                    <a:pt x="551" y="227"/>
                  </a:lnTo>
                  <a:lnTo>
                    <a:pt x="557" y="229"/>
                  </a:lnTo>
                  <a:lnTo>
                    <a:pt x="557" y="229"/>
                  </a:lnTo>
                  <a:lnTo>
                    <a:pt x="555" y="231"/>
                  </a:lnTo>
                  <a:lnTo>
                    <a:pt x="555" y="231"/>
                  </a:lnTo>
                  <a:lnTo>
                    <a:pt x="553" y="231"/>
                  </a:lnTo>
                  <a:lnTo>
                    <a:pt x="551" y="233"/>
                  </a:lnTo>
                  <a:lnTo>
                    <a:pt x="551" y="233"/>
                  </a:lnTo>
                  <a:lnTo>
                    <a:pt x="553" y="233"/>
                  </a:lnTo>
                  <a:lnTo>
                    <a:pt x="557" y="233"/>
                  </a:lnTo>
                  <a:lnTo>
                    <a:pt x="557" y="233"/>
                  </a:lnTo>
                  <a:lnTo>
                    <a:pt x="555" y="237"/>
                  </a:lnTo>
                  <a:lnTo>
                    <a:pt x="553" y="237"/>
                  </a:lnTo>
                  <a:lnTo>
                    <a:pt x="547" y="239"/>
                  </a:lnTo>
                  <a:lnTo>
                    <a:pt x="547" y="239"/>
                  </a:lnTo>
                  <a:lnTo>
                    <a:pt x="547" y="227"/>
                  </a:lnTo>
                  <a:lnTo>
                    <a:pt x="547" y="227"/>
                  </a:lnTo>
                  <a:lnTo>
                    <a:pt x="545" y="229"/>
                  </a:lnTo>
                  <a:lnTo>
                    <a:pt x="545" y="227"/>
                  </a:lnTo>
                  <a:lnTo>
                    <a:pt x="547" y="225"/>
                  </a:lnTo>
                  <a:lnTo>
                    <a:pt x="551" y="225"/>
                  </a:lnTo>
                  <a:lnTo>
                    <a:pt x="551" y="225"/>
                  </a:lnTo>
                  <a:close/>
                  <a:moveTo>
                    <a:pt x="543" y="225"/>
                  </a:moveTo>
                  <a:lnTo>
                    <a:pt x="543" y="225"/>
                  </a:lnTo>
                  <a:lnTo>
                    <a:pt x="543" y="227"/>
                  </a:lnTo>
                  <a:lnTo>
                    <a:pt x="541" y="229"/>
                  </a:lnTo>
                  <a:lnTo>
                    <a:pt x="543" y="231"/>
                  </a:lnTo>
                  <a:lnTo>
                    <a:pt x="547" y="231"/>
                  </a:lnTo>
                  <a:lnTo>
                    <a:pt x="547" y="231"/>
                  </a:lnTo>
                  <a:lnTo>
                    <a:pt x="545" y="235"/>
                  </a:lnTo>
                  <a:lnTo>
                    <a:pt x="541" y="237"/>
                  </a:lnTo>
                  <a:lnTo>
                    <a:pt x="541" y="237"/>
                  </a:lnTo>
                  <a:lnTo>
                    <a:pt x="537" y="235"/>
                  </a:lnTo>
                  <a:lnTo>
                    <a:pt x="531" y="235"/>
                  </a:lnTo>
                  <a:lnTo>
                    <a:pt x="519" y="233"/>
                  </a:lnTo>
                  <a:lnTo>
                    <a:pt x="519" y="233"/>
                  </a:lnTo>
                  <a:lnTo>
                    <a:pt x="519" y="231"/>
                  </a:lnTo>
                  <a:lnTo>
                    <a:pt x="523" y="231"/>
                  </a:lnTo>
                  <a:lnTo>
                    <a:pt x="525" y="231"/>
                  </a:lnTo>
                  <a:lnTo>
                    <a:pt x="525" y="229"/>
                  </a:lnTo>
                  <a:lnTo>
                    <a:pt x="525" y="229"/>
                  </a:lnTo>
                  <a:lnTo>
                    <a:pt x="517" y="229"/>
                  </a:lnTo>
                  <a:lnTo>
                    <a:pt x="509" y="229"/>
                  </a:lnTo>
                  <a:lnTo>
                    <a:pt x="509" y="229"/>
                  </a:lnTo>
                  <a:lnTo>
                    <a:pt x="513" y="227"/>
                  </a:lnTo>
                  <a:lnTo>
                    <a:pt x="517" y="225"/>
                  </a:lnTo>
                  <a:lnTo>
                    <a:pt x="523" y="225"/>
                  </a:lnTo>
                  <a:lnTo>
                    <a:pt x="525" y="223"/>
                  </a:lnTo>
                  <a:lnTo>
                    <a:pt x="525" y="223"/>
                  </a:lnTo>
                  <a:lnTo>
                    <a:pt x="529" y="225"/>
                  </a:lnTo>
                  <a:lnTo>
                    <a:pt x="533" y="225"/>
                  </a:lnTo>
                  <a:lnTo>
                    <a:pt x="543" y="225"/>
                  </a:lnTo>
                  <a:lnTo>
                    <a:pt x="543" y="225"/>
                  </a:lnTo>
                  <a:close/>
                  <a:moveTo>
                    <a:pt x="531" y="217"/>
                  </a:moveTo>
                  <a:lnTo>
                    <a:pt x="531" y="217"/>
                  </a:lnTo>
                  <a:lnTo>
                    <a:pt x="521" y="211"/>
                  </a:lnTo>
                  <a:lnTo>
                    <a:pt x="521" y="211"/>
                  </a:lnTo>
                  <a:lnTo>
                    <a:pt x="523" y="211"/>
                  </a:lnTo>
                  <a:lnTo>
                    <a:pt x="525" y="209"/>
                  </a:lnTo>
                  <a:lnTo>
                    <a:pt x="525" y="207"/>
                  </a:lnTo>
                  <a:lnTo>
                    <a:pt x="525" y="207"/>
                  </a:lnTo>
                  <a:lnTo>
                    <a:pt x="529" y="209"/>
                  </a:lnTo>
                  <a:lnTo>
                    <a:pt x="529" y="211"/>
                  </a:lnTo>
                  <a:lnTo>
                    <a:pt x="531" y="213"/>
                  </a:lnTo>
                  <a:lnTo>
                    <a:pt x="533" y="213"/>
                  </a:lnTo>
                  <a:lnTo>
                    <a:pt x="533" y="213"/>
                  </a:lnTo>
                  <a:lnTo>
                    <a:pt x="533" y="215"/>
                  </a:lnTo>
                  <a:lnTo>
                    <a:pt x="531" y="217"/>
                  </a:lnTo>
                  <a:lnTo>
                    <a:pt x="531" y="217"/>
                  </a:lnTo>
                  <a:close/>
                  <a:moveTo>
                    <a:pt x="535" y="211"/>
                  </a:moveTo>
                  <a:lnTo>
                    <a:pt x="535" y="211"/>
                  </a:lnTo>
                  <a:lnTo>
                    <a:pt x="533" y="209"/>
                  </a:lnTo>
                  <a:lnTo>
                    <a:pt x="533" y="209"/>
                  </a:lnTo>
                  <a:lnTo>
                    <a:pt x="533" y="205"/>
                  </a:lnTo>
                  <a:lnTo>
                    <a:pt x="533" y="205"/>
                  </a:lnTo>
                  <a:lnTo>
                    <a:pt x="539" y="207"/>
                  </a:lnTo>
                  <a:lnTo>
                    <a:pt x="539" y="207"/>
                  </a:lnTo>
                  <a:lnTo>
                    <a:pt x="539" y="207"/>
                  </a:lnTo>
                  <a:lnTo>
                    <a:pt x="537" y="209"/>
                  </a:lnTo>
                  <a:lnTo>
                    <a:pt x="535" y="211"/>
                  </a:lnTo>
                  <a:lnTo>
                    <a:pt x="535" y="211"/>
                  </a:lnTo>
                  <a:close/>
                  <a:moveTo>
                    <a:pt x="539" y="217"/>
                  </a:moveTo>
                  <a:lnTo>
                    <a:pt x="539" y="217"/>
                  </a:lnTo>
                  <a:lnTo>
                    <a:pt x="537" y="217"/>
                  </a:lnTo>
                  <a:lnTo>
                    <a:pt x="537" y="215"/>
                  </a:lnTo>
                  <a:lnTo>
                    <a:pt x="541" y="211"/>
                  </a:lnTo>
                  <a:lnTo>
                    <a:pt x="541" y="211"/>
                  </a:lnTo>
                  <a:lnTo>
                    <a:pt x="541" y="213"/>
                  </a:lnTo>
                  <a:lnTo>
                    <a:pt x="541" y="215"/>
                  </a:lnTo>
                  <a:lnTo>
                    <a:pt x="541" y="217"/>
                  </a:lnTo>
                  <a:lnTo>
                    <a:pt x="539" y="217"/>
                  </a:lnTo>
                  <a:lnTo>
                    <a:pt x="539" y="217"/>
                  </a:lnTo>
                  <a:close/>
                  <a:moveTo>
                    <a:pt x="533" y="176"/>
                  </a:moveTo>
                  <a:lnTo>
                    <a:pt x="533" y="176"/>
                  </a:lnTo>
                  <a:lnTo>
                    <a:pt x="535" y="176"/>
                  </a:lnTo>
                  <a:lnTo>
                    <a:pt x="535" y="177"/>
                  </a:lnTo>
                  <a:lnTo>
                    <a:pt x="535" y="177"/>
                  </a:lnTo>
                  <a:lnTo>
                    <a:pt x="537" y="176"/>
                  </a:lnTo>
                  <a:lnTo>
                    <a:pt x="541" y="176"/>
                  </a:lnTo>
                  <a:lnTo>
                    <a:pt x="541" y="176"/>
                  </a:lnTo>
                  <a:lnTo>
                    <a:pt x="539" y="177"/>
                  </a:lnTo>
                  <a:lnTo>
                    <a:pt x="539" y="179"/>
                  </a:lnTo>
                  <a:lnTo>
                    <a:pt x="533" y="179"/>
                  </a:lnTo>
                  <a:lnTo>
                    <a:pt x="533" y="179"/>
                  </a:lnTo>
                  <a:lnTo>
                    <a:pt x="533" y="176"/>
                  </a:lnTo>
                  <a:lnTo>
                    <a:pt x="533" y="176"/>
                  </a:lnTo>
                  <a:close/>
                  <a:moveTo>
                    <a:pt x="525" y="172"/>
                  </a:moveTo>
                  <a:lnTo>
                    <a:pt x="525" y="172"/>
                  </a:lnTo>
                  <a:lnTo>
                    <a:pt x="527" y="166"/>
                  </a:lnTo>
                  <a:lnTo>
                    <a:pt x="527" y="166"/>
                  </a:lnTo>
                  <a:lnTo>
                    <a:pt x="531" y="164"/>
                  </a:lnTo>
                  <a:lnTo>
                    <a:pt x="531" y="164"/>
                  </a:lnTo>
                  <a:lnTo>
                    <a:pt x="529" y="170"/>
                  </a:lnTo>
                  <a:lnTo>
                    <a:pt x="527" y="172"/>
                  </a:lnTo>
                  <a:lnTo>
                    <a:pt x="525" y="172"/>
                  </a:lnTo>
                  <a:lnTo>
                    <a:pt x="525" y="172"/>
                  </a:lnTo>
                  <a:close/>
                  <a:moveTo>
                    <a:pt x="535" y="148"/>
                  </a:moveTo>
                  <a:lnTo>
                    <a:pt x="535" y="148"/>
                  </a:lnTo>
                  <a:lnTo>
                    <a:pt x="531" y="148"/>
                  </a:lnTo>
                  <a:lnTo>
                    <a:pt x="525" y="146"/>
                  </a:lnTo>
                  <a:lnTo>
                    <a:pt x="525" y="146"/>
                  </a:lnTo>
                  <a:lnTo>
                    <a:pt x="527" y="144"/>
                  </a:lnTo>
                  <a:lnTo>
                    <a:pt x="531" y="144"/>
                  </a:lnTo>
                  <a:lnTo>
                    <a:pt x="533" y="146"/>
                  </a:lnTo>
                  <a:lnTo>
                    <a:pt x="535" y="148"/>
                  </a:lnTo>
                  <a:lnTo>
                    <a:pt x="535" y="148"/>
                  </a:lnTo>
                  <a:close/>
                  <a:moveTo>
                    <a:pt x="525" y="134"/>
                  </a:moveTo>
                  <a:lnTo>
                    <a:pt x="525" y="134"/>
                  </a:lnTo>
                  <a:lnTo>
                    <a:pt x="523" y="136"/>
                  </a:lnTo>
                  <a:lnTo>
                    <a:pt x="521" y="136"/>
                  </a:lnTo>
                  <a:lnTo>
                    <a:pt x="519" y="136"/>
                  </a:lnTo>
                  <a:lnTo>
                    <a:pt x="517" y="134"/>
                  </a:lnTo>
                  <a:lnTo>
                    <a:pt x="517" y="134"/>
                  </a:lnTo>
                  <a:lnTo>
                    <a:pt x="521" y="132"/>
                  </a:lnTo>
                  <a:lnTo>
                    <a:pt x="525" y="134"/>
                  </a:lnTo>
                  <a:lnTo>
                    <a:pt x="525" y="134"/>
                  </a:lnTo>
                  <a:close/>
                  <a:moveTo>
                    <a:pt x="499" y="112"/>
                  </a:moveTo>
                  <a:lnTo>
                    <a:pt x="499" y="112"/>
                  </a:lnTo>
                  <a:lnTo>
                    <a:pt x="503" y="112"/>
                  </a:lnTo>
                  <a:lnTo>
                    <a:pt x="503" y="112"/>
                  </a:lnTo>
                  <a:lnTo>
                    <a:pt x="503" y="114"/>
                  </a:lnTo>
                  <a:lnTo>
                    <a:pt x="503" y="114"/>
                  </a:lnTo>
                  <a:lnTo>
                    <a:pt x="499" y="114"/>
                  </a:lnTo>
                  <a:lnTo>
                    <a:pt x="499" y="114"/>
                  </a:lnTo>
                  <a:lnTo>
                    <a:pt x="499" y="112"/>
                  </a:lnTo>
                  <a:lnTo>
                    <a:pt x="499" y="112"/>
                  </a:lnTo>
                  <a:close/>
                  <a:moveTo>
                    <a:pt x="493" y="110"/>
                  </a:moveTo>
                  <a:lnTo>
                    <a:pt x="493" y="110"/>
                  </a:lnTo>
                  <a:lnTo>
                    <a:pt x="491" y="112"/>
                  </a:lnTo>
                  <a:lnTo>
                    <a:pt x="489" y="114"/>
                  </a:lnTo>
                  <a:lnTo>
                    <a:pt x="487" y="114"/>
                  </a:lnTo>
                  <a:lnTo>
                    <a:pt x="485" y="116"/>
                  </a:lnTo>
                  <a:lnTo>
                    <a:pt x="485" y="116"/>
                  </a:lnTo>
                  <a:lnTo>
                    <a:pt x="483" y="114"/>
                  </a:lnTo>
                  <a:lnTo>
                    <a:pt x="483" y="112"/>
                  </a:lnTo>
                  <a:lnTo>
                    <a:pt x="483" y="112"/>
                  </a:lnTo>
                  <a:lnTo>
                    <a:pt x="485" y="112"/>
                  </a:lnTo>
                  <a:lnTo>
                    <a:pt x="487" y="112"/>
                  </a:lnTo>
                  <a:lnTo>
                    <a:pt x="493" y="110"/>
                  </a:lnTo>
                  <a:lnTo>
                    <a:pt x="493" y="110"/>
                  </a:lnTo>
                  <a:close/>
                  <a:moveTo>
                    <a:pt x="483" y="118"/>
                  </a:moveTo>
                  <a:lnTo>
                    <a:pt x="483" y="118"/>
                  </a:lnTo>
                  <a:lnTo>
                    <a:pt x="483" y="122"/>
                  </a:lnTo>
                  <a:lnTo>
                    <a:pt x="483" y="122"/>
                  </a:lnTo>
                  <a:lnTo>
                    <a:pt x="481" y="122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77" y="120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8"/>
                  </a:lnTo>
                  <a:lnTo>
                    <a:pt x="481" y="118"/>
                  </a:lnTo>
                  <a:lnTo>
                    <a:pt x="483" y="118"/>
                  </a:lnTo>
                  <a:lnTo>
                    <a:pt x="483" y="118"/>
                  </a:lnTo>
                  <a:close/>
                  <a:moveTo>
                    <a:pt x="479" y="106"/>
                  </a:moveTo>
                  <a:lnTo>
                    <a:pt x="479" y="106"/>
                  </a:lnTo>
                  <a:lnTo>
                    <a:pt x="481" y="108"/>
                  </a:lnTo>
                  <a:lnTo>
                    <a:pt x="481" y="110"/>
                  </a:lnTo>
                  <a:lnTo>
                    <a:pt x="479" y="114"/>
                  </a:lnTo>
                  <a:lnTo>
                    <a:pt x="477" y="114"/>
                  </a:lnTo>
                  <a:lnTo>
                    <a:pt x="477" y="114"/>
                  </a:lnTo>
                  <a:lnTo>
                    <a:pt x="477" y="112"/>
                  </a:lnTo>
                  <a:lnTo>
                    <a:pt x="477" y="110"/>
                  </a:lnTo>
                  <a:lnTo>
                    <a:pt x="479" y="108"/>
                  </a:lnTo>
                  <a:lnTo>
                    <a:pt x="479" y="106"/>
                  </a:lnTo>
                  <a:lnTo>
                    <a:pt x="479" y="106"/>
                  </a:lnTo>
                  <a:close/>
                  <a:moveTo>
                    <a:pt x="473" y="104"/>
                  </a:moveTo>
                  <a:lnTo>
                    <a:pt x="473" y="104"/>
                  </a:lnTo>
                  <a:lnTo>
                    <a:pt x="475" y="104"/>
                  </a:lnTo>
                  <a:lnTo>
                    <a:pt x="475" y="104"/>
                  </a:lnTo>
                  <a:lnTo>
                    <a:pt x="477" y="106"/>
                  </a:lnTo>
                  <a:lnTo>
                    <a:pt x="475" y="108"/>
                  </a:lnTo>
                  <a:lnTo>
                    <a:pt x="473" y="112"/>
                  </a:lnTo>
                  <a:lnTo>
                    <a:pt x="473" y="112"/>
                  </a:lnTo>
                  <a:lnTo>
                    <a:pt x="467" y="112"/>
                  </a:lnTo>
                  <a:lnTo>
                    <a:pt x="465" y="110"/>
                  </a:lnTo>
                  <a:lnTo>
                    <a:pt x="465" y="108"/>
                  </a:lnTo>
                  <a:lnTo>
                    <a:pt x="465" y="108"/>
                  </a:lnTo>
                  <a:lnTo>
                    <a:pt x="469" y="108"/>
                  </a:lnTo>
                  <a:lnTo>
                    <a:pt x="471" y="106"/>
                  </a:lnTo>
                  <a:lnTo>
                    <a:pt x="473" y="104"/>
                  </a:lnTo>
                  <a:lnTo>
                    <a:pt x="473" y="104"/>
                  </a:lnTo>
                  <a:close/>
                  <a:moveTo>
                    <a:pt x="471" y="116"/>
                  </a:moveTo>
                  <a:lnTo>
                    <a:pt x="471" y="116"/>
                  </a:lnTo>
                  <a:lnTo>
                    <a:pt x="475" y="114"/>
                  </a:lnTo>
                  <a:lnTo>
                    <a:pt x="475" y="114"/>
                  </a:lnTo>
                  <a:lnTo>
                    <a:pt x="475" y="118"/>
                  </a:lnTo>
                  <a:lnTo>
                    <a:pt x="473" y="118"/>
                  </a:lnTo>
                  <a:lnTo>
                    <a:pt x="471" y="118"/>
                  </a:lnTo>
                  <a:lnTo>
                    <a:pt x="471" y="116"/>
                  </a:lnTo>
                  <a:lnTo>
                    <a:pt x="471" y="116"/>
                  </a:lnTo>
                  <a:close/>
                  <a:moveTo>
                    <a:pt x="463" y="106"/>
                  </a:moveTo>
                  <a:lnTo>
                    <a:pt x="463" y="106"/>
                  </a:lnTo>
                  <a:lnTo>
                    <a:pt x="463" y="108"/>
                  </a:lnTo>
                  <a:lnTo>
                    <a:pt x="463" y="112"/>
                  </a:lnTo>
                  <a:lnTo>
                    <a:pt x="463" y="112"/>
                  </a:lnTo>
                  <a:lnTo>
                    <a:pt x="459" y="110"/>
                  </a:lnTo>
                  <a:lnTo>
                    <a:pt x="457" y="108"/>
                  </a:lnTo>
                  <a:lnTo>
                    <a:pt x="457" y="106"/>
                  </a:lnTo>
                  <a:lnTo>
                    <a:pt x="457" y="106"/>
                  </a:lnTo>
                  <a:lnTo>
                    <a:pt x="463" y="106"/>
                  </a:lnTo>
                  <a:lnTo>
                    <a:pt x="463" y="106"/>
                  </a:lnTo>
                  <a:close/>
                  <a:moveTo>
                    <a:pt x="457" y="122"/>
                  </a:moveTo>
                  <a:lnTo>
                    <a:pt x="457" y="122"/>
                  </a:lnTo>
                  <a:lnTo>
                    <a:pt x="455" y="126"/>
                  </a:lnTo>
                  <a:lnTo>
                    <a:pt x="449" y="126"/>
                  </a:lnTo>
                  <a:lnTo>
                    <a:pt x="449" y="126"/>
                  </a:lnTo>
                  <a:lnTo>
                    <a:pt x="451" y="124"/>
                  </a:lnTo>
                  <a:lnTo>
                    <a:pt x="451" y="122"/>
                  </a:lnTo>
                  <a:lnTo>
                    <a:pt x="457" y="122"/>
                  </a:lnTo>
                  <a:lnTo>
                    <a:pt x="457" y="122"/>
                  </a:lnTo>
                  <a:close/>
                  <a:moveTo>
                    <a:pt x="463" y="144"/>
                  </a:moveTo>
                  <a:lnTo>
                    <a:pt x="463" y="144"/>
                  </a:lnTo>
                  <a:lnTo>
                    <a:pt x="465" y="142"/>
                  </a:lnTo>
                  <a:lnTo>
                    <a:pt x="469" y="142"/>
                  </a:lnTo>
                  <a:lnTo>
                    <a:pt x="475" y="144"/>
                  </a:lnTo>
                  <a:lnTo>
                    <a:pt x="475" y="144"/>
                  </a:lnTo>
                  <a:lnTo>
                    <a:pt x="473" y="146"/>
                  </a:lnTo>
                  <a:lnTo>
                    <a:pt x="471" y="146"/>
                  </a:lnTo>
                  <a:lnTo>
                    <a:pt x="467" y="150"/>
                  </a:lnTo>
                  <a:lnTo>
                    <a:pt x="467" y="150"/>
                  </a:lnTo>
                  <a:lnTo>
                    <a:pt x="469" y="146"/>
                  </a:lnTo>
                  <a:lnTo>
                    <a:pt x="467" y="146"/>
                  </a:lnTo>
                  <a:lnTo>
                    <a:pt x="463" y="144"/>
                  </a:lnTo>
                  <a:lnTo>
                    <a:pt x="463" y="144"/>
                  </a:lnTo>
                  <a:close/>
                  <a:moveTo>
                    <a:pt x="465" y="148"/>
                  </a:moveTo>
                  <a:lnTo>
                    <a:pt x="465" y="148"/>
                  </a:lnTo>
                  <a:lnTo>
                    <a:pt x="467" y="150"/>
                  </a:lnTo>
                  <a:lnTo>
                    <a:pt x="467" y="152"/>
                  </a:lnTo>
                  <a:lnTo>
                    <a:pt x="467" y="152"/>
                  </a:lnTo>
                  <a:lnTo>
                    <a:pt x="463" y="154"/>
                  </a:lnTo>
                  <a:lnTo>
                    <a:pt x="461" y="154"/>
                  </a:lnTo>
                  <a:lnTo>
                    <a:pt x="461" y="156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4"/>
                  </a:lnTo>
                  <a:lnTo>
                    <a:pt x="457" y="154"/>
                  </a:lnTo>
                  <a:lnTo>
                    <a:pt x="455" y="152"/>
                  </a:lnTo>
                  <a:lnTo>
                    <a:pt x="455" y="150"/>
                  </a:lnTo>
                  <a:lnTo>
                    <a:pt x="455" y="150"/>
                  </a:lnTo>
                  <a:lnTo>
                    <a:pt x="457" y="150"/>
                  </a:lnTo>
                  <a:lnTo>
                    <a:pt x="461" y="150"/>
                  </a:lnTo>
                  <a:lnTo>
                    <a:pt x="463" y="150"/>
                  </a:lnTo>
                  <a:lnTo>
                    <a:pt x="465" y="148"/>
                  </a:lnTo>
                  <a:lnTo>
                    <a:pt x="465" y="148"/>
                  </a:lnTo>
                  <a:close/>
                  <a:moveTo>
                    <a:pt x="445" y="152"/>
                  </a:moveTo>
                  <a:lnTo>
                    <a:pt x="445" y="152"/>
                  </a:lnTo>
                  <a:lnTo>
                    <a:pt x="445" y="152"/>
                  </a:lnTo>
                  <a:lnTo>
                    <a:pt x="445" y="150"/>
                  </a:lnTo>
                  <a:lnTo>
                    <a:pt x="447" y="148"/>
                  </a:lnTo>
                  <a:lnTo>
                    <a:pt x="447" y="148"/>
                  </a:lnTo>
                  <a:lnTo>
                    <a:pt x="443" y="150"/>
                  </a:lnTo>
                  <a:lnTo>
                    <a:pt x="443" y="152"/>
                  </a:lnTo>
                  <a:lnTo>
                    <a:pt x="443" y="152"/>
                  </a:lnTo>
                  <a:lnTo>
                    <a:pt x="441" y="150"/>
                  </a:lnTo>
                  <a:lnTo>
                    <a:pt x="441" y="148"/>
                  </a:lnTo>
                  <a:lnTo>
                    <a:pt x="441" y="148"/>
                  </a:lnTo>
                  <a:lnTo>
                    <a:pt x="445" y="148"/>
                  </a:lnTo>
                  <a:lnTo>
                    <a:pt x="449" y="146"/>
                  </a:lnTo>
                  <a:lnTo>
                    <a:pt x="455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3" y="150"/>
                  </a:lnTo>
                  <a:lnTo>
                    <a:pt x="445" y="152"/>
                  </a:lnTo>
                  <a:lnTo>
                    <a:pt x="445" y="152"/>
                  </a:lnTo>
                  <a:close/>
                  <a:moveTo>
                    <a:pt x="441" y="166"/>
                  </a:moveTo>
                  <a:lnTo>
                    <a:pt x="441" y="166"/>
                  </a:lnTo>
                  <a:lnTo>
                    <a:pt x="441" y="164"/>
                  </a:lnTo>
                  <a:lnTo>
                    <a:pt x="439" y="162"/>
                  </a:lnTo>
                  <a:lnTo>
                    <a:pt x="439" y="162"/>
                  </a:lnTo>
                  <a:lnTo>
                    <a:pt x="435" y="164"/>
                  </a:lnTo>
                  <a:lnTo>
                    <a:pt x="429" y="164"/>
                  </a:lnTo>
                  <a:lnTo>
                    <a:pt x="429" y="164"/>
                  </a:lnTo>
                  <a:lnTo>
                    <a:pt x="431" y="162"/>
                  </a:lnTo>
                  <a:lnTo>
                    <a:pt x="431" y="160"/>
                  </a:lnTo>
                  <a:lnTo>
                    <a:pt x="429" y="156"/>
                  </a:lnTo>
                  <a:lnTo>
                    <a:pt x="429" y="156"/>
                  </a:lnTo>
                  <a:lnTo>
                    <a:pt x="431" y="156"/>
                  </a:lnTo>
                  <a:lnTo>
                    <a:pt x="435" y="156"/>
                  </a:lnTo>
                  <a:lnTo>
                    <a:pt x="441" y="154"/>
                  </a:lnTo>
                  <a:lnTo>
                    <a:pt x="441" y="154"/>
                  </a:lnTo>
                  <a:lnTo>
                    <a:pt x="441" y="156"/>
                  </a:lnTo>
                  <a:lnTo>
                    <a:pt x="439" y="156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7" y="160"/>
                  </a:lnTo>
                  <a:lnTo>
                    <a:pt x="439" y="160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47" y="166"/>
                  </a:lnTo>
                  <a:lnTo>
                    <a:pt x="447" y="166"/>
                  </a:lnTo>
                  <a:lnTo>
                    <a:pt x="445" y="170"/>
                  </a:lnTo>
                  <a:lnTo>
                    <a:pt x="443" y="170"/>
                  </a:lnTo>
                  <a:lnTo>
                    <a:pt x="443" y="170"/>
                  </a:lnTo>
                  <a:lnTo>
                    <a:pt x="443" y="168"/>
                  </a:lnTo>
                  <a:lnTo>
                    <a:pt x="445" y="166"/>
                  </a:lnTo>
                  <a:lnTo>
                    <a:pt x="445" y="166"/>
                  </a:lnTo>
                  <a:lnTo>
                    <a:pt x="445" y="164"/>
                  </a:lnTo>
                  <a:lnTo>
                    <a:pt x="443" y="166"/>
                  </a:lnTo>
                  <a:lnTo>
                    <a:pt x="443" y="166"/>
                  </a:lnTo>
                  <a:lnTo>
                    <a:pt x="441" y="166"/>
                  </a:lnTo>
                  <a:lnTo>
                    <a:pt x="441" y="166"/>
                  </a:lnTo>
                  <a:close/>
                  <a:moveTo>
                    <a:pt x="425" y="152"/>
                  </a:moveTo>
                  <a:lnTo>
                    <a:pt x="425" y="152"/>
                  </a:lnTo>
                  <a:lnTo>
                    <a:pt x="427" y="148"/>
                  </a:lnTo>
                  <a:lnTo>
                    <a:pt x="431" y="148"/>
                  </a:lnTo>
                  <a:lnTo>
                    <a:pt x="431" y="148"/>
                  </a:lnTo>
                  <a:lnTo>
                    <a:pt x="431" y="150"/>
                  </a:lnTo>
                  <a:lnTo>
                    <a:pt x="429" y="150"/>
                  </a:lnTo>
                  <a:lnTo>
                    <a:pt x="425" y="152"/>
                  </a:lnTo>
                  <a:lnTo>
                    <a:pt x="425" y="152"/>
                  </a:lnTo>
                  <a:close/>
                  <a:moveTo>
                    <a:pt x="447" y="162"/>
                  </a:moveTo>
                  <a:lnTo>
                    <a:pt x="447" y="162"/>
                  </a:lnTo>
                  <a:lnTo>
                    <a:pt x="445" y="160"/>
                  </a:lnTo>
                  <a:lnTo>
                    <a:pt x="447" y="158"/>
                  </a:lnTo>
                  <a:lnTo>
                    <a:pt x="453" y="154"/>
                  </a:lnTo>
                  <a:lnTo>
                    <a:pt x="453" y="154"/>
                  </a:lnTo>
                  <a:lnTo>
                    <a:pt x="451" y="160"/>
                  </a:lnTo>
                  <a:lnTo>
                    <a:pt x="447" y="162"/>
                  </a:lnTo>
                  <a:lnTo>
                    <a:pt x="447" y="162"/>
                  </a:lnTo>
                  <a:close/>
                  <a:moveTo>
                    <a:pt x="425" y="118"/>
                  </a:moveTo>
                  <a:lnTo>
                    <a:pt x="425" y="118"/>
                  </a:lnTo>
                  <a:lnTo>
                    <a:pt x="429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1" y="120"/>
                  </a:lnTo>
                  <a:lnTo>
                    <a:pt x="427" y="122"/>
                  </a:lnTo>
                  <a:lnTo>
                    <a:pt x="425" y="120"/>
                  </a:lnTo>
                  <a:lnTo>
                    <a:pt x="425" y="118"/>
                  </a:lnTo>
                  <a:lnTo>
                    <a:pt x="425" y="118"/>
                  </a:lnTo>
                  <a:close/>
                  <a:moveTo>
                    <a:pt x="431" y="122"/>
                  </a:moveTo>
                  <a:lnTo>
                    <a:pt x="431" y="122"/>
                  </a:lnTo>
                  <a:lnTo>
                    <a:pt x="431" y="124"/>
                  </a:lnTo>
                  <a:lnTo>
                    <a:pt x="427" y="126"/>
                  </a:lnTo>
                  <a:lnTo>
                    <a:pt x="427" y="126"/>
                  </a:lnTo>
                  <a:lnTo>
                    <a:pt x="433" y="128"/>
                  </a:lnTo>
                  <a:lnTo>
                    <a:pt x="435" y="124"/>
                  </a:lnTo>
                  <a:lnTo>
                    <a:pt x="439" y="120"/>
                  </a:lnTo>
                  <a:lnTo>
                    <a:pt x="443" y="118"/>
                  </a:lnTo>
                  <a:lnTo>
                    <a:pt x="443" y="118"/>
                  </a:lnTo>
                  <a:lnTo>
                    <a:pt x="443" y="122"/>
                  </a:lnTo>
                  <a:lnTo>
                    <a:pt x="445" y="122"/>
                  </a:lnTo>
                  <a:lnTo>
                    <a:pt x="447" y="120"/>
                  </a:lnTo>
                  <a:lnTo>
                    <a:pt x="447" y="120"/>
                  </a:lnTo>
                  <a:lnTo>
                    <a:pt x="447" y="126"/>
                  </a:lnTo>
                  <a:lnTo>
                    <a:pt x="447" y="130"/>
                  </a:lnTo>
                  <a:lnTo>
                    <a:pt x="447" y="130"/>
                  </a:lnTo>
                  <a:lnTo>
                    <a:pt x="443" y="130"/>
                  </a:lnTo>
                  <a:lnTo>
                    <a:pt x="441" y="128"/>
                  </a:lnTo>
                  <a:lnTo>
                    <a:pt x="441" y="124"/>
                  </a:lnTo>
                  <a:lnTo>
                    <a:pt x="441" y="124"/>
                  </a:lnTo>
                  <a:lnTo>
                    <a:pt x="437" y="126"/>
                  </a:lnTo>
                  <a:lnTo>
                    <a:pt x="435" y="128"/>
                  </a:lnTo>
                  <a:lnTo>
                    <a:pt x="435" y="128"/>
                  </a:lnTo>
                  <a:lnTo>
                    <a:pt x="435" y="128"/>
                  </a:lnTo>
                  <a:lnTo>
                    <a:pt x="437" y="128"/>
                  </a:lnTo>
                  <a:lnTo>
                    <a:pt x="439" y="128"/>
                  </a:lnTo>
                  <a:lnTo>
                    <a:pt x="439" y="130"/>
                  </a:lnTo>
                  <a:lnTo>
                    <a:pt x="439" y="130"/>
                  </a:lnTo>
                  <a:lnTo>
                    <a:pt x="435" y="132"/>
                  </a:lnTo>
                  <a:lnTo>
                    <a:pt x="433" y="132"/>
                  </a:lnTo>
                  <a:lnTo>
                    <a:pt x="431" y="134"/>
                  </a:lnTo>
                  <a:lnTo>
                    <a:pt x="431" y="134"/>
                  </a:lnTo>
                  <a:lnTo>
                    <a:pt x="435" y="136"/>
                  </a:lnTo>
                  <a:lnTo>
                    <a:pt x="435" y="136"/>
                  </a:lnTo>
                  <a:lnTo>
                    <a:pt x="435" y="138"/>
                  </a:lnTo>
                  <a:lnTo>
                    <a:pt x="435" y="138"/>
                  </a:lnTo>
                  <a:lnTo>
                    <a:pt x="439" y="136"/>
                  </a:lnTo>
                  <a:lnTo>
                    <a:pt x="443" y="134"/>
                  </a:lnTo>
                  <a:lnTo>
                    <a:pt x="453" y="132"/>
                  </a:lnTo>
                  <a:lnTo>
                    <a:pt x="453" y="132"/>
                  </a:lnTo>
                  <a:lnTo>
                    <a:pt x="449" y="136"/>
                  </a:lnTo>
                  <a:lnTo>
                    <a:pt x="447" y="140"/>
                  </a:lnTo>
                  <a:lnTo>
                    <a:pt x="447" y="140"/>
                  </a:lnTo>
                  <a:lnTo>
                    <a:pt x="447" y="136"/>
                  </a:lnTo>
                  <a:lnTo>
                    <a:pt x="447" y="134"/>
                  </a:lnTo>
                  <a:lnTo>
                    <a:pt x="447" y="134"/>
                  </a:lnTo>
                  <a:lnTo>
                    <a:pt x="443" y="136"/>
                  </a:lnTo>
                  <a:lnTo>
                    <a:pt x="441" y="136"/>
                  </a:lnTo>
                  <a:lnTo>
                    <a:pt x="441" y="138"/>
                  </a:lnTo>
                  <a:lnTo>
                    <a:pt x="439" y="140"/>
                  </a:lnTo>
                  <a:lnTo>
                    <a:pt x="439" y="140"/>
                  </a:lnTo>
                  <a:lnTo>
                    <a:pt x="439" y="142"/>
                  </a:lnTo>
                  <a:lnTo>
                    <a:pt x="439" y="140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41" y="144"/>
                  </a:lnTo>
                  <a:lnTo>
                    <a:pt x="439" y="148"/>
                  </a:lnTo>
                  <a:lnTo>
                    <a:pt x="439" y="148"/>
                  </a:lnTo>
                  <a:lnTo>
                    <a:pt x="437" y="146"/>
                  </a:lnTo>
                  <a:lnTo>
                    <a:pt x="433" y="146"/>
                  </a:lnTo>
                  <a:lnTo>
                    <a:pt x="433" y="146"/>
                  </a:lnTo>
                  <a:lnTo>
                    <a:pt x="431" y="144"/>
                  </a:lnTo>
                  <a:lnTo>
                    <a:pt x="431" y="142"/>
                  </a:lnTo>
                  <a:lnTo>
                    <a:pt x="431" y="142"/>
                  </a:lnTo>
                  <a:lnTo>
                    <a:pt x="427" y="144"/>
                  </a:lnTo>
                  <a:lnTo>
                    <a:pt x="421" y="148"/>
                  </a:lnTo>
                  <a:lnTo>
                    <a:pt x="415" y="148"/>
                  </a:lnTo>
                  <a:lnTo>
                    <a:pt x="411" y="144"/>
                  </a:lnTo>
                  <a:lnTo>
                    <a:pt x="411" y="144"/>
                  </a:lnTo>
                  <a:lnTo>
                    <a:pt x="425" y="144"/>
                  </a:lnTo>
                  <a:lnTo>
                    <a:pt x="425" y="144"/>
                  </a:lnTo>
                  <a:lnTo>
                    <a:pt x="425" y="138"/>
                  </a:lnTo>
                  <a:lnTo>
                    <a:pt x="427" y="136"/>
                  </a:lnTo>
                  <a:lnTo>
                    <a:pt x="427" y="136"/>
                  </a:lnTo>
                  <a:lnTo>
                    <a:pt x="419" y="138"/>
                  </a:lnTo>
                  <a:lnTo>
                    <a:pt x="411" y="140"/>
                  </a:lnTo>
                  <a:lnTo>
                    <a:pt x="411" y="140"/>
                  </a:lnTo>
                  <a:lnTo>
                    <a:pt x="413" y="138"/>
                  </a:lnTo>
                  <a:lnTo>
                    <a:pt x="415" y="136"/>
                  </a:lnTo>
                  <a:lnTo>
                    <a:pt x="415" y="136"/>
                  </a:lnTo>
                  <a:lnTo>
                    <a:pt x="409" y="136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7" y="132"/>
                  </a:lnTo>
                  <a:lnTo>
                    <a:pt x="409" y="130"/>
                  </a:lnTo>
                  <a:lnTo>
                    <a:pt x="413" y="130"/>
                  </a:lnTo>
                  <a:lnTo>
                    <a:pt x="415" y="128"/>
                  </a:lnTo>
                  <a:lnTo>
                    <a:pt x="415" y="128"/>
                  </a:lnTo>
                  <a:lnTo>
                    <a:pt x="421" y="128"/>
                  </a:lnTo>
                  <a:lnTo>
                    <a:pt x="425" y="126"/>
                  </a:lnTo>
                  <a:lnTo>
                    <a:pt x="427" y="124"/>
                  </a:lnTo>
                  <a:lnTo>
                    <a:pt x="431" y="122"/>
                  </a:lnTo>
                  <a:lnTo>
                    <a:pt x="431" y="122"/>
                  </a:lnTo>
                  <a:close/>
                  <a:moveTo>
                    <a:pt x="425" y="170"/>
                  </a:moveTo>
                  <a:lnTo>
                    <a:pt x="425" y="170"/>
                  </a:lnTo>
                  <a:lnTo>
                    <a:pt x="423" y="172"/>
                  </a:lnTo>
                  <a:lnTo>
                    <a:pt x="421" y="176"/>
                  </a:lnTo>
                  <a:lnTo>
                    <a:pt x="421" y="176"/>
                  </a:lnTo>
                  <a:lnTo>
                    <a:pt x="419" y="174"/>
                  </a:lnTo>
                  <a:lnTo>
                    <a:pt x="419" y="172"/>
                  </a:lnTo>
                  <a:lnTo>
                    <a:pt x="421" y="172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19" y="164"/>
                  </a:lnTo>
                  <a:lnTo>
                    <a:pt x="415" y="158"/>
                  </a:lnTo>
                  <a:lnTo>
                    <a:pt x="415" y="158"/>
                  </a:lnTo>
                  <a:lnTo>
                    <a:pt x="421" y="160"/>
                  </a:lnTo>
                  <a:lnTo>
                    <a:pt x="425" y="162"/>
                  </a:lnTo>
                  <a:lnTo>
                    <a:pt x="425" y="162"/>
                  </a:lnTo>
                  <a:lnTo>
                    <a:pt x="423" y="166"/>
                  </a:lnTo>
                  <a:lnTo>
                    <a:pt x="425" y="170"/>
                  </a:lnTo>
                  <a:lnTo>
                    <a:pt x="425" y="170"/>
                  </a:lnTo>
                  <a:close/>
                  <a:moveTo>
                    <a:pt x="409" y="166"/>
                  </a:moveTo>
                  <a:lnTo>
                    <a:pt x="409" y="166"/>
                  </a:lnTo>
                  <a:lnTo>
                    <a:pt x="409" y="168"/>
                  </a:lnTo>
                  <a:lnTo>
                    <a:pt x="405" y="170"/>
                  </a:lnTo>
                  <a:lnTo>
                    <a:pt x="405" y="170"/>
                  </a:lnTo>
                  <a:lnTo>
                    <a:pt x="405" y="166"/>
                  </a:lnTo>
                  <a:lnTo>
                    <a:pt x="409" y="166"/>
                  </a:lnTo>
                  <a:lnTo>
                    <a:pt x="409" y="166"/>
                  </a:lnTo>
                  <a:close/>
                  <a:moveTo>
                    <a:pt x="401" y="162"/>
                  </a:moveTo>
                  <a:lnTo>
                    <a:pt x="401" y="162"/>
                  </a:lnTo>
                  <a:lnTo>
                    <a:pt x="403" y="160"/>
                  </a:lnTo>
                  <a:lnTo>
                    <a:pt x="405" y="160"/>
                  </a:lnTo>
                  <a:lnTo>
                    <a:pt x="405" y="160"/>
                  </a:lnTo>
                  <a:lnTo>
                    <a:pt x="407" y="162"/>
                  </a:lnTo>
                  <a:lnTo>
                    <a:pt x="407" y="162"/>
                  </a:lnTo>
                  <a:lnTo>
                    <a:pt x="405" y="164"/>
                  </a:lnTo>
                  <a:lnTo>
                    <a:pt x="403" y="164"/>
                  </a:lnTo>
                  <a:lnTo>
                    <a:pt x="401" y="162"/>
                  </a:lnTo>
                  <a:lnTo>
                    <a:pt x="401" y="162"/>
                  </a:lnTo>
                  <a:close/>
                  <a:moveTo>
                    <a:pt x="399" y="160"/>
                  </a:moveTo>
                  <a:lnTo>
                    <a:pt x="399" y="160"/>
                  </a:lnTo>
                  <a:lnTo>
                    <a:pt x="399" y="158"/>
                  </a:lnTo>
                  <a:lnTo>
                    <a:pt x="401" y="156"/>
                  </a:lnTo>
                  <a:lnTo>
                    <a:pt x="403" y="154"/>
                  </a:lnTo>
                  <a:lnTo>
                    <a:pt x="407" y="152"/>
                  </a:lnTo>
                  <a:lnTo>
                    <a:pt x="409" y="148"/>
                  </a:lnTo>
                  <a:lnTo>
                    <a:pt x="409" y="148"/>
                  </a:lnTo>
                  <a:lnTo>
                    <a:pt x="411" y="150"/>
                  </a:lnTo>
                  <a:lnTo>
                    <a:pt x="413" y="152"/>
                  </a:lnTo>
                  <a:lnTo>
                    <a:pt x="413" y="154"/>
                  </a:lnTo>
                  <a:lnTo>
                    <a:pt x="413" y="158"/>
                  </a:lnTo>
                  <a:lnTo>
                    <a:pt x="413" y="158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399" y="160"/>
                  </a:lnTo>
                  <a:lnTo>
                    <a:pt x="399" y="160"/>
                  </a:lnTo>
                  <a:close/>
                  <a:moveTo>
                    <a:pt x="379" y="148"/>
                  </a:moveTo>
                  <a:lnTo>
                    <a:pt x="379" y="148"/>
                  </a:lnTo>
                  <a:lnTo>
                    <a:pt x="379" y="144"/>
                  </a:lnTo>
                  <a:lnTo>
                    <a:pt x="379" y="144"/>
                  </a:lnTo>
                  <a:lnTo>
                    <a:pt x="377" y="144"/>
                  </a:lnTo>
                  <a:lnTo>
                    <a:pt x="375" y="146"/>
                  </a:lnTo>
                  <a:lnTo>
                    <a:pt x="375" y="146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7" y="138"/>
                  </a:lnTo>
                  <a:lnTo>
                    <a:pt x="379" y="138"/>
                  </a:lnTo>
                  <a:lnTo>
                    <a:pt x="381" y="140"/>
                  </a:lnTo>
                  <a:lnTo>
                    <a:pt x="381" y="138"/>
                  </a:lnTo>
                  <a:lnTo>
                    <a:pt x="381" y="138"/>
                  </a:lnTo>
                  <a:lnTo>
                    <a:pt x="381" y="138"/>
                  </a:lnTo>
                  <a:lnTo>
                    <a:pt x="383" y="140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5" y="144"/>
                  </a:lnTo>
                  <a:lnTo>
                    <a:pt x="385" y="142"/>
                  </a:lnTo>
                  <a:lnTo>
                    <a:pt x="387" y="140"/>
                  </a:lnTo>
                  <a:lnTo>
                    <a:pt x="387" y="140"/>
                  </a:lnTo>
                  <a:lnTo>
                    <a:pt x="389" y="142"/>
                  </a:lnTo>
                  <a:lnTo>
                    <a:pt x="391" y="142"/>
                  </a:lnTo>
                  <a:lnTo>
                    <a:pt x="397" y="142"/>
                  </a:lnTo>
                  <a:lnTo>
                    <a:pt x="397" y="142"/>
                  </a:lnTo>
                  <a:lnTo>
                    <a:pt x="397" y="146"/>
                  </a:lnTo>
                  <a:lnTo>
                    <a:pt x="395" y="148"/>
                  </a:lnTo>
                  <a:lnTo>
                    <a:pt x="391" y="148"/>
                  </a:lnTo>
                  <a:lnTo>
                    <a:pt x="385" y="148"/>
                  </a:lnTo>
                  <a:lnTo>
                    <a:pt x="379" y="148"/>
                  </a:lnTo>
                  <a:lnTo>
                    <a:pt x="379" y="148"/>
                  </a:lnTo>
                  <a:close/>
                  <a:moveTo>
                    <a:pt x="389" y="152"/>
                  </a:moveTo>
                  <a:lnTo>
                    <a:pt x="389" y="152"/>
                  </a:lnTo>
                  <a:lnTo>
                    <a:pt x="389" y="154"/>
                  </a:lnTo>
                  <a:lnTo>
                    <a:pt x="385" y="154"/>
                  </a:lnTo>
                  <a:lnTo>
                    <a:pt x="385" y="154"/>
                  </a:lnTo>
                  <a:lnTo>
                    <a:pt x="387" y="152"/>
                  </a:lnTo>
                  <a:lnTo>
                    <a:pt x="387" y="152"/>
                  </a:lnTo>
                  <a:lnTo>
                    <a:pt x="389" y="152"/>
                  </a:lnTo>
                  <a:lnTo>
                    <a:pt x="389" y="152"/>
                  </a:lnTo>
                  <a:close/>
                  <a:moveTo>
                    <a:pt x="373" y="150"/>
                  </a:moveTo>
                  <a:lnTo>
                    <a:pt x="373" y="150"/>
                  </a:lnTo>
                  <a:lnTo>
                    <a:pt x="375" y="148"/>
                  </a:lnTo>
                  <a:lnTo>
                    <a:pt x="377" y="150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79" y="152"/>
                  </a:lnTo>
                  <a:lnTo>
                    <a:pt x="375" y="152"/>
                  </a:lnTo>
                  <a:lnTo>
                    <a:pt x="375" y="152"/>
                  </a:lnTo>
                  <a:lnTo>
                    <a:pt x="375" y="152"/>
                  </a:lnTo>
                  <a:lnTo>
                    <a:pt x="373" y="150"/>
                  </a:lnTo>
                  <a:lnTo>
                    <a:pt x="373" y="150"/>
                  </a:lnTo>
                  <a:close/>
                  <a:moveTo>
                    <a:pt x="389" y="142"/>
                  </a:moveTo>
                  <a:lnTo>
                    <a:pt x="389" y="142"/>
                  </a:lnTo>
                  <a:lnTo>
                    <a:pt x="389" y="140"/>
                  </a:lnTo>
                  <a:lnTo>
                    <a:pt x="389" y="136"/>
                  </a:lnTo>
                  <a:lnTo>
                    <a:pt x="389" y="136"/>
                  </a:lnTo>
                  <a:lnTo>
                    <a:pt x="391" y="136"/>
                  </a:lnTo>
                  <a:lnTo>
                    <a:pt x="393" y="136"/>
                  </a:lnTo>
                  <a:lnTo>
                    <a:pt x="397" y="138"/>
                  </a:lnTo>
                  <a:lnTo>
                    <a:pt x="399" y="138"/>
                  </a:lnTo>
                  <a:lnTo>
                    <a:pt x="399" y="138"/>
                  </a:lnTo>
                  <a:lnTo>
                    <a:pt x="399" y="140"/>
                  </a:lnTo>
                  <a:lnTo>
                    <a:pt x="395" y="140"/>
                  </a:lnTo>
                  <a:lnTo>
                    <a:pt x="389" y="142"/>
                  </a:lnTo>
                  <a:lnTo>
                    <a:pt x="389" y="142"/>
                  </a:lnTo>
                  <a:close/>
                  <a:moveTo>
                    <a:pt x="397" y="134"/>
                  </a:moveTo>
                  <a:lnTo>
                    <a:pt x="397" y="134"/>
                  </a:lnTo>
                  <a:lnTo>
                    <a:pt x="399" y="132"/>
                  </a:lnTo>
                  <a:lnTo>
                    <a:pt x="399" y="130"/>
                  </a:lnTo>
                  <a:lnTo>
                    <a:pt x="399" y="130"/>
                  </a:lnTo>
                  <a:lnTo>
                    <a:pt x="401" y="132"/>
                  </a:lnTo>
                  <a:lnTo>
                    <a:pt x="401" y="134"/>
                  </a:lnTo>
                  <a:lnTo>
                    <a:pt x="399" y="134"/>
                  </a:lnTo>
                  <a:lnTo>
                    <a:pt x="397" y="134"/>
                  </a:lnTo>
                  <a:lnTo>
                    <a:pt x="397" y="134"/>
                  </a:lnTo>
                  <a:close/>
                  <a:moveTo>
                    <a:pt x="411" y="146"/>
                  </a:moveTo>
                  <a:lnTo>
                    <a:pt x="411" y="146"/>
                  </a:lnTo>
                  <a:lnTo>
                    <a:pt x="409" y="148"/>
                  </a:lnTo>
                  <a:lnTo>
                    <a:pt x="409" y="148"/>
                  </a:lnTo>
                  <a:lnTo>
                    <a:pt x="407" y="146"/>
                  </a:lnTo>
                  <a:lnTo>
                    <a:pt x="405" y="146"/>
                  </a:lnTo>
                  <a:lnTo>
                    <a:pt x="403" y="144"/>
                  </a:lnTo>
                  <a:lnTo>
                    <a:pt x="401" y="142"/>
                  </a:lnTo>
                  <a:lnTo>
                    <a:pt x="401" y="142"/>
                  </a:lnTo>
                  <a:lnTo>
                    <a:pt x="403" y="142"/>
                  </a:lnTo>
                  <a:lnTo>
                    <a:pt x="407" y="144"/>
                  </a:lnTo>
                  <a:lnTo>
                    <a:pt x="409" y="144"/>
                  </a:lnTo>
                  <a:lnTo>
                    <a:pt x="411" y="146"/>
                  </a:lnTo>
                  <a:lnTo>
                    <a:pt x="411" y="146"/>
                  </a:lnTo>
                  <a:close/>
                  <a:moveTo>
                    <a:pt x="415" y="166"/>
                  </a:moveTo>
                  <a:lnTo>
                    <a:pt x="415" y="166"/>
                  </a:lnTo>
                  <a:lnTo>
                    <a:pt x="415" y="168"/>
                  </a:lnTo>
                  <a:lnTo>
                    <a:pt x="415" y="170"/>
                  </a:lnTo>
                  <a:lnTo>
                    <a:pt x="417" y="172"/>
                  </a:lnTo>
                  <a:lnTo>
                    <a:pt x="415" y="174"/>
                  </a:lnTo>
                  <a:lnTo>
                    <a:pt x="415" y="174"/>
                  </a:lnTo>
                  <a:lnTo>
                    <a:pt x="413" y="172"/>
                  </a:lnTo>
                  <a:lnTo>
                    <a:pt x="411" y="172"/>
                  </a:lnTo>
                  <a:lnTo>
                    <a:pt x="411" y="172"/>
                  </a:lnTo>
                  <a:lnTo>
                    <a:pt x="413" y="168"/>
                  </a:lnTo>
                  <a:lnTo>
                    <a:pt x="415" y="166"/>
                  </a:lnTo>
                  <a:lnTo>
                    <a:pt x="415" y="166"/>
                  </a:lnTo>
                  <a:close/>
                  <a:moveTo>
                    <a:pt x="415" y="118"/>
                  </a:moveTo>
                  <a:lnTo>
                    <a:pt x="415" y="118"/>
                  </a:lnTo>
                  <a:lnTo>
                    <a:pt x="419" y="118"/>
                  </a:lnTo>
                  <a:lnTo>
                    <a:pt x="419" y="118"/>
                  </a:lnTo>
                  <a:lnTo>
                    <a:pt x="417" y="122"/>
                  </a:lnTo>
                  <a:lnTo>
                    <a:pt x="415" y="122"/>
                  </a:lnTo>
                  <a:lnTo>
                    <a:pt x="415" y="122"/>
                  </a:lnTo>
                  <a:lnTo>
                    <a:pt x="415" y="118"/>
                  </a:lnTo>
                  <a:lnTo>
                    <a:pt x="415" y="118"/>
                  </a:lnTo>
                  <a:close/>
                  <a:moveTo>
                    <a:pt x="419" y="124"/>
                  </a:moveTo>
                  <a:lnTo>
                    <a:pt x="419" y="124"/>
                  </a:lnTo>
                  <a:lnTo>
                    <a:pt x="415" y="124"/>
                  </a:lnTo>
                  <a:lnTo>
                    <a:pt x="411" y="126"/>
                  </a:lnTo>
                  <a:lnTo>
                    <a:pt x="405" y="124"/>
                  </a:lnTo>
                  <a:lnTo>
                    <a:pt x="403" y="124"/>
                  </a:lnTo>
                  <a:lnTo>
                    <a:pt x="403" y="124"/>
                  </a:lnTo>
                  <a:lnTo>
                    <a:pt x="409" y="122"/>
                  </a:lnTo>
                  <a:lnTo>
                    <a:pt x="419" y="124"/>
                  </a:lnTo>
                  <a:lnTo>
                    <a:pt x="419" y="124"/>
                  </a:lnTo>
                  <a:close/>
                  <a:moveTo>
                    <a:pt x="254" y="94"/>
                  </a:moveTo>
                  <a:lnTo>
                    <a:pt x="254" y="94"/>
                  </a:lnTo>
                  <a:lnTo>
                    <a:pt x="254" y="90"/>
                  </a:lnTo>
                  <a:lnTo>
                    <a:pt x="256" y="86"/>
                  </a:lnTo>
                  <a:lnTo>
                    <a:pt x="256" y="86"/>
                  </a:lnTo>
                  <a:lnTo>
                    <a:pt x="258" y="88"/>
                  </a:lnTo>
                  <a:lnTo>
                    <a:pt x="258" y="90"/>
                  </a:lnTo>
                  <a:lnTo>
                    <a:pt x="256" y="92"/>
                  </a:lnTo>
                  <a:lnTo>
                    <a:pt x="254" y="94"/>
                  </a:lnTo>
                  <a:lnTo>
                    <a:pt x="254" y="94"/>
                  </a:lnTo>
                  <a:close/>
                  <a:moveTo>
                    <a:pt x="254" y="80"/>
                  </a:moveTo>
                  <a:lnTo>
                    <a:pt x="254" y="80"/>
                  </a:lnTo>
                  <a:lnTo>
                    <a:pt x="254" y="82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0" y="80"/>
                  </a:lnTo>
                  <a:lnTo>
                    <a:pt x="254" y="80"/>
                  </a:lnTo>
                  <a:lnTo>
                    <a:pt x="254" y="80"/>
                  </a:lnTo>
                  <a:close/>
                  <a:moveTo>
                    <a:pt x="250" y="70"/>
                  </a:moveTo>
                  <a:lnTo>
                    <a:pt x="250" y="70"/>
                  </a:lnTo>
                  <a:lnTo>
                    <a:pt x="250" y="76"/>
                  </a:lnTo>
                  <a:lnTo>
                    <a:pt x="250" y="78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6" y="74"/>
                  </a:lnTo>
                  <a:lnTo>
                    <a:pt x="246" y="72"/>
                  </a:lnTo>
                  <a:lnTo>
                    <a:pt x="250" y="70"/>
                  </a:lnTo>
                  <a:lnTo>
                    <a:pt x="250" y="70"/>
                  </a:lnTo>
                  <a:close/>
                  <a:moveTo>
                    <a:pt x="228" y="78"/>
                  </a:moveTo>
                  <a:lnTo>
                    <a:pt x="228" y="78"/>
                  </a:lnTo>
                  <a:lnTo>
                    <a:pt x="232" y="78"/>
                  </a:lnTo>
                  <a:lnTo>
                    <a:pt x="232" y="78"/>
                  </a:lnTo>
                  <a:lnTo>
                    <a:pt x="230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8" y="78"/>
                  </a:lnTo>
                  <a:close/>
                  <a:moveTo>
                    <a:pt x="220" y="68"/>
                  </a:moveTo>
                  <a:lnTo>
                    <a:pt x="220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2"/>
                  </a:lnTo>
                  <a:lnTo>
                    <a:pt x="224" y="72"/>
                  </a:lnTo>
                  <a:lnTo>
                    <a:pt x="224" y="72"/>
                  </a:lnTo>
                  <a:lnTo>
                    <a:pt x="224" y="76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0" y="76"/>
                  </a:lnTo>
                  <a:lnTo>
                    <a:pt x="216" y="76"/>
                  </a:lnTo>
                  <a:lnTo>
                    <a:pt x="214" y="74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8" y="72"/>
                  </a:lnTo>
                  <a:lnTo>
                    <a:pt x="220" y="68"/>
                  </a:lnTo>
                  <a:lnTo>
                    <a:pt x="220" y="68"/>
                  </a:lnTo>
                  <a:close/>
                  <a:moveTo>
                    <a:pt x="212" y="62"/>
                  </a:moveTo>
                  <a:lnTo>
                    <a:pt x="212" y="62"/>
                  </a:lnTo>
                  <a:lnTo>
                    <a:pt x="214" y="62"/>
                  </a:lnTo>
                  <a:lnTo>
                    <a:pt x="216" y="62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2"/>
                  </a:lnTo>
                  <a:lnTo>
                    <a:pt x="212" y="62"/>
                  </a:lnTo>
                  <a:close/>
                  <a:moveTo>
                    <a:pt x="206" y="58"/>
                  </a:moveTo>
                  <a:lnTo>
                    <a:pt x="206" y="58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6" y="58"/>
                  </a:lnTo>
                  <a:lnTo>
                    <a:pt x="206" y="58"/>
                  </a:lnTo>
                  <a:close/>
                  <a:moveTo>
                    <a:pt x="128" y="30"/>
                  </a:moveTo>
                  <a:lnTo>
                    <a:pt x="128" y="30"/>
                  </a:lnTo>
                  <a:lnTo>
                    <a:pt x="130" y="28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2"/>
                  </a:lnTo>
                  <a:lnTo>
                    <a:pt x="122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16" y="16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24" y="10"/>
                  </a:lnTo>
                  <a:lnTo>
                    <a:pt x="128" y="10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48" y="22"/>
                  </a:lnTo>
                  <a:lnTo>
                    <a:pt x="150" y="22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60" y="24"/>
                  </a:lnTo>
                  <a:lnTo>
                    <a:pt x="164" y="24"/>
                  </a:lnTo>
                  <a:lnTo>
                    <a:pt x="164" y="24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4" y="34"/>
                  </a:lnTo>
                  <a:lnTo>
                    <a:pt x="162" y="36"/>
                  </a:lnTo>
                  <a:lnTo>
                    <a:pt x="158" y="36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64" y="44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6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50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6" y="54"/>
                  </a:lnTo>
                  <a:lnTo>
                    <a:pt x="176" y="54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6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88" y="56"/>
                  </a:lnTo>
                  <a:lnTo>
                    <a:pt x="186" y="58"/>
                  </a:lnTo>
                  <a:lnTo>
                    <a:pt x="188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8" y="64"/>
                  </a:lnTo>
                  <a:lnTo>
                    <a:pt x="198" y="64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202" y="74"/>
                  </a:lnTo>
                  <a:lnTo>
                    <a:pt x="200" y="74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202" y="76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6" y="76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10" y="74"/>
                  </a:lnTo>
                  <a:lnTo>
                    <a:pt x="210" y="74"/>
                  </a:lnTo>
                  <a:lnTo>
                    <a:pt x="212" y="74"/>
                  </a:lnTo>
                  <a:lnTo>
                    <a:pt x="212" y="76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16" y="82"/>
                  </a:lnTo>
                  <a:lnTo>
                    <a:pt x="218" y="82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24" y="84"/>
                  </a:lnTo>
                  <a:lnTo>
                    <a:pt x="226" y="88"/>
                  </a:lnTo>
                  <a:lnTo>
                    <a:pt x="230" y="90"/>
                  </a:lnTo>
                  <a:lnTo>
                    <a:pt x="234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6" y="94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40" y="94"/>
                  </a:lnTo>
                  <a:lnTo>
                    <a:pt x="244" y="96"/>
                  </a:lnTo>
                  <a:lnTo>
                    <a:pt x="248" y="96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100"/>
                  </a:lnTo>
                  <a:lnTo>
                    <a:pt x="250" y="104"/>
                  </a:lnTo>
                  <a:lnTo>
                    <a:pt x="252" y="110"/>
                  </a:lnTo>
                  <a:lnTo>
                    <a:pt x="252" y="110"/>
                  </a:lnTo>
                  <a:lnTo>
                    <a:pt x="258" y="108"/>
                  </a:lnTo>
                  <a:lnTo>
                    <a:pt x="262" y="108"/>
                  </a:lnTo>
                  <a:lnTo>
                    <a:pt x="262" y="106"/>
                  </a:lnTo>
                  <a:lnTo>
                    <a:pt x="262" y="106"/>
                  </a:lnTo>
                  <a:lnTo>
                    <a:pt x="264" y="106"/>
                  </a:lnTo>
                  <a:lnTo>
                    <a:pt x="264" y="108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266" y="110"/>
                  </a:lnTo>
                  <a:lnTo>
                    <a:pt x="266" y="108"/>
                  </a:lnTo>
                  <a:lnTo>
                    <a:pt x="268" y="104"/>
                  </a:lnTo>
                  <a:lnTo>
                    <a:pt x="272" y="102"/>
                  </a:lnTo>
                  <a:lnTo>
                    <a:pt x="272" y="102"/>
                  </a:lnTo>
                  <a:lnTo>
                    <a:pt x="272" y="106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6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0" y="108"/>
                  </a:lnTo>
                  <a:lnTo>
                    <a:pt x="280" y="106"/>
                  </a:lnTo>
                  <a:lnTo>
                    <a:pt x="280" y="106"/>
                  </a:lnTo>
                  <a:lnTo>
                    <a:pt x="280" y="104"/>
                  </a:lnTo>
                  <a:lnTo>
                    <a:pt x="280" y="104"/>
                  </a:lnTo>
                  <a:lnTo>
                    <a:pt x="282" y="106"/>
                  </a:lnTo>
                  <a:lnTo>
                    <a:pt x="282" y="108"/>
                  </a:lnTo>
                  <a:lnTo>
                    <a:pt x="278" y="110"/>
                  </a:lnTo>
                  <a:lnTo>
                    <a:pt x="278" y="110"/>
                  </a:lnTo>
                  <a:lnTo>
                    <a:pt x="280" y="114"/>
                  </a:lnTo>
                  <a:lnTo>
                    <a:pt x="284" y="114"/>
                  </a:lnTo>
                  <a:lnTo>
                    <a:pt x="286" y="112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288" y="108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90" y="108"/>
                  </a:lnTo>
                  <a:lnTo>
                    <a:pt x="290" y="110"/>
                  </a:lnTo>
                  <a:lnTo>
                    <a:pt x="288" y="110"/>
                  </a:lnTo>
                  <a:lnTo>
                    <a:pt x="288" y="112"/>
                  </a:lnTo>
                  <a:lnTo>
                    <a:pt x="288" y="112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3" y="108"/>
                  </a:lnTo>
                  <a:lnTo>
                    <a:pt x="303" y="108"/>
                  </a:lnTo>
                  <a:lnTo>
                    <a:pt x="305" y="108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11" y="110"/>
                  </a:lnTo>
                  <a:lnTo>
                    <a:pt x="317" y="108"/>
                  </a:lnTo>
                  <a:lnTo>
                    <a:pt x="323" y="108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33" y="108"/>
                  </a:lnTo>
                  <a:lnTo>
                    <a:pt x="337" y="108"/>
                  </a:lnTo>
                  <a:lnTo>
                    <a:pt x="343" y="108"/>
                  </a:lnTo>
                  <a:lnTo>
                    <a:pt x="347" y="110"/>
                  </a:lnTo>
                  <a:lnTo>
                    <a:pt x="347" y="110"/>
                  </a:lnTo>
                  <a:lnTo>
                    <a:pt x="351" y="106"/>
                  </a:lnTo>
                  <a:lnTo>
                    <a:pt x="357" y="104"/>
                  </a:lnTo>
                  <a:lnTo>
                    <a:pt x="361" y="102"/>
                  </a:lnTo>
                  <a:lnTo>
                    <a:pt x="367" y="102"/>
                  </a:lnTo>
                  <a:lnTo>
                    <a:pt x="367" y="102"/>
                  </a:lnTo>
                  <a:lnTo>
                    <a:pt x="367" y="106"/>
                  </a:lnTo>
                  <a:lnTo>
                    <a:pt x="365" y="108"/>
                  </a:lnTo>
                  <a:lnTo>
                    <a:pt x="363" y="110"/>
                  </a:lnTo>
                  <a:lnTo>
                    <a:pt x="363" y="114"/>
                  </a:lnTo>
                  <a:lnTo>
                    <a:pt x="363" y="114"/>
                  </a:lnTo>
                  <a:lnTo>
                    <a:pt x="365" y="114"/>
                  </a:lnTo>
                  <a:lnTo>
                    <a:pt x="365" y="112"/>
                  </a:lnTo>
                  <a:lnTo>
                    <a:pt x="365" y="108"/>
                  </a:lnTo>
                  <a:lnTo>
                    <a:pt x="365" y="108"/>
                  </a:lnTo>
                  <a:lnTo>
                    <a:pt x="371" y="108"/>
                  </a:lnTo>
                  <a:lnTo>
                    <a:pt x="373" y="108"/>
                  </a:lnTo>
                  <a:lnTo>
                    <a:pt x="375" y="108"/>
                  </a:lnTo>
                  <a:lnTo>
                    <a:pt x="375" y="108"/>
                  </a:lnTo>
                  <a:lnTo>
                    <a:pt x="375" y="110"/>
                  </a:lnTo>
                  <a:lnTo>
                    <a:pt x="375" y="110"/>
                  </a:lnTo>
                  <a:lnTo>
                    <a:pt x="373" y="112"/>
                  </a:lnTo>
                  <a:lnTo>
                    <a:pt x="371" y="110"/>
                  </a:lnTo>
                  <a:lnTo>
                    <a:pt x="371" y="110"/>
                  </a:lnTo>
                  <a:lnTo>
                    <a:pt x="369" y="112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83" y="112"/>
                  </a:lnTo>
                  <a:lnTo>
                    <a:pt x="389" y="112"/>
                  </a:lnTo>
                  <a:lnTo>
                    <a:pt x="393" y="116"/>
                  </a:lnTo>
                  <a:lnTo>
                    <a:pt x="393" y="116"/>
                  </a:lnTo>
                  <a:lnTo>
                    <a:pt x="389" y="116"/>
                  </a:lnTo>
                  <a:lnTo>
                    <a:pt x="387" y="116"/>
                  </a:lnTo>
                  <a:lnTo>
                    <a:pt x="387" y="116"/>
                  </a:lnTo>
                  <a:lnTo>
                    <a:pt x="389" y="118"/>
                  </a:lnTo>
                  <a:lnTo>
                    <a:pt x="395" y="120"/>
                  </a:lnTo>
                  <a:lnTo>
                    <a:pt x="405" y="120"/>
                  </a:lnTo>
                  <a:lnTo>
                    <a:pt x="405" y="120"/>
                  </a:lnTo>
                  <a:lnTo>
                    <a:pt x="401" y="122"/>
                  </a:lnTo>
                  <a:lnTo>
                    <a:pt x="397" y="122"/>
                  </a:lnTo>
                  <a:lnTo>
                    <a:pt x="387" y="124"/>
                  </a:lnTo>
                  <a:lnTo>
                    <a:pt x="387" y="124"/>
                  </a:lnTo>
                  <a:lnTo>
                    <a:pt x="389" y="126"/>
                  </a:lnTo>
                  <a:lnTo>
                    <a:pt x="391" y="128"/>
                  </a:lnTo>
                  <a:lnTo>
                    <a:pt x="393" y="130"/>
                  </a:lnTo>
                  <a:lnTo>
                    <a:pt x="395" y="130"/>
                  </a:lnTo>
                  <a:lnTo>
                    <a:pt x="395" y="130"/>
                  </a:lnTo>
                  <a:lnTo>
                    <a:pt x="393" y="132"/>
                  </a:lnTo>
                  <a:lnTo>
                    <a:pt x="389" y="134"/>
                  </a:lnTo>
                  <a:lnTo>
                    <a:pt x="387" y="136"/>
                  </a:lnTo>
                  <a:lnTo>
                    <a:pt x="385" y="138"/>
                  </a:lnTo>
                  <a:lnTo>
                    <a:pt x="385" y="138"/>
                  </a:lnTo>
                  <a:lnTo>
                    <a:pt x="385" y="134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75" y="134"/>
                  </a:lnTo>
                  <a:lnTo>
                    <a:pt x="371" y="134"/>
                  </a:lnTo>
                  <a:lnTo>
                    <a:pt x="369" y="132"/>
                  </a:lnTo>
                  <a:lnTo>
                    <a:pt x="369" y="132"/>
                  </a:lnTo>
                  <a:lnTo>
                    <a:pt x="369" y="130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67" y="128"/>
                  </a:lnTo>
                  <a:lnTo>
                    <a:pt x="365" y="128"/>
                  </a:lnTo>
                  <a:lnTo>
                    <a:pt x="363" y="128"/>
                  </a:lnTo>
                  <a:lnTo>
                    <a:pt x="363" y="128"/>
                  </a:lnTo>
                  <a:lnTo>
                    <a:pt x="361" y="132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0"/>
                  </a:lnTo>
                  <a:lnTo>
                    <a:pt x="361" y="128"/>
                  </a:lnTo>
                  <a:lnTo>
                    <a:pt x="361" y="128"/>
                  </a:lnTo>
                  <a:lnTo>
                    <a:pt x="359" y="126"/>
                  </a:lnTo>
                  <a:lnTo>
                    <a:pt x="357" y="124"/>
                  </a:lnTo>
                  <a:lnTo>
                    <a:pt x="349" y="122"/>
                  </a:lnTo>
                  <a:lnTo>
                    <a:pt x="341" y="122"/>
                  </a:lnTo>
                  <a:lnTo>
                    <a:pt x="339" y="124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9" y="126"/>
                  </a:lnTo>
                  <a:lnTo>
                    <a:pt x="343" y="126"/>
                  </a:lnTo>
                  <a:lnTo>
                    <a:pt x="343" y="126"/>
                  </a:lnTo>
                  <a:lnTo>
                    <a:pt x="341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7" y="130"/>
                  </a:lnTo>
                  <a:lnTo>
                    <a:pt x="347" y="130"/>
                  </a:lnTo>
                  <a:lnTo>
                    <a:pt x="345" y="134"/>
                  </a:lnTo>
                  <a:lnTo>
                    <a:pt x="345" y="134"/>
                  </a:lnTo>
                  <a:lnTo>
                    <a:pt x="349" y="134"/>
                  </a:lnTo>
                  <a:lnTo>
                    <a:pt x="351" y="134"/>
                  </a:lnTo>
                  <a:lnTo>
                    <a:pt x="351" y="134"/>
                  </a:lnTo>
                  <a:lnTo>
                    <a:pt x="349" y="138"/>
                  </a:lnTo>
                  <a:lnTo>
                    <a:pt x="345" y="138"/>
                  </a:lnTo>
                  <a:lnTo>
                    <a:pt x="341" y="138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37" y="132"/>
                  </a:lnTo>
                  <a:lnTo>
                    <a:pt x="333" y="134"/>
                  </a:lnTo>
                  <a:lnTo>
                    <a:pt x="327" y="136"/>
                  </a:lnTo>
                  <a:lnTo>
                    <a:pt x="319" y="136"/>
                  </a:lnTo>
                  <a:lnTo>
                    <a:pt x="319" y="136"/>
                  </a:lnTo>
                  <a:lnTo>
                    <a:pt x="315" y="134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03" y="134"/>
                  </a:lnTo>
                  <a:lnTo>
                    <a:pt x="299" y="134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4"/>
                  </a:lnTo>
                  <a:lnTo>
                    <a:pt x="298" y="134"/>
                  </a:lnTo>
                  <a:lnTo>
                    <a:pt x="299" y="134"/>
                  </a:lnTo>
                  <a:lnTo>
                    <a:pt x="301" y="136"/>
                  </a:lnTo>
                  <a:lnTo>
                    <a:pt x="301" y="136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4"/>
                  </a:lnTo>
                  <a:lnTo>
                    <a:pt x="307" y="144"/>
                  </a:lnTo>
                  <a:lnTo>
                    <a:pt x="298" y="144"/>
                  </a:lnTo>
                  <a:lnTo>
                    <a:pt x="294" y="142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2" y="142"/>
                  </a:lnTo>
                  <a:lnTo>
                    <a:pt x="274" y="142"/>
                  </a:lnTo>
                  <a:lnTo>
                    <a:pt x="264" y="142"/>
                  </a:lnTo>
                  <a:lnTo>
                    <a:pt x="256" y="146"/>
                  </a:lnTo>
                  <a:lnTo>
                    <a:pt x="256" y="146"/>
                  </a:lnTo>
                  <a:lnTo>
                    <a:pt x="256" y="142"/>
                  </a:lnTo>
                  <a:lnTo>
                    <a:pt x="256" y="140"/>
                  </a:lnTo>
                  <a:lnTo>
                    <a:pt x="256" y="140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6"/>
                  </a:lnTo>
                  <a:lnTo>
                    <a:pt x="248" y="136"/>
                  </a:lnTo>
                  <a:lnTo>
                    <a:pt x="248" y="134"/>
                  </a:lnTo>
                  <a:lnTo>
                    <a:pt x="248" y="134"/>
                  </a:lnTo>
                  <a:lnTo>
                    <a:pt x="242" y="132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32" y="134"/>
                  </a:lnTo>
                  <a:lnTo>
                    <a:pt x="232" y="138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8" y="146"/>
                  </a:lnTo>
                  <a:lnTo>
                    <a:pt x="242" y="146"/>
                  </a:lnTo>
                  <a:lnTo>
                    <a:pt x="242" y="146"/>
                  </a:lnTo>
                  <a:lnTo>
                    <a:pt x="240" y="148"/>
                  </a:lnTo>
                  <a:lnTo>
                    <a:pt x="236" y="152"/>
                  </a:lnTo>
                  <a:lnTo>
                    <a:pt x="230" y="154"/>
                  </a:lnTo>
                  <a:lnTo>
                    <a:pt x="228" y="152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32" y="150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34" y="148"/>
                  </a:lnTo>
                  <a:lnTo>
                    <a:pt x="230" y="148"/>
                  </a:lnTo>
                  <a:lnTo>
                    <a:pt x="224" y="148"/>
                  </a:lnTo>
                  <a:lnTo>
                    <a:pt x="222" y="152"/>
                  </a:lnTo>
                  <a:lnTo>
                    <a:pt x="222" y="152"/>
                  </a:lnTo>
                  <a:lnTo>
                    <a:pt x="218" y="150"/>
                  </a:lnTo>
                  <a:lnTo>
                    <a:pt x="216" y="150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48"/>
                  </a:lnTo>
                  <a:lnTo>
                    <a:pt x="208" y="148"/>
                  </a:lnTo>
                  <a:lnTo>
                    <a:pt x="204" y="148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0"/>
                  </a:lnTo>
                  <a:lnTo>
                    <a:pt x="206" y="136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26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08" y="122"/>
                  </a:lnTo>
                  <a:lnTo>
                    <a:pt x="202" y="122"/>
                  </a:lnTo>
                  <a:lnTo>
                    <a:pt x="196" y="122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4" y="124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88" y="122"/>
                  </a:lnTo>
                  <a:lnTo>
                    <a:pt x="186" y="120"/>
                  </a:lnTo>
                  <a:lnTo>
                    <a:pt x="186" y="120"/>
                  </a:lnTo>
                  <a:lnTo>
                    <a:pt x="188" y="118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2" y="112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86" y="108"/>
                  </a:lnTo>
                  <a:lnTo>
                    <a:pt x="182" y="108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6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4" y="106"/>
                  </a:lnTo>
                  <a:lnTo>
                    <a:pt x="176" y="106"/>
                  </a:lnTo>
                  <a:lnTo>
                    <a:pt x="176" y="106"/>
                  </a:lnTo>
                  <a:lnTo>
                    <a:pt x="168" y="100"/>
                  </a:lnTo>
                  <a:lnTo>
                    <a:pt x="168" y="100"/>
                  </a:lnTo>
                  <a:lnTo>
                    <a:pt x="168" y="98"/>
                  </a:lnTo>
                  <a:lnTo>
                    <a:pt x="168" y="96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4" y="92"/>
                  </a:lnTo>
                  <a:lnTo>
                    <a:pt x="164" y="94"/>
                  </a:lnTo>
                  <a:lnTo>
                    <a:pt x="164" y="98"/>
                  </a:lnTo>
                  <a:lnTo>
                    <a:pt x="164" y="98"/>
                  </a:lnTo>
                  <a:lnTo>
                    <a:pt x="164" y="98"/>
                  </a:lnTo>
                  <a:lnTo>
                    <a:pt x="162" y="96"/>
                  </a:lnTo>
                  <a:lnTo>
                    <a:pt x="162" y="94"/>
                  </a:lnTo>
                  <a:lnTo>
                    <a:pt x="162" y="92"/>
                  </a:lnTo>
                  <a:lnTo>
                    <a:pt x="162" y="88"/>
                  </a:lnTo>
                  <a:lnTo>
                    <a:pt x="162" y="88"/>
                  </a:lnTo>
                  <a:lnTo>
                    <a:pt x="160" y="88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6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6" y="82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46" y="88"/>
                  </a:lnTo>
                  <a:lnTo>
                    <a:pt x="146" y="86"/>
                  </a:lnTo>
                  <a:lnTo>
                    <a:pt x="150" y="82"/>
                  </a:lnTo>
                  <a:lnTo>
                    <a:pt x="152" y="78"/>
                  </a:lnTo>
                  <a:lnTo>
                    <a:pt x="154" y="74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48" y="74"/>
                  </a:lnTo>
                  <a:lnTo>
                    <a:pt x="146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44" y="74"/>
                  </a:lnTo>
                  <a:lnTo>
                    <a:pt x="146" y="72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6" y="66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4" y="62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6" y="6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8" y="42"/>
                  </a:lnTo>
                  <a:lnTo>
                    <a:pt x="140" y="40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4" y="32"/>
                  </a:lnTo>
                  <a:lnTo>
                    <a:pt x="128" y="30"/>
                  </a:lnTo>
                  <a:lnTo>
                    <a:pt x="128" y="30"/>
                  </a:lnTo>
                  <a:close/>
                  <a:moveTo>
                    <a:pt x="351" y="130"/>
                  </a:moveTo>
                  <a:lnTo>
                    <a:pt x="351" y="130"/>
                  </a:lnTo>
                  <a:lnTo>
                    <a:pt x="351" y="126"/>
                  </a:lnTo>
                  <a:lnTo>
                    <a:pt x="351" y="126"/>
                  </a:lnTo>
                  <a:lnTo>
                    <a:pt x="353" y="126"/>
                  </a:lnTo>
                  <a:lnTo>
                    <a:pt x="355" y="128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1" y="130"/>
                  </a:lnTo>
                  <a:close/>
                  <a:moveTo>
                    <a:pt x="347" y="128"/>
                  </a:moveTo>
                  <a:lnTo>
                    <a:pt x="347" y="128"/>
                  </a:lnTo>
                  <a:lnTo>
                    <a:pt x="345" y="128"/>
                  </a:lnTo>
                  <a:lnTo>
                    <a:pt x="345" y="126"/>
                  </a:lnTo>
                  <a:lnTo>
                    <a:pt x="345" y="122"/>
                  </a:lnTo>
                  <a:lnTo>
                    <a:pt x="345" y="122"/>
                  </a:lnTo>
                  <a:lnTo>
                    <a:pt x="347" y="122"/>
                  </a:lnTo>
                  <a:lnTo>
                    <a:pt x="347" y="124"/>
                  </a:lnTo>
                  <a:lnTo>
                    <a:pt x="347" y="128"/>
                  </a:lnTo>
                  <a:lnTo>
                    <a:pt x="347" y="128"/>
                  </a:lnTo>
                  <a:close/>
                  <a:moveTo>
                    <a:pt x="345" y="164"/>
                  </a:moveTo>
                  <a:lnTo>
                    <a:pt x="345" y="164"/>
                  </a:lnTo>
                  <a:lnTo>
                    <a:pt x="337" y="164"/>
                  </a:lnTo>
                  <a:lnTo>
                    <a:pt x="331" y="164"/>
                  </a:lnTo>
                  <a:lnTo>
                    <a:pt x="331" y="164"/>
                  </a:lnTo>
                  <a:lnTo>
                    <a:pt x="335" y="162"/>
                  </a:lnTo>
                  <a:lnTo>
                    <a:pt x="337" y="160"/>
                  </a:lnTo>
                  <a:lnTo>
                    <a:pt x="337" y="160"/>
                  </a:lnTo>
                  <a:lnTo>
                    <a:pt x="345" y="164"/>
                  </a:lnTo>
                  <a:lnTo>
                    <a:pt x="345" y="164"/>
                  </a:lnTo>
                  <a:close/>
                  <a:moveTo>
                    <a:pt x="343" y="160"/>
                  </a:moveTo>
                  <a:lnTo>
                    <a:pt x="343" y="160"/>
                  </a:lnTo>
                  <a:lnTo>
                    <a:pt x="347" y="160"/>
                  </a:lnTo>
                  <a:lnTo>
                    <a:pt x="347" y="160"/>
                  </a:lnTo>
                  <a:lnTo>
                    <a:pt x="347" y="162"/>
                  </a:lnTo>
                  <a:lnTo>
                    <a:pt x="345" y="162"/>
                  </a:lnTo>
                  <a:lnTo>
                    <a:pt x="343" y="162"/>
                  </a:lnTo>
                  <a:lnTo>
                    <a:pt x="343" y="160"/>
                  </a:lnTo>
                  <a:lnTo>
                    <a:pt x="343" y="160"/>
                  </a:lnTo>
                  <a:close/>
                  <a:moveTo>
                    <a:pt x="339" y="164"/>
                  </a:moveTo>
                  <a:lnTo>
                    <a:pt x="339" y="164"/>
                  </a:lnTo>
                  <a:lnTo>
                    <a:pt x="341" y="168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5" y="172"/>
                  </a:lnTo>
                  <a:lnTo>
                    <a:pt x="333" y="170"/>
                  </a:lnTo>
                  <a:lnTo>
                    <a:pt x="329" y="166"/>
                  </a:lnTo>
                  <a:lnTo>
                    <a:pt x="329" y="166"/>
                  </a:lnTo>
                  <a:lnTo>
                    <a:pt x="333" y="166"/>
                  </a:lnTo>
                  <a:lnTo>
                    <a:pt x="339" y="164"/>
                  </a:lnTo>
                  <a:lnTo>
                    <a:pt x="339" y="164"/>
                  </a:lnTo>
                  <a:close/>
                  <a:moveTo>
                    <a:pt x="335" y="176"/>
                  </a:moveTo>
                  <a:lnTo>
                    <a:pt x="335" y="176"/>
                  </a:lnTo>
                  <a:lnTo>
                    <a:pt x="337" y="176"/>
                  </a:lnTo>
                  <a:lnTo>
                    <a:pt x="339" y="174"/>
                  </a:lnTo>
                  <a:lnTo>
                    <a:pt x="341" y="172"/>
                  </a:lnTo>
                  <a:lnTo>
                    <a:pt x="343" y="172"/>
                  </a:lnTo>
                  <a:lnTo>
                    <a:pt x="343" y="172"/>
                  </a:lnTo>
                  <a:lnTo>
                    <a:pt x="341" y="174"/>
                  </a:lnTo>
                  <a:lnTo>
                    <a:pt x="339" y="176"/>
                  </a:lnTo>
                  <a:lnTo>
                    <a:pt x="339" y="179"/>
                  </a:lnTo>
                  <a:lnTo>
                    <a:pt x="339" y="179"/>
                  </a:lnTo>
                  <a:lnTo>
                    <a:pt x="329" y="179"/>
                  </a:lnTo>
                  <a:lnTo>
                    <a:pt x="321" y="179"/>
                  </a:lnTo>
                  <a:lnTo>
                    <a:pt x="321" y="179"/>
                  </a:lnTo>
                  <a:lnTo>
                    <a:pt x="321" y="176"/>
                  </a:lnTo>
                  <a:lnTo>
                    <a:pt x="321" y="176"/>
                  </a:lnTo>
                  <a:lnTo>
                    <a:pt x="319" y="176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9" y="179"/>
                  </a:lnTo>
                  <a:lnTo>
                    <a:pt x="321" y="179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3" y="181"/>
                  </a:lnTo>
                  <a:lnTo>
                    <a:pt x="325" y="181"/>
                  </a:lnTo>
                  <a:lnTo>
                    <a:pt x="327" y="183"/>
                  </a:lnTo>
                  <a:lnTo>
                    <a:pt x="329" y="181"/>
                  </a:lnTo>
                  <a:lnTo>
                    <a:pt x="329" y="181"/>
                  </a:lnTo>
                  <a:lnTo>
                    <a:pt x="327" y="185"/>
                  </a:lnTo>
                  <a:lnTo>
                    <a:pt x="321" y="187"/>
                  </a:lnTo>
                  <a:lnTo>
                    <a:pt x="321" y="187"/>
                  </a:lnTo>
                  <a:lnTo>
                    <a:pt x="321" y="185"/>
                  </a:lnTo>
                  <a:lnTo>
                    <a:pt x="321" y="185"/>
                  </a:lnTo>
                  <a:lnTo>
                    <a:pt x="319" y="185"/>
                  </a:lnTo>
                  <a:lnTo>
                    <a:pt x="317" y="189"/>
                  </a:lnTo>
                  <a:lnTo>
                    <a:pt x="317" y="191"/>
                  </a:lnTo>
                  <a:lnTo>
                    <a:pt x="317" y="193"/>
                  </a:lnTo>
                  <a:lnTo>
                    <a:pt x="317" y="193"/>
                  </a:lnTo>
                  <a:lnTo>
                    <a:pt x="311" y="193"/>
                  </a:lnTo>
                  <a:lnTo>
                    <a:pt x="309" y="191"/>
                  </a:lnTo>
                  <a:lnTo>
                    <a:pt x="309" y="191"/>
                  </a:lnTo>
                  <a:lnTo>
                    <a:pt x="301" y="195"/>
                  </a:lnTo>
                  <a:lnTo>
                    <a:pt x="301" y="195"/>
                  </a:lnTo>
                  <a:lnTo>
                    <a:pt x="298" y="195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94" y="193"/>
                  </a:lnTo>
                  <a:lnTo>
                    <a:pt x="290" y="191"/>
                  </a:lnTo>
                  <a:lnTo>
                    <a:pt x="288" y="191"/>
                  </a:lnTo>
                  <a:lnTo>
                    <a:pt x="288" y="187"/>
                  </a:lnTo>
                  <a:lnTo>
                    <a:pt x="288" y="187"/>
                  </a:lnTo>
                  <a:lnTo>
                    <a:pt x="284" y="191"/>
                  </a:lnTo>
                  <a:lnTo>
                    <a:pt x="280" y="193"/>
                  </a:lnTo>
                  <a:lnTo>
                    <a:pt x="280" y="193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78" y="189"/>
                  </a:lnTo>
                  <a:lnTo>
                    <a:pt x="278" y="191"/>
                  </a:lnTo>
                  <a:lnTo>
                    <a:pt x="280" y="193"/>
                  </a:lnTo>
                  <a:lnTo>
                    <a:pt x="278" y="195"/>
                  </a:lnTo>
                  <a:lnTo>
                    <a:pt x="278" y="195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4" y="193"/>
                  </a:lnTo>
                  <a:lnTo>
                    <a:pt x="272" y="193"/>
                  </a:lnTo>
                  <a:lnTo>
                    <a:pt x="272" y="193"/>
                  </a:lnTo>
                  <a:lnTo>
                    <a:pt x="274" y="191"/>
                  </a:lnTo>
                  <a:lnTo>
                    <a:pt x="272" y="189"/>
                  </a:lnTo>
                  <a:lnTo>
                    <a:pt x="270" y="187"/>
                  </a:lnTo>
                  <a:lnTo>
                    <a:pt x="268" y="187"/>
                  </a:lnTo>
                  <a:lnTo>
                    <a:pt x="268" y="187"/>
                  </a:lnTo>
                  <a:lnTo>
                    <a:pt x="268" y="183"/>
                  </a:lnTo>
                  <a:lnTo>
                    <a:pt x="270" y="181"/>
                  </a:lnTo>
                  <a:lnTo>
                    <a:pt x="272" y="179"/>
                  </a:lnTo>
                  <a:lnTo>
                    <a:pt x="272" y="177"/>
                  </a:lnTo>
                  <a:lnTo>
                    <a:pt x="272" y="177"/>
                  </a:lnTo>
                  <a:lnTo>
                    <a:pt x="276" y="177"/>
                  </a:lnTo>
                  <a:lnTo>
                    <a:pt x="280" y="177"/>
                  </a:lnTo>
                  <a:lnTo>
                    <a:pt x="284" y="176"/>
                  </a:lnTo>
                  <a:lnTo>
                    <a:pt x="286" y="174"/>
                  </a:lnTo>
                  <a:lnTo>
                    <a:pt x="286" y="174"/>
                  </a:lnTo>
                  <a:lnTo>
                    <a:pt x="288" y="176"/>
                  </a:lnTo>
                  <a:lnTo>
                    <a:pt x="288" y="177"/>
                  </a:lnTo>
                  <a:lnTo>
                    <a:pt x="290" y="177"/>
                  </a:lnTo>
                  <a:lnTo>
                    <a:pt x="290" y="177"/>
                  </a:lnTo>
                  <a:lnTo>
                    <a:pt x="292" y="177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90" y="174"/>
                  </a:lnTo>
                  <a:lnTo>
                    <a:pt x="290" y="174"/>
                  </a:lnTo>
                  <a:lnTo>
                    <a:pt x="294" y="174"/>
                  </a:lnTo>
                  <a:lnTo>
                    <a:pt x="296" y="170"/>
                  </a:lnTo>
                  <a:lnTo>
                    <a:pt x="296" y="170"/>
                  </a:lnTo>
                  <a:lnTo>
                    <a:pt x="298" y="172"/>
                  </a:lnTo>
                  <a:lnTo>
                    <a:pt x="299" y="174"/>
                  </a:lnTo>
                  <a:lnTo>
                    <a:pt x="303" y="172"/>
                  </a:lnTo>
                  <a:lnTo>
                    <a:pt x="305" y="170"/>
                  </a:lnTo>
                  <a:lnTo>
                    <a:pt x="305" y="170"/>
                  </a:lnTo>
                  <a:lnTo>
                    <a:pt x="305" y="174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7" y="176"/>
                  </a:lnTo>
                  <a:lnTo>
                    <a:pt x="309" y="172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1" y="166"/>
                  </a:lnTo>
                  <a:lnTo>
                    <a:pt x="311" y="168"/>
                  </a:lnTo>
                  <a:lnTo>
                    <a:pt x="313" y="170"/>
                  </a:lnTo>
                  <a:lnTo>
                    <a:pt x="313" y="170"/>
                  </a:lnTo>
                  <a:lnTo>
                    <a:pt x="313" y="170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5" y="176"/>
                  </a:lnTo>
                  <a:lnTo>
                    <a:pt x="315" y="174"/>
                  </a:lnTo>
                  <a:lnTo>
                    <a:pt x="315" y="170"/>
                  </a:lnTo>
                  <a:lnTo>
                    <a:pt x="315" y="170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21" y="166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9" y="170"/>
                  </a:lnTo>
                  <a:lnTo>
                    <a:pt x="333" y="172"/>
                  </a:lnTo>
                  <a:lnTo>
                    <a:pt x="335" y="176"/>
                  </a:lnTo>
                  <a:lnTo>
                    <a:pt x="335" y="176"/>
                  </a:lnTo>
                  <a:close/>
                  <a:moveTo>
                    <a:pt x="341" y="181"/>
                  </a:moveTo>
                  <a:lnTo>
                    <a:pt x="341" y="181"/>
                  </a:lnTo>
                  <a:lnTo>
                    <a:pt x="339" y="185"/>
                  </a:lnTo>
                  <a:lnTo>
                    <a:pt x="337" y="189"/>
                  </a:lnTo>
                  <a:lnTo>
                    <a:pt x="337" y="189"/>
                  </a:lnTo>
                  <a:lnTo>
                    <a:pt x="335" y="187"/>
                  </a:lnTo>
                  <a:lnTo>
                    <a:pt x="335" y="185"/>
                  </a:lnTo>
                  <a:lnTo>
                    <a:pt x="337" y="181"/>
                  </a:lnTo>
                  <a:lnTo>
                    <a:pt x="337" y="181"/>
                  </a:lnTo>
                  <a:lnTo>
                    <a:pt x="341" y="181"/>
                  </a:lnTo>
                  <a:lnTo>
                    <a:pt x="341" y="181"/>
                  </a:lnTo>
                  <a:close/>
                  <a:moveTo>
                    <a:pt x="329" y="185"/>
                  </a:moveTo>
                  <a:lnTo>
                    <a:pt x="329" y="185"/>
                  </a:lnTo>
                  <a:lnTo>
                    <a:pt x="331" y="185"/>
                  </a:lnTo>
                  <a:lnTo>
                    <a:pt x="333" y="187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31" y="189"/>
                  </a:lnTo>
                  <a:lnTo>
                    <a:pt x="329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5"/>
                  </a:lnTo>
                  <a:close/>
                  <a:moveTo>
                    <a:pt x="329" y="191"/>
                  </a:moveTo>
                  <a:lnTo>
                    <a:pt x="329" y="191"/>
                  </a:lnTo>
                  <a:lnTo>
                    <a:pt x="327" y="195"/>
                  </a:lnTo>
                  <a:lnTo>
                    <a:pt x="327" y="197"/>
                  </a:lnTo>
                  <a:lnTo>
                    <a:pt x="327" y="197"/>
                  </a:lnTo>
                  <a:lnTo>
                    <a:pt x="325" y="197"/>
                  </a:lnTo>
                  <a:lnTo>
                    <a:pt x="323" y="195"/>
                  </a:lnTo>
                  <a:lnTo>
                    <a:pt x="323" y="195"/>
                  </a:lnTo>
                  <a:lnTo>
                    <a:pt x="325" y="193"/>
                  </a:lnTo>
                  <a:lnTo>
                    <a:pt x="329" y="191"/>
                  </a:lnTo>
                  <a:lnTo>
                    <a:pt x="329" y="191"/>
                  </a:lnTo>
                  <a:close/>
                  <a:moveTo>
                    <a:pt x="319" y="195"/>
                  </a:moveTo>
                  <a:lnTo>
                    <a:pt x="319" y="195"/>
                  </a:lnTo>
                  <a:lnTo>
                    <a:pt x="323" y="195"/>
                  </a:lnTo>
                  <a:lnTo>
                    <a:pt x="323" y="195"/>
                  </a:lnTo>
                  <a:lnTo>
                    <a:pt x="323" y="197"/>
                  </a:lnTo>
                  <a:lnTo>
                    <a:pt x="321" y="197"/>
                  </a:lnTo>
                  <a:lnTo>
                    <a:pt x="319" y="197"/>
                  </a:lnTo>
                  <a:lnTo>
                    <a:pt x="319" y="195"/>
                  </a:lnTo>
                  <a:lnTo>
                    <a:pt x="319" y="195"/>
                  </a:lnTo>
                  <a:close/>
                  <a:moveTo>
                    <a:pt x="256" y="168"/>
                  </a:moveTo>
                  <a:lnTo>
                    <a:pt x="256" y="168"/>
                  </a:lnTo>
                  <a:lnTo>
                    <a:pt x="256" y="166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2" y="164"/>
                  </a:lnTo>
                  <a:lnTo>
                    <a:pt x="258" y="164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58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4" y="156"/>
                  </a:lnTo>
                  <a:lnTo>
                    <a:pt x="252" y="158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48" y="164"/>
                  </a:lnTo>
                  <a:lnTo>
                    <a:pt x="244" y="166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48" y="168"/>
                  </a:lnTo>
                  <a:lnTo>
                    <a:pt x="250" y="166"/>
                  </a:lnTo>
                  <a:lnTo>
                    <a:pt x="250" y="164"/>
                  </a:lnTo>
                  <a:lnTo>
                    <a:pt x="254" y="164"/>
                  </a:lnTo>
                  <a:lnTo>
                    <a:pt x="254" y="164"/>
                  </a:lnTo>
                  <a:lnTo>
                    <a:pt x="252" y="168"/>
                  </a:lnTo>
                  <a:lnTo>
                    <a:pt x="250" y="170"/>
                  </a:lnTo>
                  <a:lnTo>
                    <a:pt x="252" y="172"/>
                  </a:lnTo>
                  <a:lnTo>
                    <a:pt x="252" y="172"/>
                  </a:lnTo>
                  <a:lnTo>
                    <a:pt x="248" y="172"/>
                  </a:lnTo>
                  <a:lnTo>
                    <a:pt x="246" y="172"/>
                  </a:lnTo>
                  <a:lnTo>
                    <a:pt x="244" y="172"/>
                  </a:lnTo>
                  <a:lnTo>
                    <a:pt x="242" y="170"/>
                  </a:lnTo>
                  <a:lnTo>
                    <a:pt x="242" y="170"/>
                  </a:lnTo>
                  <a:lnTo>
                    <a:pt x="242" y="168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2" y="162"/>
                  </a:lnTo>
                  <a:lnTo>
                    <a:pt x="242" y="162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40" y="160"/>
                  </a:lnTo>
                  <a:lnTo>
                    <a:pt x="242" y="160"/>
                  </a:lnTo>
                  <a:lnTo>
                    <a:pt x="246" y="160"/>
                  </a:lnTo>
                  <a:lnTo>
                    <a:pt x="246" y="160"/>
                  </a:lnTo>
                  <a:lnTo>
                    <a:pt x="248" y="160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54" y="152"/>
                  </a:lnTo>
                  <a:lnTo>
                    <a:pt x="256" y="150"/>
                  </a:lnTo>
                  <a:lnTo>
                    <a:pt x="258" y="148"/>
                  </a:lnTo>
                  <a:lnTo>
                    <a:pt x="258" y="148"/>
                  </a:lnTo>
                  <a:lnTo>
                    <a:pt x="262" y="148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6" y="148"/>
                  </a:lnTo>
                  <a:lnTo>
                    <a:pt x="268" y="146"/>
                  </a:lnTo>
                  <a:lnTo>
                    <a:pt x="274" y="146"/>
                  </a:lnTo>
                  <a:lnTo>
                    <a:pt x="274" y="146"/>
                  </a:lnTo>
                  <a:lnTo>
                    <a:pt x="274" y="148"/>
                  </a:lnTo>
                  <a:lnTo>
                    <a:pt x="276" y="150"/>
                  </a:lnTo>
                  <a:lnTo>
                    <a:pt x="280" y="152"/>
                  </a:lnTo>
                  <a:lnTo>
                    <a:pt x="278" y="158"/>
                  </a:lnTo>
                  <a:lnTo>
                    <a:pt x="278" y="158"/>
                  </a:lnTo>
                  <a:lnTo>
                    <a:pt x="280" y="156"/>
                  </a:lnTo>
                  <a:lnTo>
                    <a:pt x="282" y="156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90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2" y="164"/>
                  </a:lnTo>
                  <a:lnTo>
                    <a:pt x="292" y="166"/>
                  </a:lnTo>
                  <a:lnTo>
                    <a:pt x="296" y="166"/>
                  </a:lnTo>
                  <a:lnTo>
                    <a:pt x="296" y="166"/>
                  </a:lnTo>
                  <a:lnTo>
                    <a:pt x="294" y="170"/>
                  </a:lnTo>
                  <a:lnTo>
                    <a:pt x="292" y="170"/>
                  </a:lnTo>
                  <a:lnTo>
                    <a:pt x="286" y="170"/>
                  </a:lnTo>
                  <a:lnTo>
                    <a:pt x="282" y="172"/>
                  </a:lnTo>
                  <a:lnTo>
                    <a:pt x="282" y="172"/>
                  </a:lnTo>
                  <a:lnTo>
                    <a:pt x="282" y="170"/>
                  </a:lnTo>
                  <a:lnTo>
                    <a:pt x="284" y="170"/>
                  </a:lnTo>
                  <a:lnTo>
                    <a:pt x="286" y="170"/>
                  </a:lnTo>
                  <a:lnTo>
                    <a:pt x="286" y="168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76" y="170"/>
                  </a:lnTo>
                  <a:lnTo>
                    <a:pt x="272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4" y="170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56" y="168"/>
                  </a:lnTo>
                  <a:lnTo>
                    <a:pt x="256" y="168"/>
                  </a:lnTo>
                  <a:close/>
                  <a:moveTo>
                    <a:pt x="254" y="176"/>
                  </a:moveTo>
                  <a:lnTo>
                    <a:pt x="254" y="176"/>
                  </a:lnTo>
                  <a:lnTo>
                    <a:pt x="258" y="176"/>
                  </a:lnTo>
                  <a:lnTo>
                    <a:pt x="260" y="177"/>
                  </a:lnTo>
                  <a:lnTo>
                    <a:pt x="260" y="177"/>
                  </a:lnTo>
                  <a:lnTo>
                    <a:pt x="258" y="179"/>
                  </a:lnTo>
                  <a:lnTo>
                    <a:pt x="256" y="181"/>
                  </a:lnTo>
                  <a:lnTo>
                    <a:pt x="256" y="181"/>
                  </a:lnTo>
                  <a:lnTo>
                    <a:pt x="256" y="177"/>
                  </a:lnTo>
                  <a:lnTo>
                    <a:pt x="254" y="176"/>
                  </a:lnTo>
                  <a:lnTo>
                    <a:pt x="254" y="176"/>
                  </a:lnTo>
                  <a:close/>
                  <a:moveTo>
                    <a:pt x="258" y="176"/>
                  </a:moveTo>
                  <a:lnTo>
                    <a:pt x="258" y="176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2" y="172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4" y="172"/>
                  </a:lnTo>
                  <a:lnTo>
                    <a:pt x="264" y="174"/>
                  </a:lnTo>
                  <a:lnTo>
                    <a:pt x="262" y="176"/>
                  </a:lnTo>
                  <a:lnTo>
                    <a:pt x="258" y="176"/>
                  </a:lnTo>
                  <a:lnTo>
                    <a:pt x="258" y="176"/>
                  </a:lnTo>
                  <a:close/>
                  <a:moveTo>
                    <a:pt x="256" y="144"/>
                  </a:moveTo>
                  <a:lnTo>
                    <a:pt x="256" y="144"/>
                  </a:lnTo>
                  <a:lnTo>
                    <a:pt x="256" y="148"/>
                  </a:lnTo>
                  <a:lnTo>
                    <a:pt x="256" y="148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50" y="148"/>
                  </a:lnTo>
                  <a:lnTo>
                    <a:pt x="250" y="148"/>
                  </a:lnTo>
                  <a:lnTo>
                    <a:pt x="242" y="144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8" y="136"/>
                  </a:lnTo>
                  <a:lnTo>
                    <a:pt x="242" y="134"/>
                  </a:lnTo>
                  <a:lnTo>
                    <a:pt x="242" y="134"/>
                  </a:lnTo>
                  <a:lnTo>
                    <a:pt x="244" y="138"/>
                  </a:lnTo>
                  <a:lnTo>
                    <a:pt x="246" y="142"/>
                  </a:lnTo>
                  <a:lnTo>
                    <a:pt x="252" y="144"/>
                  </a:lnTo>
                  <a:lnTo>
                    <a:pt x="256" y="144"/>
                  </a:lnTo>
                  <a:lnTo>
                    <a:pt x="256" y="144"/>
                  </a:lnTo>
                  <a:close/>
                  <a:moveTo>
                    <a:pt x="280" y="144"/>
                  </a:moveTo>
                  <a:lnTo>
                    <a:pt x="280" y="144"/>
                  </a:lnTo>
                  <a:lnTo>
                    <a:pt x="282" y="144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6" y="146"/>
                  </a:lnTo>
                  <a:lnTo>
                    <a:pt x="286" y="146"/>
                  </a:lnTo>
                  <a:lnTo>
                    <a:pt x="282" y="146"/>
                  </a:lnTo>
                  <a:lnTo>
                    <a:pt x="280" y="146"/>
                  </a:lnTo>
                  <a:lnTo>
                    <a:pt x="280" y="144"/>
                  </a:lnTo>
                  <a:lnTo>
                    <a:pt x="280" y="144"/>
                  </a:lnTo>
                  <a:close/>
                  <a:moveTo>
                    <a:pt x="294" y="144"/>
                  </a:moveTo>
                  <a:lnTo>
                    <a:pt x="294" y="144"/>
                  </a:lnTo>
                  <a:lnTo>
                    <a:pt x="296" y="146"/>
                  </a:lnTo>
                  <a:lnTo>
                    <a:pt x="296" y="148"/>
                  </a:lnTo>
                  <a:lnTo>
                    <a:pt x="294" y="150"/>
                  </a:lnTo>
                  <a:lnTo>
                    <a:pt x="292" y="152"/>
                  </a:lnTo>
                  <a:lnTo>
                    <a:pt x="292" y="152"/>
                  </a:lnTo>
                  <a:lnTo>
                    <a:pt x="292" y="150"/>
                  </a:lnTo>
                  <a:lnTo>
                    <a:pt x="294" y="148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close/>
                  <a:moveTo>
                    <a:pt x="296" y="154"/>
                  </a:moveTo>
                  <a:lnTo>
                    <a:pt x="296" y="154"/>
                  </a:lnTo>
                  <a:lnTo>
                    <a:pt x="299" y="152"/>
                  </a:lnTo>
                  <a:lnTo>
                    <a:pt x="303" y="152"/>
                  </a:lnTo>
                  <a:lnTo>
                    <a:pt x="303" y="152"/>
                  </a:lnTo>
                  <a:lnTo>
                    <a:pt x="303" y="156"/>
                  </a:lnTo>
                  <a:lnTo>
                    <a:pt x="305" y="160"/>
                  </a:lnTo>
                  <a:lnTo>
                    <a:pt x="305" y="160"/>
                  </a:lnTo>
                  <a:lnTo>
                    <a:pt x="299" y="158"/>
                  </a:lnTo>
                  <a:lnTo>
                    <a:pt x="296" y="154"/>
                  </a:lnTo>
                  <a:lnTo>
                    <a:pt x="296" y="154"/>
                  </a:lnTo>
                  <a:close/>
                  <a:moveTo>
                    <a:pt x="307" y="154"/>
                  </a:moveTo>
                  <a:lnTo>
                    <a:pt x="307" y="154"/>
                  </a:lnTo>
                  <a:lnTo>
                    <a:pt x="309" y="152"/>
                  </a:lnTo>
                  <a:lnTo>
                    <a:pt x="313" y="154"/>
                  </a:lnTo>
                  <a:lnTo>
                    <a:pt x="317" y="154"/>
                  </a:lnTo>
                  <a:lnTo>
                    <a:pt x="321" y="154"/>
                  </a:lnTo>
                  <a:lnTo>
                    <a:pt x="321" y="154"/>
                  </a:lnTo>
                  <a:lnTo>
                    <a:pt x="319" y="156"/>
                  </a:lnTo>
                  <a:lnTo>
                    <a:pt x="315" y="156"/>
                  </a:lnTo>
                  <a:lnTo>
                    <a:pt x="307" y="154"/>
                  </a:lnTo>
                  <a:lnTo>
                    <a:pt x="307" y="154"/>
                  </a:lnTo>
                  <a:close/>
                  <a:moveTo>
                    <a:pt x="325" y="148"/>
                  </a:moveTo>
                  <a:lnTo>
                    <a:pt x="325" y="148"/>
                  </a:lnTo>
                  <a:lnTo>
                    <a:pt x="321" y="146"/>
                  </a:lnTo>
                  <a:lnTo>
                    <a:pt x="319" y="142"/>
                  </a:lnTo>
                  <a:lnTo>
                    <a:pt x="319" y="142"/>
                  </a:lnTo>
                  <a:lnTo>
                    <a:pt x="317" y="142"/>
                  </a:lnTo>
                  <a:lnTo>
                    <a:pt x="315" y="142"/>
                  </a:lnTo>
                  <a:lnTo>
                    <a:pt x="315" y="142"/>
                  </a:lnTo>
                  <a:lnTo>
                    <a:pt x="313" y="140"/>
                  </a:lnTo>
                  <a:lnTo>
                    <a:pt x="311" y="136"/>
                  </a:lnTo>
                  <a:lnTo>
                    <a:pt x="311" y="136"/>
                  </a:lnTo>
                  <a:lnTo>
                    <a:pt x="321" y="138"/>
                  </a:lnTo>
                  <a:lnTo>
                    <a:pt x="323" y="138"/>
                  </a:lnTo>
                  <a:lnTo>
                    <a:pt x="327" y="136"/>
                  </a:lnTo>
                  <a:lnTo>
                    <a:pt x="327" y="136"/>
                  </a:lnTo>
                  <a:lnTo>
                    <a:pt x="327" y="140"/>
                  </a:lnTo>
                  <a:lnTo>
                    <a:pt x="323" y="142"/>
                  </a:lnTo>
                  <a:lnTo>
                    <a:pt x="323" y="142"/>
                  </a:lnTo>
                  <a:lnTo>
                    <a:pt x="325" y="144"/>
                  </a:lnTo>
                  <a:lnTo>
                    <a:pt x="325" y="144"/>
                  </a:lnTo>
                  <a:lnTo>
                    <a:pt x="327" y="144"/>
                  </a:lnTo>
                  <a:lnTo>
                    <a:pt x="327" y="146"/>
                  </a:lnTo>
                  <a:lnTo>
                    <a:pt x="327" y="146"/>
                  </a:lnTo>
                  <a:lnTo>
                    <a:pt x="327" y="146"/>
                  </a:lnTo>
                  <a:lnTo>
                    <a:pt x="327" y="148"/>
                  </a:lnTo>
                  <a:lnTo>
                    <a:pt x="325" y="148"/>
                  </a:lnTo>
                  <a:lnTo>
                    <a:pt x="325" y="148"/>
                  </a:lnTo>
                  <a:close/>
                  <a:moveTo>
                    <a:pt x="206" y="185"/>
                  </a:moveTo>
                  <a:lnTo>
                    <a:pt x="206" y="185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8" y="179"/>
                  </a:lnTo>
                  <a:lnTo>
                    <a:pt x="210" y="183"/>
                  </a:lnTo>
                  <a:lnTo>
                    <a:pt x="210" y="185"/>
                  </a:lnTo>
                  <a:lnTo>
                    <a:pt x="206" y="185"/>
                  </a:lnTo>
                  <a:lnTo>
                    <a:pt x="206" y="185"/>
                  </a:lnTo>
                  <a:close/>
                  <a:moveTo>
                    <a:pt x="210" y="185"/>
                  </a:moveTo>
                  <a:lnTo>
                    <a:pt x="210" y="185"/>
                  </a:lnTo>
                  <a:lnTo>
                    <a:pt x="212" y="189"/>
                  </a:lnTo>
                  <a:lnTo>
                    <a:pt x="212" y="191"/>
                  </a:lnTo>
                  <a:lnTo>
                    <a:pt x="212" y="191"/>
                  </a:lnTo>
                  <a:lnTo>
                    <a:pt x="210" y="191"/>
                  </a:lnTo>
                  <a:lnTo>
                    <a:pt x="208" y="189"/>
                  </a:lnTo>
                  <a:lnTo>
                    <a:pt x="210" y="185"/>
                  </a:lnTo>
                  <a:lnTo>
                    <a:pt x="210" y="185"/>
                  </a:lnTo>
                  <a:close/>
                  <a:moveTo>
                    <a:pt x="204" y="177"/>
                  </a:moveTo>
                  <a:lnTo>
                    <a:pt x="204" y="177"/>
                  </a:lnTo>
                  <a:lnTo>
                    <a:pt x="206" y="174"/>
                  </a:lnTo>
                  <a:lnTo>
                    <a:pt x="208" y="174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8" y="177"/>
                  </a:lnTo>
                  <a:lnTo>
                    <a:pt x="204" y="177"/>
                  </a:lnTo>
                  <a:lnTo>
                    <a:pt x="204" y="177"/>
                  </a:lnTo>
                  <a:close/>
                  <a:moveTo>
                    <a:pt x="206" y="187"/>
                  </a:moveTo>
                  <a:lnTo>
                    <a:pt x="206" y="187"/>
                  </a:lnTo>
                  <a:lnTo>
                    <a:pt x="204" y="191"/>
                  </a:lnTo>
                  <a:lnTo>
                    <a:pt x="202" y="193"/>
                  </a:lnTo>
                  <a:lnTo>
                    <a:pt x="202" y="193"/>
                  </a:lnTo>
                  <a:lnTo>
                    <a:pt x="202" y="191"/>
                  </a:lnTo>
                  <a:lnTo>
                    <a:pt x="202" y="189"/>
                  </a:lnTo>
                  <a:lnTo>
                    <a:pt x="204" y="187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3"/>
                  </a:lnTo>
                  <a:lnTo>
                    <a:pt x="204" y="183"/>
                  </a:lnTo>
                  <a:lnTo>
                    <a:pt x="206" y="187"/>
                  </a:lnTo>
                  <a:lnTo>
                    <a:pt x="206" y="187"/>
                  </a:lnTo>
                  <a:close/>
                  <a:moveTo>
                    <a:pt x="204" y="176"/>
                  </a:moveTo>
                  <a:lnTo>
                    <a:pt x="204" y="176"/>
                  </a:lnTo>
                  <a:lnTo>
                    <a:pt x="202" y="176"/>
                  </a:lnTo>
                  <a:lnTo>
                    <a:pt x="198" y="176"/>
                  </a:lnTo>
                  <a:lnTo>
                    <a:pt x="198" y="176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202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2" y="172"/>
                  </a:lnTo>
                  <a:lnTo>
                    <a:pt x="204" y="176"/>
                  </a:lnTo>
                  <a:lnTo>
                    <a:pt x="204" y="176"/>
                  </a:lnTo>
                  <a:close/>
                  <a:moveTo>
                    <a:pt x="200" y="166"/>
                  </a:moveTo>
                  <a:lnTo>
                    <a:pt x="200" y="166"/>
                  </a:lnTo>
                  <a:lnTo>
                    <a:pt x="196" y="162"/>
                  </a:lnTo>
                  <a:lnTo>
                    <a:pt x="192" y="160"/>
                  </a:lnTo>
                  <a:lnTo>
                    <a:pt x="188" y="158"/>
                  </a:lnTo>
                  <a:lnTo>
                    <a:pt x="184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8" y="154"/>
                  </a:lnTo>
                  <a:lnTo>
                    <a:pt x="184" y="154"/>
                  </a:lnTo>
                  <a:lnTo>
                    <a:pt x="182" y="156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84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6" y="164"/>
                  </a:lnTo>
                  <a:lnTo>
                    <a:pt x="186" y="164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60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0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2" y="152"/>
                  </a:lnTo>
                  <a:lnTo>
                    <a:pt x="162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60" y="152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64" y="148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70" y="148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6" y="146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2" y="144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6" y="142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2" y="146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96" y="154"/>
                  </a:lnTo>
                  <a:lnTo>
                    <a:pt x="194" y="152"/>
                  </a:lnTo>
                  <a:lnTo>
                    <a:pt x="194" y="152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8" y="162"/>
                  </a:lnTo>
                  <a:lnTo>
                    <a:pt x="198" y="162"/>
                  </a:lnTo>
                  <a:lnTo>
                    <a:pt x="198" y="162"/>
                  </a:lnTo>
                  <a:lnTo>
                    <a:pt x="200" y="162"/>
                  </a:lnTo>
                  <a:lnTo>
                    <a:pt x="204" y="162"/>
                  </a:lnTo>
                  <a:lnTo>
                    <a:pt x="204" y="162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200" y="166"/>
                  </a:lnTo>
                  <a:close/>
                  <a:moveTo>
                    <a:pt x="192" y="166"/>
                  </a:moveTo>
                  <a:lnTo>
                    <a:pt x="192" y="166"/>
                  </a:lnTo>
                  <a:lnTo>
                    <a:pt x="194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6" y="170"/>
                  </a:lnTo>
                  <a:lnTo>
                    <a:pt x="196" y="174"/>
                  </a:lnTo>
                  <a:lnTo>
                    <a:pt x="192" y="179"/>
                  </a:lnTo>
                  <a:lnTo>
                    <a:pt x="192" y="179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4" y="174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96" y="181"/>
                  </a:moveTo>
                  <a:lnTo>
                    <a:pt x="196" y="181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196" y="185"/>
                  </a:lnTo>
                  <a:lnTo>
                    <a:pt x="194" y="185"/>
                  </a:lnTo>
                  <a:lnTo>
                    <a:pt x="194" y="185"/>
                  </a:lnTo>
                  <a:lnTo>
                    <a:pt x="196" y="181"/>
                  </a:lnTo>
                  <a:lnTo>
                    <a:pt x="196" y="181"/>
                  </a:lnTo>
                  <a:close/>
                  <a:moveTo>
                    <a:pt x="190" y="172"/>
                  </a:moveTo>
                  <a:lnTo>
                    <a:pt x="190" y="172"/>
                  </a:lnTo>
                  <a:lnTo>
                    <a:pt x="188" y="174"/>
                  </a:lnTo>
                  <a:lnTo>
                    <a:pt x="188" y="172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6" y="166"/>
                  </a:lnTo>
                  <a:lnTo>
                    <a:pt x="188" y="166"/>
                  </a:lnTo>
                  <a:lnTo>
                    <a:pt x="190" y="164"/>
                  </a:lnTo>
                  <a:lnTo>
                    <a:pt x="190" y="164"/>
                  </a:lnTo>
                  <a:lnTo>
                    <a:pt x="188" y="168"/>
                  </a:lnTo>
                  <a:lnTo>
                    <a:pt x="188" y="170"/>
                  </a:lnTo>
                  <a:lnTo>
                    <a:pt x="190" y="172"/>
                  </a:lnTo>
                  <a:lnTo>
                    <a:pt x="190" y="172"/>
                  </a:lnTo>
                  <a:close/>
                  <a:moveTo>
                    <a:pt x="188" y="176"/>
                  </a:moveTo>
                  <a:lnTo>
                    <a:pt x="188" y="176"/>
                  </a:lnTo>
                  <a:lnTo>
                    <a:pt x="188" y="177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6" y="176"/>
                  </a:lnTo>
                  <a:lnTo>
                    <a:pt x="188" y="176"/>
                  </a:lnTo>
                  <a:lnTo>
                    <a:pt x="188" y="176"/>
                  </a:lnTo>
                  <a:close/>
                  <a:moveTo>
                    <a:pt x="182" y="166"/>
                  </a:moveTo>
                  <a:lnTo>
                    <a:pt x="182" y="166"/>
                  </a:lnTo>
                  <a:lnTo>
                    <a:pt x="182" y="170"/>
                  </a:lnTo>
                  <a:lnTo>
                    <a:pt x="178" y="170"/>
                  </a:lnTo>
                  <a:lnTo>
                    <a:pt x="178" y="170"/>
                  </a:lnTo>
                  <a:lnTo>
                    <a:pt x="178" y="168"/>
                  </a:lnTo>
                  <a:lnTo>
                    <a:pt x="182" y="166"/>
                  </a:lnTo>
                  <a:lnTo>
                    <a:pt x="182" y="166"/>
                  </a:lnTo>
                  <a:close/>
                  <a:moveTo>
                    <a:pt x="168" y="168"/>
                  </a:moveTo>
                  <a:lnTo>
                    <a:pt x="168" y="168"/>
                  </a:lnTo>
                  <a:lnTo>
                    <a:pt x="168" y="170"/>
                  </a:lnTo>
                  <a:lnTo>
                    <a:pt x="166" y="172"/>
                  </a:lnTo>
                  <a:lnTo>
                    <a:pt x="164" y="172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2" y="168"/>
                  </a:lnTo>
                  <a:lnTo>
                    <a:pt x="160" y="168"/>
                  </a:lnTo>
                  <a:lnTo>
                    <a:pt x="160" y="168"/>
                  </a:lnTo>
                  <a:lnTo>
                    <a:pt x="164" y="160"/>
                  </a:lnTo>
                  <a:lnTo>
                    <a:pt x="164" y="160"/>
                  </a:lnTo>
                  <a:lnTo>
                    <a:pt x="168" y="160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66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68" y="168"/>
                  </a:lnTo>
                  <a:close/>
                  <a:moveTo>
                    <a:pt x="158" y="144"/>
                  </a:moveTo>
                  <a:lnTo>
                    <a:pt x="158" y="144"/>
                  </a:lnTo>
                  <a:lnTo>
                    <a:pt x="160" y="144"/>
                  </a:lnTo>
                  <a:lnTo>
                    <a:pt x="162" y="144"/>
                  </a:lnTo>
                  <a:lnTo>
                    <a:pt x="164" y="146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8" y="144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2" y="148"/>
                  </a:lnTo>
                  <a:lnTo>
                    <a:pt x="160" y="146"/>
                  </a:lnTo>
                  <a:lnTo>
                    <a:pt x="158" y="144"/>
                  </a:lnTo>
                  <a:lnTo>
                    <a:pt x="158" y="144"/>
                  </a:lnTo>
                  <a:close/>
                  <a:moveTo>
                    <a:pt x="150" y="114"/>
                  </a:moveTo>
                  <a:lnTo>
                    <a:pt x="150" y="114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48" y="108"/>
                  </a:lnTo>
                  <a:lnTo>
                    <a:pt x="144" y="108"/>
                  </a:lnTo>
                  <a:lnTo>
                    <a:pt x="140" y="108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0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8" y="102"/>
                  </a:lnTo>
                  <a:lnTo>
                    <a:pt x="136" y="102"/>
                  </a:lnTo>
                  <a:lnTo>
                    <a:pt x="136" y="102"/>
                  </a:lnTo>
                  <a:lnTo>
                    <a:pt x="134" y="106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0" y="108"/>
                  </a:lnTo>
                  <a:lnTo>
                    <a:pt x="132" y="106"/>
                  </a:lnTo>
                  <a:lnTo>
                    <a:pt x="132" y="104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8" y="98"/>
                  </a:lnTo>
                  <a:lnTo>
                    <a:pt x="142" y="94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8" y="92"/>
                  </a:lnTo>
                  <a:lnTo>
                    <a:pt x="150" y="92"/>
                  </a:lnTo>
                  <a:lnTo>
                    <a:pt x="154" y="94"/>
                  </a:lnTo>
                  <a:lnTo>
                    <a:pt x="156" y="96"/>
                  </a:lnTo>
                  <a:lnTo>
                    <a:pt x="156" y="96"/>
                  </a:lnTo>
                  <a:lnTo>
                    <a:pt x="156" y="102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60" y="104"/>
                  </a:lnTo>
                  <a:lnTo>
                    <a:pt x="160" y="102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0" y="102"/>
                  </a:lnTo>
                  <a:lnTo>
                    <a:pt x="164" y="104"/>
                  </a:lnTo>
                  <a:lnTo>
                    <a:pt x="170" y="106"/>
                  </a:lnTo>
                  <a:lnTo>
                    <a:pt x="172" y="110"/>
                  </a:lnTo>
                  <a:lnTo>
                    <a:pt x="172" y="110"/>
                  </a:lnTo>
                  <a:lnTo>
                    <a:pt x="178" y="110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2" y="112"/>
                  </a:lnTo>
                  <a:lnTo>
                    <a:pt x="182" y="114"/>
                  </a:lnTo>
                  <a:lnTo>
                    <a:pt x="182" y="116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70" y="120"/>
                  </a:lnTo>
                  <a:lnTo>
                    <a:pt x="166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60" y="114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50" y="114"/>
                  </a:lnTo>
                  <a:lnTo>
                    <a:pt x="150" y="114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20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6" y="86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26" y="82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8" y="86"/>
                  </a:lnTo>
                  <a:lnTo>
                    <a:pt x="126" y="86"/>
                  </a:lnTo>
                  <a:lnTo>
                    <a:pt x="124" y="86"/>
                  </a:lnTo>
                  <a:lnTo>
                    <a:pt x="124" y="90"/>
                  </a:lnTo>
                  <a:lnTo>
                    <a:pt x="124" y="90"/>
                  </a:lnTo>
                  <a:close/>
                  <a:moveTo>
                    <a:pt x="118" y="94"/>
                  </a:moveTo>
                  <a:lnTo>
                    <a:pt x="118" y="94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20" y="90"/>
                  </a:lnTo>
                  <a:lnTo>
                    <a:pt x="122" y="92"/>
                  </a:lnTo>
                  <a:lnTo>
                    <a:pt x="120" y="94"/>
                  </a:lnTo>
                  <a:lnTo>
                    <a:pt x="118" y="94"/>
                  </a:lnTo>
                  <a:lnTo>
                    <a:pt x="118" y="94"/>
                  </a:lnTo>
                  <a:close/>
                  <a:moveTo>
                    <a:pt x="130" y="68"/>
                  </a:moveTo>
                  <a:lnTo>
                    <a:pt x="130" y="68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0" y="66"/>
                  </a:lnTo>
                  <a:lnTo>
                    <a:pt x="122" y="66"/>
                  </a:lnTo>
                  <a:lnTo>
                    <a:pt x="126" y="68"/>
                  </a:lnTo>
                  <a:lnTo>
                    <a:pt x="130" y="68"/>
                  </a:lnTo>
                  <a:lnTo>
                    <a:pt x="130" y="68"/>
                  </a:lnTo>
                  <a:close/>
                  <a:moveTo>
                    <a:pt x="124" y="66"/>
                  </a:moveTo>
                  <a:lnTo>
                    <a:pt x="124" y="66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8" y="60"/>
                  </a:lnTo>
                  <a:lnTo>
                    <a:pt x="128" y="62"/>
                  </a:lnTo>
                  <a:lnTo>
                    <a:pt x="124" y="66"/>
                  </a:lnTo>
                  <a:lnTo>
                    <a:pt x="124" y="66"/>
                  </a:lnTo>
                  <a:close/>
                  <a:moveTo>
                    <a:pt x="130" y="96"/>
                  </a:moveTo>
                  <a:lnTo>
                    <a:pt x="130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8" y="90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96"/>
                  </a:lnTo>
                  <a:lnTo>
                    <a:pt x="130" y="96"/>
                  </a:lnTo>
                  <a:close/>
                  <a:moveTo>
                    <a:pt x="120" y="80"/>
                  </a:moveTo>
                  <a:lnTo>
                    <a:pt x="120" y="80"/>
                  </a:lnTo>
                  <a:lnTo>
                    <a:pt x="118" y="78"/>
                  </a:lnTo>
                  <a:lnTo>
                    <a:pt x="118" y="76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0" y="80"/>
                  </a:lnTo>
                  <a:lnTo>
                    <a:pt x="120" y="80"/>
                  </a:lnTo>
                  <a:close/>
                  <a:moveTo>
                    <a:pt x="138" y="74"/>
                  </a:moveTo>
                  <a:lnTo>
                    <a:pt x="138" y="74"/>
                  </a:lnTo>
                  <a:lnTo>
                    <a:pt x="140" y="72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70"/>
                  </a:lnTo>
                  <a:lnTo>
                    <a:pt x="144" y="74"/>
                  </a:lnTo>
                  <a:lnTo>
                    <a:pt x="142" y="76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2" y="78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76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36" y="74"/>
                  </a:lnTo>
                  <a:lnTo>
                    <a:pt x="136" y="76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2" y="76"/>
                  </a:lnTo>
                  <a:lnTo>
                    <a:pt x="132" y="74"/>
                  </a:lnTo>
                  <a:lnTo>
                    <a:pt x="134" y="70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6" y="68"/>
                  </a:lnTo>
                  <a:lnTo>
                    <a:pt x="140" y="66"/>
                  </a:lnTo>
                  <a:lnTo>
                    <a:pt x="140" y="66"/>
                  </a:lnTo>
                  <a:lnTo>
                    <a:pt x="140" y="70"/>
                  </a:lnTo>
                  <a:lnTo>
                    <a:pt x="138" y="74"/>
                  </a:lnTo>
                  <a:lnTo>
                    <a:pt x="138" y="74"/>
                  </a:lnTo>
                  <a:close/>
                  <a:moveTo>
                    <a:pt x="140" y="84"/>
                  </a:moveTo>
                  <a:lnTo>
                    <a:pt x="140" y="84"/>
                  </a:lnTo>
                  <a:lnTo>
                    <a:pt x="142" y="88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2" y="88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40" y="84"/>
                  </a:lnTo>
                  <a:lnTo>
                    <a:pt x="140" y="84"/>
                  </a:lnTo>
                  <a:close/>
                  <a:moveTo>
                    <a:pt x="190" y="124"/>
                  </a:moveTo>
                  <a:lnTo>
                    <a:pt x="190" y="124"/>
                  </a:lnTo>
                  <a:lnTo>
                    <a:pt x="188" y="124"/>
                  </a:lnTo>
                  <a:lnTo>
                    <a:pt x="186" y="126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4" y="128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0" y="128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6" y="128"/>
                  </a:lnTo>
                  <a:lnTo>
                    <a:pt x="174" y="126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8" y="122"/>
                  </a:lnTo>
                  <a:lnTo>
                    <a:pt x="190" y="124"/>
                  </a:lnTo>
                  <a:lnTo>
                    <a:pt x="190" y="124"/>
                  </a:lnTo>
                  <a:close/>
                  <a:moveTo>
                    <a:pt x="190" y="128"/>
                  </a:moveTo>
                  <a:lnTo>
                    <a:pt x="190" y="128"/>
                  </a:lnTo>
                  <a:lnTo>
                    <a:pt x="196" y="128"/>
                  </a:lnTo>
                  <a:lnTo>
                    <a:pt x="198" y="126"/>
                  </a:lnTo>
                  <a:lnTo>
                    <a:pt x="202" y="124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4" y="126"/>
                  </a:lnTo>
                  <a:lnTo>
                    <a:pt x="204" y="128"/>
                  </a:lnTo>
                  <a:lnTo>
                    <a:pt x="204" y="128"/>
                  </a:lnTo>
                  <a:lnTo>
                    <a:pt x="200" y="130"/>
                  </a:lnTo>
                  <a:lnTo>
                    <a:pt x="198" y="132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90" y="132"/>
                  </a:lnTo>
                  <a:lnTo>
                    <a:pt x="192" y="134"/>
                  </a:lnTo>
                  <a:lnTo>
                    <a:pt x="192" y="134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6" y="130"/>
                  </a:lnTo>
                  <a:lnTo>
                    <a:pt x="194" y="130"/>
                  </a:lnTo>
                  <a:lnTo>
                    <a:pt x="192" y="130"/>
                  </a:lnTo>
                  <a:lnTo>
                    <a:pt x="190" y="128"/>
                  </a:lnTo>
                  <a:lnTo>
                    <a:pt x="190" y="128"/>
                  </a:lnTo>
                  <a:close/>
                  <a:moveTo>
                    <a:pt x="206" y="128"/>
                  </a:moveTo>
                  <a:lnTo>
                    <a:pt x="206" y="128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10" y="124"/>
                  </a:lnTo>
                  <a:lnTo>
                    <a:pt x="210" y="126"/>
                  </a:lnTo>
                  <a:lnTo>
                    <a:pt x="208" y="128"/>
                  </a:lnTo>
                  <a:lnTo>
                    <a:pt x="206" y="128"/>
                  </a:lnTo>
                  <a:lnTo>
                    <a:pt x="206" y="128"/>
                  </a:lnTo>
                  <a:close/>
                  <a:moveTo>
                    <a:pt x="130" y="40"/>
                  </a:moveTo>
                  <a:lnTo>
                    <a:pt x="130" y="40"/>
                  </a:lnTo>
                  <a:lnTo>
                    <a:pt x="130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0" y="40"/>
                  </a:lnTo>
                  <a:lnTo>
                    <a:pt x="130" y="40"/>
                  </a:lnTo>
                  <a:close/>
                  <a:moveTo>
                    <a:pt x="126" y="48"/>
                  </a:moveTo>
                  <a:lnTo>
                    <a:pt x="126" y="48"/>
                  </a:lnTo>
                  <a:lnTo>
                    <a:pt x="132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40" y="58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6" y="58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2" y="56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54"/>
                  </a:lnTo>
                  <a:lnTo>
                    <a:pt x="124" y="52"/>
                  </a:lnTo>
                  <a:lnTo>
                    <a:pt x="126" y="50"/>
                  </a:lnTo>
                  <a:lnTo>
                    <a:pt x="126" y="48"/>
                  </a:lnTo>
                  <a:lnTo>
                    <a:pt x="126" y="48"/>
                  </a:lnTo>
                  <a:close/>
                  <a:moveTo>
                    <a:pt x="114" y="44"/>
                  </a:moveTo>
                  <a:lnTo>
                    <a:pt x="114" y="44"/>
                  </a:lnTo>
                  <a:lnTo>
                    <a:pt x="116" y="44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18" y="50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4" y="48"/>
                  </a:lnTo>
                  <a:lnTo>
                    <a:pt x="114" y="46"/>
                  </a:lnTo>
                  <a:lnTo>
                    <a:pt x="114" y="44"/>
                  </a:lnTo>
                  <a:lnTo>
                    <a:pt x="114" y="44"/>
                  </a:lnTo>
                  <a:close/>
                  <a:moveTo>
                    <a:pt x="106" y="78"/>
                  </a:moveTo>
                  <a:lnTo>
                    <a:pt x="106" y="78"/>
                  </a:lnTo>
                  <a:lnTo>
                    <a:pt x="106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6" y="72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12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2" y="74"/>
                  </a:lnTo>
                  <a:lnTo>
                    <a:pt x="110" y="74"/>
                  </a:lnTo>
                  <a:lnTo>
                    <a:pt x="106" y="78"/>
                  </a:lnTo>
                  <a:lnTo>
                    <a:pt x="106" y="78"/>
                  </a:lnTo>
                  <a:close/>
                  <a:moveTo>
                    <a:pt x="110" y="96"/>
                  </a:moveTo>
                  <a:lnTo>
                    <a:pt x="110" y="96"/>
                  </a:lnTo>
                  <a:lnTo>
                    <a:pt x="112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6" y="96"/>
                  </a:lnTo>
                  <a:lnTo>
                    <a:pt x="114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14" y="66"/>
                  </a:moveTo>
                  <a:lnTo>
                    <a:pt x="114" y="66"/>
                  </a:lnTo>
                  <a:lnTo>
                    <a:pt x="112" y="60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2" y="56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0" y="64"/>
                  </a:lnTo>
                  <a:lnTo>
                    <a:pt x="118" y="66"/>
                  </a:lnTo>
                  <a:lnTo>
                    <a:pt x="114" y="66"/>
                  </a:lnTo>
                  <a:lnTo>
                    <a:pt x="114" y="66"/>
                  </a:lnTo>
                  <a:close/>
                  <a:moveTo>
                    <a:pt x="116" y="108"/>
                  </a:moveTo>
                  <a:lnTo>
                    <a:pt x="116" y="108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8" y="100"/>
                  </a:lnTo>
                  <a:lnTo>
                    <a:pt x="120" y="100"/>
                  </a:lnTo>
                  <a:lnTo>
                    <a:pt x="122" y="98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4" y="100"/>
                  </a:lnTo>
                  <a:lnTo>
                    <a:pt x="122" y="102"/>
                  </a:lnTo>
                  <a:lnTo>
                    <a:pt x="122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8" y="104"/>
                  </a:lnTo>
                  <a:lnTo>
                    <a:pt x="116" y="108"/>
                  </a:lnTo>
                  <a:lnTo>
                    <a:pt x="116" y="108"/>
                  </a:lnTo>
                  <a:close/>
                  <a:moveTo>
                    <a:pt x="132" y="116"/>
                  </a:moveTo>
                  <a:lnTo>
                    <a:pt x="132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30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2" y="116"/>
                  </a:lnTo>
                  <a:lnTo>
                    <a:pt x="132" y="116"/>
                  </a:lnTo>
                  <a:close/>
                  <a:moveTo>
                    <a:pt x="140" y="120"/>
                  </a:moveTo>
                  <a:lnTo>
                    <a:pt x="140" y="120"/>
                  </a:lnTo>
                  <a:lnTo>
                    <a:pt x="138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6"/>
                  </a:lnTo>
                  <a:lnTo>
                    <a:pt x="138" y="116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0" y="120"/>
                  </a:lnTo>
                  <a:lnTo>
                    <a:pt x="140" y="120"/>
                  </a:lnTo>
                  <a:close/>
                  <a:moveTo>
                    <a:pt x="152" y="128"/>
                  </a:moveTo>
                  <a:lnTo>
                    <a:pt x="152" y="128"/>
                  </a:lnTo>
                  <a:lnTo>
                    <a:pt x="148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4" y="120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48" y="116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50" y="118"/>
                  </a:lnTo>
                  <a:lnTo>
                    <a:pt x="152" y="116"/>
                  </a:lnTo>
                  <a:lnTo>
                    <a:pt x="154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6" y="116"/>
                  </a:lnTo>
                  <a:lnTo>
                    <a:pt x="156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56" y="120"/>
                  </a:lnTo>
                  <a:lnTo>
                    <a:pt x="158" y="120"/>
                  </a:lnTo>
                  <a:lnTo>
                    <a:pt x="158" y="120"/>
                  </a:lnTo>
                  <a:lnTo>
                    <a:pt x="158" y="122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62" y="126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6" y="134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66" y="142"/>
                  </a:lnTo>
                  <a:lnTo>
                    <a:pt x="162" y="142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56" y="146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4" y="148"/>
                  </a:lnTo>
                  <a:lnTo>
                    <a:pt x="154" y="148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46" y="144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42" y="142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44" y="138"/>
                  </a:lnTo>
                  <a:lnTo>
                    <a:pt x="148" y="134"/>
                  </a:lnTo>
                  <a:lnTo>
                    <a:pt x="152" y="128"/>
                  </a:lnTo>
                  <a:lnTo>
                    <a:pt x="152" y="128"/>
                  </a:lnTo>
                  <a:close/>
                  <a:moveTo>
                    <a:pt x="144" y="146"/>
                  </a:moveTo>
                  <a:lnTo>
                    <a:pt x="144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6"/>
                  </a:lnTo>
                  <a:lnTo>
                    <a:pt x="144" y="146"/>
                  </a:lnTo>
                  <a:close/>
                  <a:moveTo>
                    <a:pt x="106" y="146"/>
                  </a:moveTo>
                  <a:lnTo>
                    <a:pt x="106" y="146"/>
                  </a:lnTo>
                  <a:lnTo>
                    <a:pt x="112" y="146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8" y="142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6" y="144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4" y="150"/>
                  </a:lnTo>
                  <a:lnTo>
                    <a:pt x="120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16" y="148"/>
                  </a:lnTo>
                  <a:lnTo>
                    <a:pt x="112" y="148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4" y="152"/>
                  </a:lnTo>
                  <a:lnTo>
                    <a:pt x="106" y="150"/>
                  </a:lnTo>
                  <a:lnTo>
                    <a:pt x="106" y="148"/>
                  </a:lnTo>
                  <a:lnTo>
                    <a:pt x="106" y="146"/>
                  </a:lnTo>
                  <a:lnTo>
                    <a:pt x="106" y="146"/>
                  </a:lnTo>
                  <a:close/>
                  <a:moveTo>
                    <a:pt x="118" y="176"/>
                  </a:moveTo>
                  <a:lnTo>
                    <a:pt x="118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4" y="174"/>
                  </a:lnTo>
                  <a:lnTo>
                    <a:pt x="116" y="174"/>
                  </a:lnTo>
                  <a:lnTo>
                    <a:pt x="118" y="174"/>
                  </a:lnTo>
                  <a:lnTo>
                    <a:pt x="118" y="172"/>
                  </a:lnTo>
                  <a:lnTo>
                    <a:pt x="118" y="172"/>
                  </a:lnTo>
                  <a:lnTo>
                    <a:pt x="120" y="172"/>
                  </a:lnTo>
                  <a:lnTo>
                    <a:pt x="120" y="172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8" y="176"/>
                  </a:lnTo>
                  <a:close/>
                  <a:moveTo>
                    <a:pt x="114" y="176"/>
                  </a:moveTo>
                  <a:lnTo>
                    <a:pt x="114" y="176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10" y="176"/>
                  </a:lnTo>
                  <a:lnTo>
                    <a:pt x="114" y="176"/>
                  </a:lnTo>
                  <a:lnTo>
                    <a:pt x="114" y="176"/>
                  </a:lnTo>
                  <a:close/>
                  <a:moveTo>
                    <a:pt x="106" y="170"/>
                  </a:moveTo>
                  <a:lnTo>
                    <a:pt x="106" y="170"/>
                  </a:lnTo>
                  <a:lnTo>
                    <a:pt x="106" y="168"/>
                  </a:lnTo>
                  <a:lnTo>
                    <a:pt x="108" y="168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4" y="166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6" y="170"/>
                  </a:lnTo>
                  <a:lnTo>
                    <a:pt x="106" y="170"/>
                  </a:lnTo>
                  <a:close/>
                  <a:moveTo>
                    <a:pt x="114" y="164"/>
                  </a:moveTo>
                  <a:lnTo>
                    <a:pt x="114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8" y="160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64"/>
                  </a:lnTo>
                  <a:close/>
                  <a:moveTo>
                    <a:pt x="50" y="160"/>
                  </a:moveTo>
                  <a:lnTo>
                    <a:pt x="50" y="160"/>
                  </a:lnTo>
                  <a:lnTo>
                    <a:pt x="50" y="162"/>
                  </a:lnTo>
                  <a:lnTo>
                    <a:pt x="50" y="164"/>
                  </a:lnTo>
                  <a:lnTo>
                    <a:pt x="50" y="166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6" y="168"/>
                  </a:lnTo>
                  <a:lnTo>
                    <a:pt x="44" y="166"/>
                  </a:lnTo>
                  <a:lnTo>
                    <a:pt x="42" y="164"/>
                  </a:lnTo>
                  <a:lnTo>
                    <a:pt x="42" y="164"/>
                  </a:lnTo>
                  <a:lnTo>
                    <a:pt x="46" y="166"/>
                  </a:lnTo>
                  <a:lnTo>
                    <a:pt x="48" y="164"/>
                  </a:lnTo>
                  <a:lnTo>
                    <a:pt x="50" y="160"/>
                  </a:lnTo>
                  <a:lnTo>
                    <a:pt x="50" y="160"/>
                  </a:lnTo>
                  <a:close/>
                  <a:moveTo>
                    <a:pt x="46" y="185"/>
                  </a:moveTo>
                  <a:lnTo>
                    <a:pt x="46" y="185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46" y="183"/>
                  </a:lnTo>
                  <a:lnTo>
                    <a:pt x="46" y="185"/>
                  </a:lnTo>
                  <a:lnTo>
                    <a:pt x="46" y="185"/>
                  </a:lnTo>
                  <a:close/>
                  <a:moveTo>
                    <a:pt x="84" y="179"/>
                  </a:moveTo>
                  <a:lnTo>
                    <a:pt x="84" y="179"/>
                  </a:lnTo>
                  <a:lnTo>
                    <a:pt x="84" y="177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2" y="174"/>
                  </a:lnTo>
                  <a:lnTo>
                    <a:pt x="92" y="176"/>
                  </a:lnTo>
                  <a:lnTo>
                    <a:pt x="90" y="177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88" y="179"/>
                  </a:lnTo>
                  <a:lnTo>
                    <a:pt x="84" y="179"/>
                  </a:lnTo>
                  <a:lnTo>
                    <a:pt x="84" y="179"/>
                  </a:lnTo>
                  <a:close/>
                  <a:moveTo>
                    <a:pt x="94" y="187"/>
                  </a:moveTo>
                  <a:lnTo>
                    <a:pt x="94" y="187"/>
                  </a:lnTo>
                  <a:lnTo>
                    <a:pt x="92" y="187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4" y="187"/>
                  </a:lnTo>
                  <a:close/>
                  <a:moveTo>
                    <a:pt x="86" y="168"/>
                  </a:moveTo>
                  <a:lnTo>
                    <a:pt x="86" y="168"/>
                  </a:lnTo>
                  <a:lnTo>
                    <a:pt x="86" y="17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4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78" y="176"/>
                  </a:lnTo>
                  <a:lnTo>
                    <a:pt x="78" y="179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3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4" y="181"/>
                  </a:lnTo>
                  <a:lnTo>
                    <a:pt x="72" y="183"/>
                  </a:lnTo>
                  <a:lnTo>
                    <a:pt x="70" y="185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70" y="181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4" y="179"/>
                  </a:lnTo>
                  <a:lnTo>
                    <a:pt x="54" y="176"/>
                  </a:lnTo>
                  <a:lnTo>
                    <a:pt x="54" y="176"/>
                  </a:lnTo>
                  <a:lnTo>
                    <a:pt x="44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6"/>
                  </a:lnTo>
                  <a:lnTo>
                    <a:pt x="42" y="176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6" y="170"/>
                  </a:lnTo>
                  <a:lnTo>
                    <a:pt x="52" y="168"/>
                  </a:lnTo>
                  <a:lnTo>
                    <a:pt x="56" y="166"/>
                  </a:lnTo>
                  <a:lnTo>
                    <a:pt x="58" y="166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4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6" y="154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6" y="148"/>
                  </a:lnTo>
                  <a:lnTo>
                    <a:pt x="46" y="148"/>
                  </a:lnTo>
                  <a:lnTo>
                    <a:pt x="52" y="148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8" y="152"/>
                  </a:lnTo>
                  <a:lnTo>
                    <a:pt x="62" y="154"/>
                  </a:lnTo>
                  <a:lnTo>
                    <a:pt x="64" y="154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6" y="156"/>
                  </a:lnTo>
                  <a:lnTo>
                    <a:pt x="84" y="156"/>
                  </a:lnTo>
                  <a:lnTo>
                    <a:pt x="92" y="156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8" y="156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10" y="158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2" y="162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2" y="164"/>
                  </a:lnTo>
                  <a:lnTo>
                    <a:pt x="96" y="164"/>
                  </a:lnTo>
                  <a:lnTo>
                    <a:pt x="90" y="166"/>
                  </a:lnTo>
                  <a:lnTo>
                    <a:pt x="86" y="168"/>
                  </a:lnTo>
                  <a:lnTo>
                    <a:pt x="86" y="168"/>
                  </a:lnTo>
                  <a:close/>
                  <a:moveTo>
                    <a:pt x="102" y="179"/>
                  </a:moveTo>
                  <a:lnTo>
                    <a:pt x="102" y="179"/>
                  </a:lnTo>
                  <a:lnTo>
                    <a:pt x="102" y="177"/>
                  </a:lnTo>
                  <a:lnTo>
                    <a:pt x="102" y="176"/>
                  </a:lnTo>
                  <a:lnTo>
                    <a:pt x="100" y="174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4" y="170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06" y="177"/>
                  </a:lnTo>
                  <a:lnTo>
                    <a:pt x="104" y="177"/>
                  </a:lnTo>
                  <a:lnTo>
                    <a:pt x="102" y="179"/>
                  </a:lnTo>
                  <a:lnTo>
                    <a:pt x="102" y="179"/>
                  </a:lnTo>
                  <a:close/>
                  <a:moveTo>
                    <a:pt x="132" y="195"/>
                  </a:moveTo>
                  <a:lnTo>
                    <a:pt x="132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6" y="193"/>
                  </a:lnTo>
                  <a:lnTo>
                    <a:pt x="126" y="191"/>
                  </a:lnTo>
                  <a:lnTo>
                    <a:pt x="130" y="191"/>
                  </a:lnTo>
                  <a:lnTo>
                    <a:pt x="130" y="191"/>
                  </a:lnTo>
                  <a:lnTo>
                    <a:pt x="122" y="189"/>
                  </a:lnTo>
                  <a:lnTo>
                    <a:pt x="118" y="187"/>
                  </a:lnTo>
                  <a:lnTo>
                    <a:pt x="116" y="183"/>
                  </a:lnTo>
                  <a:lnTo>
                    <a:pt x="116" y="183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4" y="179"/>
                  </a:lnTo>
                  <a:lnTo>
                    <a:pt x="118" y="179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6" y="181"/>
                  </a:lnTo>
                  <a:lnTo>
                    <a:pt x="126" y="183"/>
                  </a:lnTo>
                  <a:lnTo>
                    <a:pt x="128" y="187"/>
                  </a:lnTo>
                  <a:lnTo>
                    <a:pt x="128" y="187"/>
                  </a:lnTo>
                  <a:lnTo>
                    <a:pt x="134" y="187"/>
                  </a:lnTo>
                  <a:lnTo>
                    <a:pt x="138" y="187"/>
                  </a:lnTo>
                  <a:lnTo>
                    <a:pt x="138" y="187"/>
                  </a:lnTo>
                  <a:lnTo>
                    <a:pt x="132" y="189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32" y="195"/>
                  </a:lnTo>
                  <a:close/>
                  <a:moveTo>
                    <a:pt x="136" y="209"/>
                  </a:moveTo>
                  <a:lnTo>
                    <a:pt x="136" y="209"/>
                  </a:lnTo>
                  <a:lnTo>
                    <a:pt x="136" y="207"/>
                  </a:lnTo>
                  <a:lnTo>
                    <a:pt x="140" y="205"/>
                  </a:lnTo>
                  <a:lnTo>
                    <a:pt x="146" y="207"/>
                  </a:lnTo>
                  <a:lnTo>
                    <a:pt x="146" y="207"/>
                  </a:lnTo>
                  <a:lnTo>
                    <a:pt x="144" y="207"/>
                  </a:lnTo>
                  <a:lnTo>
                    <a:pt x="142" y="209"/>
                  </a:lnTo>
                  <a:lnTo>
                    <a:pt x="136" y="209"/>
                  </a:lnTo>
                  <a:lnTo>
                    <a:pt x="136" y="209"/>
                  </a:lnTo>
                  <a:close/>
                  <a:moveTo>
                    <a:pt x="150" y="209"/>
                  </a:moveTo>
                  <a:lnTo>
                    <a:pt x="150" y="209"/>
                  </a:lnTo>
                  <a:lnTo>
                    <a:pt x="150" y="203"/>
                  </a:lnTo>
                  <a:lnTo>
                    <a:pt x="150" y="197"/>
                  </a:lnTo>
                  <a:lnTo>
                    <a:pt x="150" y="197"/>
                  </a:lnTo>
                  <a:lnTo>
                    <a:pt x="148" y="197"/>
                  </a:lnTo>
                  <a:lnTo>
                    <a:pt x="148" y="199"/>
                  </a:lnTo>
                  <a:lnTo>
                    <a:pt x="146" y="201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4" y="197"/>
                  </a:lnTo>
                  <a:lnTo>
                    <a:pt x="142" y="195"/>
                  </a:lnTo>
                  <a:lnTo>
                    <a:pt x="140" y="195"/>
                  </a:lnTo>
                  <a:lnTo>
                    <a:pt x="138" y="193"/>
                  </a:lnTo>
                  <a:lnTo>
                    <a:pt x="138" y="193"/>
                  </a:lnTo>
                  <a:lnTo>
                    <a:pt x="138" y="191"/>
                  </a:lnTo>
                  <a:lnTo>
                    <a:pt x="138" y="189"/>
                  </a:lnTo>
                  <a:lnTo>
                    <a:pt x="142" y="187"/>
                  </a:lnTo>
                  <a:lnTo>
                    <a:pt x="142" y="187"/>
                  </a:lnTo>
                  <a:lnTo>
                    <a:pt x="140" y="185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9"/>
                  </a:lnTo>
                  <a:lnTo>
                    <a:pt x="134" y="181"/>
                  </a:lnTo>
                  <a:lnTo>
                    <a:pt x="134" y="181"/>
                  </a:lnTo>
                  <a:lnTo>
                    <a:pt x="134" y="181"/>
                  </a:lnTo>
                  <a:lnTo>
                    <a:pt x="134" y="179"/>
                  </a:lnTo>
                  <a:lnTo>
                    <a:pt x="132" y="177"/>
                  </a:lnTo>
                  <a:lnTo>
                    <a:pt x="132" y="177"/>
                  </a:lnTo>
                  <a:lnTo>
                    <a:pt x="128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6" y="176"/>
                  </a:lnTo>
                  <a:lnTo>
                    <a:pt x="128" y="174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0" y="172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4" y="166"/>
                  </a:lnTo>
                  <a:lnTo>
                    <a:pt x="126" y="166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30" y="16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8" y="160"/>
                  </a:lnTo>
                  <a:lnTo>
                    <a:pt x="126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6" y="156"/>
                  </a:lnTo>
                  <a:lnTo>
                    <a:pt x="124" y="156"/>
                  </a:lnTo>
                  <a:lnTo>
                    <a:pt x="122" y="156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2" y="152"/>
                  </a:lnTo>
                  <a:lnTo>
                    <a:pt x="136" y="148"/>
                  </a:lnTo>
                  <a:lnTo>
                    <a:pt x="136" y="148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8" y="152"/>
                  </a:lnTo>
                  <a:lnTo>
                    <a:pt x="142" y="152"/>
                  </a:lnTo>
                  <a:lnTo>
                    <a:pt x="146" y="152"/>
                  </a:lnTo>
                  <a:lnTo>
                    <a:pt x="148" y="150"/>
                  </a:lnTo>
                  <a:lnTo>
                    <a:pt x="148" y="150"/>
                  </a:lnTo>
                  <a:lnTo>
                    <a:pt x="150" y="154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6" y="160"/>
                  </a:lnTo>
                  <a:lnTo>
                    <a:pt x="158" y="160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56" y="162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70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8" y="172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0" y="176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6" y="176"/>
                  </a:lnTo>
                  <a:lnTo>
                    <a:pt x="170" y="172"/>
                  </a:lnTo>
                  <a:lnTo>
                    <a:pt x="172" y="170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76" y="170"/>
                  </a:lnTo>
                  <a:lnTo>
                    <a:pt x="174" y="170"/>
                  </a:lnTo>
                  <a:lnTo>
                    <a:pt x="170" y="172"/>
                  </a:lnTo>
                  <a:lnTo>
                    <a:pt x="170" y="172"/>
                  </a:lnTo>
                  <a:lnTo>
                    <a:pt x="174" y="174"/>
                  </a:lnTo>
                  <a:lnTo>
                    <a:pt x="176" y="174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80" y="174"/>
                  </a:lnTo>
                  <a:lnTo>
                    <a:pt x="180" y="172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6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4" y="183"/>
                  </a:lnTo>
                  <a:lnTo>
                    <a:pt x="182" y="183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2" y="187"/>
                  </a:lnTo>
                  <a:lnTo>
                    <a:pt x="184" y="187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90" y="187"/>
                  </a:lnTo>
                  <a:lnTo>
                    <a:pt x="196" y="189"/>
                  </a:lnTo>
                  <a:lnTo>
                    <a:pt x="196" y="189"/>
                  </a:lnTo>
                  <a:lnTo>
                    <a:pt x="196" y="191"/>
                  </a:lnTo>
                  <a:lnTo>
                    <a:pt x="198" y="193"/>
                  </a:lnTo>
                  <a:lnTo>
                    <a:pt x="198" y="195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2" y="197"/>
                  </a:lnTo>
                  <a:lnTo>
                    <a:pt x="188" y="201"/>
                  </a:lnTo>
                  <a:lnTo>
                    <a:pt x="188" y="201"/>
                  </a:lnTo>
                  <a:lnTo>
                    <a:pt x="192" y="203"/>
                  </a:lnTo>
                  <a:lnTo>
                    <a:pt x="194" y="203"/>
                  </a:lnTo>
                  <a:lnTo>
                    <a:pt x="194" y="203"/>
                  </a:lnTo>
                  <a:lnTo>
                    <a:pt x="196" y="203"/>
                  </a:lnTo>
                  <a:lnTo>
                    <a:pt x="196" y="201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202" y="199"/>
                  </a:lnTo>
                  <a:lnTo>
                    <a:pt x="204" y="199"/>
                  </a:lnTo>
                  <a:lnTo>
                    <a:pt x="206" y="197"/>
                  </a:lnTo>
                  <a:lnTo>
                    <a:pt x="206" y="197"/>
                  </a:lnTo>
                  <a:lnTo>
                    <a:pt x="208" y="197"/>
                  </a:lnTo>
                  <a:lnTo>
                    <a:pt x="208" y="199"/>
                  </a:lnTo>
                  <a:lnTo>
                    <a:pt x="208" y="201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10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4" y="203"/>
                  </a:lnTo>
                  <a:lnTo>
                    <a:pt x="214" y="207"/>
                  </a:lnTo>
                  <a:lnTo>
                    <a:pt x="214" y="207"/>
                  </a:lnTo>
                  <a:lnTo>
                    <a:pt x="216" y="205"/>
                  </a:lnTo>
                  <a:lnTo>
                    <a:pt x="220" y="205"/>
                  </a:lnTo>
                  <a:lnTo>
                    <a:pt x="220" y="205"/>
                  </a:lnTo>
                  <a:lnTo>
                    <a:pt x="220" y="209"/>
                  </a:lnTo>
                  <a:lnTo>
                    <a:pt x="220" y="209"/>
                  </a:lnTo>
                  <a:lnTo>
                    <a:pt x="222" y="209"/>
                  </a:lnTo>
                  <a:lnTo>
                    <a:pt x="222" y="207"/>
                  </a:lnTo>
                  <a:lnTo>
                    <a:pt x="222" y="203"/>
                  </a:lnTo>
                  <a:lnTo>
                    <a:pt x="222" y="203"/>
                  </a:lnTo>
                  <a:lnTo>
                    <a:pt x="226" y="205"/>
                  </a:lnTo>
                  <a:lnTo>
                    <a:pt x="228" y="203"/>
                  </a:lnTo>
                  <a:lnTo>
                    <a:pt x="228" y="203"/>
                  </a:lnTo>
                  <a:lnTo>
                    <a:pt x="230" y="207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7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4" y="203"/>
                  </a:lnTo>
                  <a:lnTo>
                    <a:pt x="232" y="203"/>
                  </a:lnTo>
                  <a:lnTo>
                    <a:pt x="230" y="201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4" y="201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16" y="199"/>
                  </a:lnTo>
                  <a:lnTo>
                    <a:pt x="218" y="199"/>
                  </a:lnTo>
                  <a:lnTo>
                    <a:pt x="224" y="197"/>
                  </a:lnTo>
                  <a:lnTo>
                    <a:pt x="224" y="197"/>
                  </a:lnTo>
                  <a:lnTo>
                    <a:pt x="224" y="197"/>
                  </a:lnTo>
                  <a:lnTo>
                    <a:pt x="222" y="197"/>
                  </a:lnTo>
                  <a:lnTo>
                    <a:pt x="220" y="197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24" y="193"/>
                  </a:lnTo>
                  <a:lnTo>
                    <a:pt x="228" y="191"/>
                  </a:lnTo>
                  <a:lnTo>
                    <a:pt x="234" y="191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6" y="187"/>
                  </a:lnTo>
                  <a:lnTo>
                    <a:pt x="234" y="185"/>
                  </a:lnTo>
                  <a:lnTo>
                    <a:pt x="234" y="181"/>
                  </a:lnTo>
                  <a:lnTo>
                    <a:pt x="234" y="181"/>
                  </a:lnTo>
                  <a:lnTo>
                    <a:pt x="232" y="185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6" y="187"/>
                  </a:lnTo>
                  <a:lnTo>
                    <a:pt x="226" y="185"/>
                  </a:lnTo>
                  <a:lnTo>
                    <a:pt x="228" y="183"/>
                  </a:lnTo>
                  <a:lnTo>
                    <a:pt x="232" y="183"/>
                  </a:lnTo>
                  <a:lnTo>
                    <a:pt x="232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6" y="181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30" y="179"/>
                  </a:lnTo>
                  <a:lnTo>
                    <a:pt x="232" y="177"/>
                  </a:lnTo>
                  <a:lnTo>
                    <a:pt x="232" y="177"/>
                  </a:lnTo>
                  <a:lnTo>
                    <a:pt x="232" y="177"/>
                  </a:lnTo>
                  <a:lnTo>
                    <a:pt x="230" y="176"/>
                  </a:lnTo>
                  <a:lnTo>
                    <a:pt x="228" y="176"/>
                  </a:lnTo>
                  <a:lnTo>
                    <a:pt x="228" y="176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6" y="174"/>
                  </a:lnTo>
                  <a:lnTo>
                    <a:pt x="226" y="176"/>
                  </a:lnTo>
                  <a:lnTo>
                    <a:pt x="224" y="176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2" y="193"/>
                  </a:lnTo>
                  <a:lnTo>
                    <a:pt x="222" y="193"/>
                  </a:lnTo>
                  <a:lnTo>
                    <a:pt x="218" y="189"/>
                  </a:lnTo>
                  <a:lnTo>
                    <a:pt x="216" y="187"/>
                  </a:lnTo>
                  <a:lnTo>
                    <a:pt x="214" y="187"/>
                  </a:lnTo>
                  <a:lnTo>
                    <a:pt x="214" y="187"/>
                  </a:lnTo>
                  <a:lnTo>
                    <a:pt x="212" y="185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8" y="179"/>
                  </a:lnTo>
                  <a:lnTo>
                    <a:pt x="220" y="177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8" y="174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2" y="170"/>
                  </a:lnTo>
                  <a:lnTo>
                    <a:pt x="210" y="166"/>
                  </a:lnTo>
                  <a:lnTo>
                    <a:pt x="210" y="164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6" y="160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6" y="158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2" y="152"/>
                  </a:lnTo>
                  <a:lnTo>
                    <a:pt x="202" y="150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6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4" y="156"/>
                  </a:lnTo>
                  <a:lnTo>
                    <a:pt x="214" y="156"/>
                  </a:lnTo>
                  <a:lnTo>
                    <a:pt x="216" y="158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20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8" y="162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8"/>
                  </a:lnTo>
                  <a:lnTo>
                    <a:pt x="232" y="170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6" y="168"/>
                  </a:lnTo>
                  <a:lnTo>
                    <a:pt x="238" y="166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8" y="172"/>
                  </a:lnTo>
                  <a:lnTo>
                    <a:pt x="236" y="176"/>
                  </a:lnTo>
                  <a:lnTo>
                    <a:pt x="234" y="177"/>
                  </a:lnTo>
                  <a:lnTo>
                    <a:pt x="234" y="177"/>
                  </a:lnTo>
                  <a:lnTo>
                    <a:pt x="234" y="179"/>
                  </a:lnTo>
                  <a:lnTo>
                    <a:pt x="238" y="181"/>
                  </a:lnTo>
                  <a:lnTo>
                    <a:pt x="242" y="181"/>
                  </a:lnTo>
                  <a:lnTo>
                    <a:pt x="244" y="183"/>
                  </a:lnTo>
                  <a:lnTo>
                    <a:pt x="244" y="183"/>
                  </a:lnTo>
                  <a:lnTo>
                    <a:pt x="246" y="181"/>
                  </a:lnTo>
                  <a:lnTo>
                    <a:pt x="246" y="179"/>
                  </a:lnTo>
                  <a:lnTo>
                    <a:pt x="246" y="179"/>
                  </a:lnTo>
                  <a:lnTo>
                    <a:pt x="250" y="181"/>
                  </a:lnTo>
                  <a:lnTo>
                    <a:pt x="250" y="183"/>
                  </a:lnTo>
                  <a:lnTo>
                    <a:pt x="250" y="187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54" y="189"/>
                  </a:lnTo>
                  <a:lnTo>
                    <a:pt x="258" y="189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2" y="185"/>
                  </a:lnTo>
                  <a:lnTo>
                    <a:pt x="252" y="185"/>
                  </a:lnTo>
                  <a:lnTo>
                    <a:pt x="254" y="183"/>
                  </a:lnTo>
                  <a:lnTo>
                    <a:pt x="256" y="183"/>
                  </a:lnTo>
                  <a:lnTo>
                    <a:pt x="262" y="183"/>
                  </a:lnTo>
                  <a:lnTo>
                    <a:pt x="262" y="183"/>
                  </a:lnTo>
                  <a:lnTo>
                    <a:pt x="262" y="18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66" y="191"/>
                  </a:lnTo>
                  <a:lnTo>
                    <a:pt x="268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91"/>
                  </a:lnTo>
                  <a:lnTo>
                    <a:pt x="270" y="193"/>
                  </a:lnTo>
                  <a:lnTo>
                    <a:pt x="268" y="193"/>
                  </a:lnTo>
                  <a:lnTo>
                    <a:pt x="268" y="195"/>
                  </a:lnTo>
                  <a:lnTo>
                    <a:pt x="268" y="195"/>
                  </a:lnTo>
                  <a:lnTo>
                    <a:pt x="280" y="197"/>
                  </a:lnTo>
                  <a:lnTo>
                    <a:pt x="286" y="201"/>
                  </a:lnTo>
                  <a:lnTo>
                    <a:pt x="288" y="203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94" y="205"/>
                  </a:lnTo>
                  <a:lnTo>
                    <a:pt x="296" y="203"/>
                  </a:lnTo>
                  <a:lnTo>
                    <a:pt x="298" y="199"/>
                  </a:lnTo>
                  <a:lnTo>
                    <a:pt x="301" y="199"/>
                  </a:lnTo>
                  <a:lnTo>
                    <a:pt x="301" y="199"/>
                  </a:lnTo>
                  <a:lnTo>
                    <a:pt x="303" y="203"/>
                  </a:lnTo>
                  <a:lnTo>
                    <a:pt x="305" y="207"/>
                  </a:lnTo>
                  <a:lnTo>
                    <a:pt x="305" y="207"/>
                  </a:lnTo>
                  <a:lnTo>
                    <a:pt x="309" y="205"/>
                  </a:lnTo>
                  <a:lnTo>
                    <a:pt x="313" y="205"/>
                  </a:lnTo>
                  <a:lnTo>
                    <a:pt x="321" y="207"/>
                  </a:lnTo>
                  <a:lnTo>
                    <a:pt x="321" y="207"/>
                  </a:lnTo>
                  <a:lnTo>
                    <a:pt x="321" y="203"/>
                  </a:lnTo>
                  <a:lnTo>
                    <a:pt x="325" y="201"/>
                  </a:lnTo>
                  <a:lnTo>
                    <a:pt x="329" y="199"/>
                  </a:lnTo>
                  <a:lnTo>
                    <a:pt x="335" y="199"/>
                  </a:lnTo>
                  <a:lnTo>
                    <a:pt x="335" y="199"/>
                  </a:lnTo>
                  <a:lnTo>
                    <a:pt x="335" y="199"/>
                  </a:lnTo>
                  <a:lnTo>
                    <a:pt x="337" y="199"/>
                  </a:lnTo>
                  <a:lnTo>
                    <a:pt x="337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5" y="197"/>
                  </a:lnTo>
                  <a:lnTo>
                    <a:pt x="333" y="197"/>
                  </a:lnTo>
                  <a:lnTo>
                    <a:pt x="333" y="195"/>
                  </a:lnTo>
                  <a:lnTo>
                    <a:pt x="333" y="195"/>
                  </a:lnTo>
                  <a:lnTo>
                    <a:pt x="335" y="193"/>
                  </a:lnTo>
                  <a:lnTo>
                    <a:pt x="339" y="193"/>
                  </a:lnTo>
                  <a:lnTo>
                    <a:pt x="343" y="195"/>
                  </a:lnTo>
                  <a:lnTo>
                    <a:pt x="345" y="195"/>
                  </a:lnTo>
                  <a:lnTo>
                    <a:pt x="345" y="195"/>
                  </a:lnTo>
                  <a:lnTo>
                    <a:pt x="341" y="199"/>
                  </a:lnTo>
                  <a:lnTo>
                    <a:pt x="335" y="201"/>
                  </a:lnTo>
                  <a:lnTo>
                    <a:pt x="335" y="201"/>
                  </a:lnTo>
                  <a:lnTo>
                    <a:pt x="337" y="203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41" y="203"/>
                  </a:lnTo>
                  <a:lnTo>
                    <a:pt x="343" y="203"/>
                  </a:lnTo>
                  <a:lnTo>
                    <a:pt x="343" y="199"/>
                  </a:lnTo>
                  <a:lnTo>
                    <a:pt x="343" y="199"/>
                  </a:lnTo>
                  <a:lnTo>
                    <a:pt x="345" y="201"/>
                  </a:lnTo>
                  <a:lnTo>
                    <a:pt x="345" y="203"/>
                  </a:lnTo>
                  <a:lnTo>
                    <a:pt x="343" y="205"/>
                  </a:lnTo>
                  <a:lnTo>
                    <a:pt x="345" y="207"/>
                  </a:lnTo>
                  <a:lnTo>
                    <a:pt x="345" y="207"/>
                  </a:lnTo>
                  <a:lnTo>
                    <a:pt x="349" y="205"/>
                  </a:lnTo>
                  <a:lnTo>
                    <a:pt x="353" y="205"/>
                  </a:lnTo>
                  <a:lnTo>
                    <a:pt x="361" y="207"/>
                  </a:lnTo>
                  <a:lnTo>
                    <a:pt x="361" y="207"/>
                  </a:lnTo>
                  <a:lnTo>
                    <a:pt x="363" y="205"/>
                  </a:lnTo>
                  <a:lnTo>
                    <a:pt x="363" y="201"/>
                  </a:lnTo>
                  <a:lnTo>
                    <a:pt x="363" y="201"/>
                  </a:lnTo>
                  <a:lnTo>
                    <a:pt x="359" y="203"/>
                  </a:lnTo>
                  <a:lnTo>
                    <a:pt x="353" y="201"/>
                  </a:lnTo>
                  <a:lnTo>
                    <a:pt x="353" y="201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5" y="193"/>
                  </a:lnTo>
                  <a:lnTo>
                    <a:pt x="353" y="193"/>
                  </a:lnTo>
                  <a:lnTo>
                    <a:pt x="347" y="193"/>
                  </a:lnTo>
                  <a:lnTo>
                    <a:pt x="347" y="193"/>
                  </a:lnTo>
                  <a:lnTo>
                    <a:pt x="349" y="189"/>
                  </a:lnTo>
                  <a:lnTo>
                    <a:pt x="347" y="187"/>
                  </a:lnTo>
                  <a:lnTo>
                    <a:pt x="341" y="185"/>
                  </a:lnTo>
                  <a:lnTo>
                    <a:pt x="341" y="185"/>
                  </a:lnTo>
                  <a:lnTo>
                    <a:pt x="343" y="183"/>
                  </a:lnTo>
                  <a:lnTo>
                    <a:pt x="343" y="179"/>
                  </a:lnTo>
                  <a:lnTo>
                    <a:pt x="343" y="179"/>
                  </a:lnTo>
                  <a:lnTo>
                    <a:pt x="345" y="181"/>
                  </a:lnTo>
                  <a:lnTo>
                    <a:pt x="345" y="183"/>
                  </a:lnTo>
                  <a:lnTo>
                    <a:pt x="345" y="183"/>
                  </a:lnTo>
                  <a:lnTo>
                    <a:pt x="347" y="183"/>
                  </a:lnTo>
                  <a:lnTo>
                    <a:pt x="347" y="179"/>
                  </a:lnTo>
                  <a:lnTo>
                    <a:pt x="347" y="179"/>
                  </a:lnTo>
                  <a:lnTo>
                    <a:pt x="353" y="179"/>
                  </a:lnTo>
                  <a:lnTo>
                    <a:pt x="355" y="179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9" y="181"/>
                  </a:lnTo>
                  <a:lnTo>
                    <a:pt x="359" y="179"/>
                  </a:lnTo>
                  <a:lnTo>
                    <a:pt x="359" y="179"/>
                  </a:lnTo>
                  <a:lnTo>
                    <a:pt x="359" y="177"/>
                  </a:lnTo>
                  <a:lnTo>
                    <a:pt x="357" y="177"/>
                  </a:lnTo>
                  <a:lnTo>
                    <a:pt x="355" y="177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55" y="174"/>
                  </a:lnTo>
                  <a:lnTo>
                    <a:pt x="359" y="176"/>
                  </a:lnTo>
                  <a:lnTo>
                    <a:pt x="359" y="176"/>
                  </a:lnTo>
                  <a:lnTo>
                    <a:pt x="359" y="172"/>
                  </a:lnTo>
                  <a:lnTo>
                    <a:pt x="357" y="170"/>
                  </a:lnTo>
                  <a:lnTo>
                    <a:pt x="355" y="170"/>
                  </a:lnTo>
                  <a:lnTo>
                    <a:pt x="355" y="168"/>
                  </a:lnTo>
                  <a:lnTo>
                    <a:pt x="355" y="168"/>
                  </a:lnTo>
                  <a:lnTo>
                    <a:pt x="353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51" y="164"/>
                  </a:lnTo>
                  <a:lnTo>
                    <a:pt x="351" y="158"/>
                  </a:lnTo>
                  <a:lnTo>
                    <a:pt x="351" y="158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8"/>
                  </a:lnTo>
                  <a:lnTo>
                    <a:pt x="341" y="158"/>
                  </a:lnTo>
                  <a:lnTo>
                    <a:pt x="339" y="158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35" y="156"/>
                  </a:lnTo>
                  <a:lnTo>
                    <a:pt x="333" y="154"/>
                  </a:lnTo>
                  <a:lnTo>
                    <a:pt x="331" y="154"/>
                  </a:lnTo>
                  <a:lnTo>
                    <a:pt x="331" y="154"/>
                  </a:lnTo>
                  <a:lnTo>
                    <a:pt x="329" y="148"/>
                  </a:lnTo>
                  <a:lnTo>
                    <a:pt x="329" y="146"/>
                  </a:lnTo>
                  <a:lnTo>
                    <a:pt x="333" y="144"/>
                  </a:lnTo>
                  <a:lnTo>
                    <a:pt x="333" y="144"/>
                  </a:lnTo>
                  <a:lnTo>
                    <a:pt x="333" y="146"/>
                  </a:lnTo>
                  <a:lnTo>
                    <a:pt x="333" y="148"/>
                  </a:lnTo>
                  <a:lnTo>
                    <a:pt x="333" y="148"/>
                  </a:lnTo>
                  <a:lnTo>
                    <a:pt x="337" y="148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33" y="144"/>
                  </a:lnTo>
                  <a:lnTo>
                    <a:pt x="335" y="142"/>
                  </a:lnTo>
                  <a:lnTo>
                    <a:pt x="335" y="140"/>
                  </a:lnTo>
                  <a:lnTo>
                    <a:pt x="333" y="140"/>
                  </a:lnTo>
                  <a:lnTo>
                    <a:pt x="333" y="140"/>
                  </a:lnTo>
                  <a:lnTo>
                    <a:pt x="333" y="138"/>
                  </a:lnTo>
                  <a:lnTo>
                    <a:pt x="335" y="138"/>
                  </a:lnTo>
                  <a:lnTo>
                    <a:pt x="337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53" y="142"/>
                  </a:lnTo>
                  <a:lnTo>
                    <a:pt x="357" y="144"/>
                  </a:lnTo>
                  <a:lnTo>
                    <a:pt x="359" y="146"/>
                  </a:lnTo>
                  <a:lnTo>
                    <a:pt x="359" y="146"/>
                  </a:lnTo>
                  <a:lnTo>
                    <a:pt x="363" y="146"/>
                  </a:lnTo>
                  <a:lnTo>
                    <a:pt x="365" y="146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9" y="146"/>
                  </a:lnTo>
                  <a:lnTo>
                    <a:pt x="367" y="148"/>
                  </a:lnTo>
                  <a:lnTo>
                    <a:pt x="363" y="150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5" y="152"/>
                  </a:lnTo>
                  <a:lnTo>
                    <a:pt x="369" y="152"/>
                  </a:lnTo>
                  <a:lnTo>
                    <a:pt x="375" y="154"/>
                  </a:lnTo>
                  <a:lnTo>
                    <a:pt x="375" y="154"/>
                  </a:lnTo>
                  <a:lnTo>
                    <a:pt x="375" y="158"/>
                  </a:lnTo>
                  <a:lnTo>
                    <a:pt x="377" y="160"/>
                  </a:lnTo>
                  <a:lnTo>
                    <a:pt x="377" y="160"/>
                  </a:lnTo>
                  <a:lnTo>
                    <a:pt x="381" y="160"/>
                  </a:lnTo>
                  <a:lnTo>
                    <a:pt x="385" y="160"/>
                  </a:lnTo>
                  <a:lnTo>
                    <a:pt x="385" y="160"/>
                  </a:lnTo>
                  <a:lnTo>
                    <a:pt x="385" y="164"/>
                  </a:lnTo>
                  <a:lnTo>
                    <a:pt x="387" y="166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97" y="168"/>
                  </a:lnTo>
                  <a:lnTo>
                    <a:pt x="401" y="168"/>
                  </a:lnTo>
                  <a:lnTo>
                    <a:pt x="401" y="168"/>
                  </a:lnTo>
                  <a:lnTo>
                    <a:pt x="401" y="170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74"/>
                  </a:lnTo>
                  <a:lnTo>
                    <a:pt x="399" y="174"/>
                  </a:lnTo>
                  <a:lnTo>
                    <a:pt x="403" y="176"/>
                  </a:lnTo>
                  <a:lnTo>
                    <a:pt x="409" y="177"/>
                  </a:lnTo>
                  <a:lnTo>
                    <a:pt x="409" y="177"/>
                  </a:lnTo>
                  <a:lnTo>
                    <a:pt x="407" y="179"/>
                  </a:lnTo>
                  <a:lnTo>
                    <a:pt x="407" y="181"/>
                  </a:lnTo>
                  <a:lnTo>
                    <a:pt x="407" y="183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7" y="187"/>
                  </a:lnTo>
                  <a:lnTo>
                    <a:pt x="409" y="187"/>
                  </a:lnTo>
                  <a:lnTo>
                    <a:pt x="411" y="189"/>
                  </a:lnTo>
                  <a:lnTo>
                    <a:pt x="413" y="191"/>
                  </a:lnTo>
                  <a:lnTo>
                    <a:pt x="413" y="191"/>
                  </a:lnTo>
                  <a:lnTo>
                    <a:pt x="413" y="187"/>
                  </a:lnTo>
                  <a:lnTo>
                    <a:pt x="413" y="181"/>
                  </a:lnTo>
                  <a:lnTo>
                    <a:pt x="413" y="181"/>
                  </a:lnTo>
                  <a:lnTo>
                    <a:pt x="415" y="181"/>
                  </a:lnTo>
                  <a:lnTo>
                    <a:pt x="417" y="179"/>
                  </a:lnTo>
                  <a:lnTo>
                    <a:pt x="419" y="176"/>
                  </a:lnTo>
                  <a:lnTo>
                    <a:pt x="419" y="176"/>
                  </a:lnTo>
                  <a:lnTo>
                    <a:pt x="421" y="179"/>
                  </a:lnTo>
                  <a:lnTo>
                    <a:pt x="421" y="179"/>
                  </a:lnTo>
                  <a:lnTo>
                    <a:pt x="423" y="181"/>
                  </a:lnTo>
                  <a:lnTo>
                    <a:pt x="423" y="181"/>
                  </a:lnTo>
                  <a:lnTo>
                    <a:pt x="423" y="183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7"/>
                  </a:lnTo>
                  <a:lnTo>
                    <a:pt x="421" y="187"/>
                  </a:lnTo>
                  <a:lnTo>
                    <a:pt x="421" y="187"/>
                  </a:lnTo>
                  <a:lnTo>
                    <a:pt x="423" y="185"/>
                  </a:lnTo>
                  <a:lnTo>
                    <a:pt x="427" y="181"/>
                  </a:lnTo>
                  <a:lnTo>
                    <a:pt x="427" y="181"/>
                  </a:lnTo>
                  <a:lnTo>
                    <a:pt x="431" y="181"/>
                  </a:lnTo>
                  <a:lnTo>
                    <a:pt x="433" y="181"/>
                  </a:lnTo>
                  <a:lnTo>
                    <a:pt x="435" y="179"/>
                  </a:lnTo>
                  <a:lnTo>
                    <a:pt x="439" y="179"/>
                  </a:lnTo>
                  <a:lnTo>
                    <a:pt x="439" y="179"/>
                  </a:lnTo>
                  <a:lnTo>
                    <a:pt x="437" y="177"/>
                  </a:lnTo>
                  <a:lnTo>
                    <a:pt x="433" y="177"/>
                  </a:lnTo>
                  <a:lnTo>
                    <a:pt x="429" y="177"/>
                  </a:lnTo>
                  <a:lnTo>
                    <a:pt x="425" y="177"/>
                  </a:lnTo>
                  <a:lnTo>
                    <a:pt x="425" y="177"/>
                  </a:lnTo>
                  <a:lnTo>
                    <a:pt x="425" y="172"/>
                  </a:lnTo>
                  <a:lnTo>
                    <a:pt x="427" y="170"/>
                  </a:lnTo>
                  <a:lnTo>
                    <a:pt x="425" y="168"/>
                  </a:lnTo>
                  <a:lnTo>
                    <a:pt x="425" y="168"/>
                  </a:lnTo>
                  <a:lnTo>
                    <a:pt x="429" y="166"/>
                  </a:lnTo>
                  <a:lnTo>
                    <a:pt x="431" y="168"/>
                  </a:lnTo>
                  <a:lnTo>
                    <a:pt x="435" y="168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37" y="166"/>
                  </a:lnTo>
                  <a:lnTo>
                    <a:pt x="437" y="168"/>
                  </a:lnTo>
                  <a:lnTo>
                    <a:pt x="435" y="172"/>
                  </a:lnTo>
                  <a:lnTo>
                    <a:pt x="435" y="172"/>
                  </a:lnTo>
                  <a:lnTo>
                    <a:pt x="433" y="172"/>
                  </a:lnTo>
                  <a:lnTo>
                    <a:pt x="433" y="172"/>
                  </a:lnTo>
                  <a:lnTo>
                    <a:pt x="431" y="170"/>
                  </a:lnTo>
                  <a:lnTo>
                    <a:pt x="431" y="170"/>
                  </a:lnTo>
                  <a:lnTo>
                    <a:pt x="429" y="170"/>
                  </a:lnTo>
                  <a:lnTo>
                    <a:pt x="429" y="172"/>
                  </a:lnTo>
                  <a:lnTo>
                    <a:pt x="429" y="176"/>
                  </a:lnTo>
                  <a:lnTo>
                    <a:pt x="429" y="176"/>
                  </a:lnTo>
                  <a:lnTo>
                    <a:pt x="433" y="174"/>
                  </a:lnTo>
                  <a:lnTo>
                    <a:pt x="437" y="174"/>
                  </a:lnTo>
                  <a:lnTo>
                    <a:pt x="439" y="174"/>
                  </a:lnTo>
                  <a:lnTo>
                    <a:pt x="441" y="170"/>
                  </a:lnTo>
                  <a:lnTo>
                    <a:pt x="441" y="170"/>
                  </a:lnTo>
                  <a:lnTo>
                    <a:pt x="443" y="174"/>
                  </a:lnTo>
                  <a:lnTo>
                    <a:pt x="445" y="177"/>
                  </a:lnTo>
                  <a:lnTo>
                    <a:pt x="445" y="177"/>
                  </a:lnTo>
                  <a:lnTo>
                    <a:pt x="447" y="176"/>
                  </a:lnTo>
                  <a:lnTo>
                    <a:pt x="449" y="176"/>
                  </a:lnTo>
                  <a:lnTo>
                    <a:pt x="449" y="174"/>
                  </a:lnTo>
                  <a:lnTo>
                    <a:pt x="453" y="174"/>
                  </a:lnTo>
                  <a:lnTo>
                    <a:pt x="453" y="174"/>
                  </a:lnTo>
                  <a:lnTo>
                    <a:pt x="449" y="183"/>
                  </a:lnTo>
                  <a:lnTo>
                    <a:pt x="449" y="189"/>
                  </a:lnTo>
                  <a:lnTo>
                    <a:pt x="451" y="193"/>
                  </a:lnTo>
                  <a:lnTo>
                    <a:pt x="451" y="193"/>
                  </a:lnTo>
                  <a:lnTo>
                    <a:pt x="451" y="189"/>
                  </a:lnTo>
                  <a:lnTo>
                    <a:pt x="451" y="183"/>
                  </a:lnTo>
                  <a:lnTo>
                    <a:pt x="451" y="183"/>
                  </a:lnTo>
                  <a:lnTo>
                    <a:pt x="453" y="183"/>
                  </a:lnTo>
                  <a:lnTo>
                    <a:pt x="455" y="181"/>
                  </a:lnTo>
                  <a:lnTo>
                    <a:pt x="453" y="181"/>
                  </a:lnTo>
                  <a:lnTo>
                    <a:pt x="453" y="181"/>
                  </a:lnTo>
                  <a:lnTo>
                    <a:pt x="455" y="181"/>
                  </a:lnTo>
                  <a:lnTo>
                    <a:pt x="457" y="181"/>
                  </a:lnTo>
                  <a:lnTo>
                    <a:pt x="459" y="185"/>
                  </a:lnTo>
                  <a:lnTo>
                    <a:pt x="459" y="185"/>
                  </a:lnTo>
                  <a:lnTo>
                    <a:pt x="459" y="187"/>
                  </a:lnTo>
                  <a:lnTo>
                    <a:pt x="457" y="187"/>
                  </a:lnTo>
                  <a:lnTo>
                    <a:pt x="455" y="189"/>
                  </a:lnTo>
                  <a:lnTo>
                    <a:pt x="455" y="191"/>
                  </a:lnTo>
                  <a:lnTo>
                    <a:pt x="455" y="191"/>
                  </a:lnTo>
                  <a:lnTo>
                    <a:pt x="459" y="191"/>
                  </a:lnTo>
                  <a:lnTo>
                    <a:pt x="465" y="187"/>
                  </a:lnTo>
                  <a:lnTo>
                    <a:pt x="465" y="187"/>
                  </a:lnTo>
                  <a:lnTo>
                    <a:pt x="463" y="185"/>
                  </a:lnTo>
                  <a:lnTo>
                    <a:pt x="461" y="183"/>
                  </a:lnTo>
                  <a:lnTo>
                    <a:pt x="461" y="179"/>
                  </a:lnTo>
                  <a:lnTo>
                    <a:pt x="461" y="179"/>
                  </a:lnTo>
                  <a:lnTo>
                    <a:pt x="457" y="177"/>
                  </a:lnTo>
                  <a:lnTo>
                    <a:pt x="457" y="176"/>
                  </a:lnTo>
                  <a:lnTo>
                    <a:pt x="455" y="177"/>
                  </a:lnTo>
                  <a:lnTo>
                    <a:pt x="455" y="177"/>
                  </a:lnTo>
                  <a:lnTo>
                    <a:pt x="455" y="176"/>
                  </a:lnTo>
                  <a:lnTo>
                    <a:pt x="457" y="174"/>
                  </a:lnTo>
                  <a:lnTo>
                    <a:pt x="457" y="174"/>
                  </a:lnTo>
                  <a:lnTo>
                    <a:pt x="459" y="172"/>
                  </a:lnTo>
                  <a:lnTo>
                    <a:pt x="459" y="172"/>
                  </a:lnTo>
                  <a:lnTo>
                    <a:pt x="457" y="170"/>
                  </a:lnTo>
                  <a:lnTo>
                    <a:pt x="457" y="170"/>
                  </a:lnTo>
                  <a:lnTo>
                    <a:pt x="453" y="172"/>
                  </a:lnTo>
                  <a:lnTo>
                    <a:pt x="449" y="172"/>
                  </a:lnTo>
                  <a:lnTo>
                    <a:pt x="449" y="172"/>
                  </a:lnTo>
                  <a:lnTo>
                    <a:pt x="449" y="166"/>
                  </a:lnTo>
                  <a:lnTo>
                    <a:pt x="451" y="162"/>
                  </a:lnTo>
                  <a:lnTo>
                    <a:pt x="455" y="162"/>
                  </a:lnTo>
                  <a:lnTo>
                    <a:pt x="455" y="162"/>
                  </a:lnTo>
                  <a:lnTo>
                    <a:pt x="455" y="164"/>
                  </a:lnTo>
                  <a:lnTo>
                    <a:pt x="459" y="164"/>
                  </a:lnTo>
                  <a:lnTo>
                    <a:pt x="463" y="164"/>
                  </a:lnTo>
                  <a:lnTo>
                    <a:pt x="463" y="164"/>
                  </a:lnTo>
                  <a:lnTo>
                    <a:pt x="461" y="162"/>
                  </a:lnTo>
                  <a:lnTo>
                    <a:pt x="459" y="162"/>
                  </a:lnTo>
                  <a:lnTo>
                    <a:pt x="459" y="162"/>
                  </a:lnTo>
                  <a:lnTo>
                    <a:pt x="465" y="160"/>
                  </a:lnTo>
                  <a:lnTo>
                    <a:pt x="475" y="160"/>
                  </a:lnTo>
                  <a:lnTo>
                    <a:pt x="475" y="160"/>
                  </a:lnTo>
                  <a:lnTo>
                    <a:pt x="473" y="154"/>
                  </a:lnTo>
                  <a:lnTo>
                    <a:pt x="473" y="148"/>
                  </a:lnTo>
                  <a:lnTo>
                    <a:pt x="473" y="148"/>
                  </a:lnTo>
                  <a:lnTo>
                    <a:pt x="475" y="148"/>
                  </a:lnTo>
                  <a:lnTo>
                    <a:pt x="475" y="148"/>
                  </a:lnTo>
                  <a:lnTo>
                    <a:pt x="475" y="148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5" y="152"/>
                  </a:lnTo>
                  <a:lnTo>
                    <a:pt x="477" y="154"/>
                  </a:lnTo>
                  <a:lnTo>
                    <a:pt x="481" y="154"/>
                  </a:lnTo>
                  <a:lnTo>
                    <a:pt x="481" y="154"/>
                  </a:lnTo>
                  <a:lnTo>
                    <a:pt x="481" y="160"/>
                  </a:lnTo>
                  <a:lnTo>
                    <a:pt x="481" y="162"/>
                  </a:lnTo>
                  <a:lnTo>
                    <a:pt x="479" y="162"/>
                  </a:lnTo>
                  <a:lnTo>
                    <a:pt x="479" y="162"/>
                  </a:lnTo>
                  <a:lnTo>
                    <a:pt x="479" y="164"/>
                  </a:lnTo>
                  <a:lnTo>
                    <a:pt x="481" y="166"/>
                  </a:lnTo>
                  <a:lnTo>
                    <a:pt x="481" y="166"/>
                  </a:lnTo>
                  <a:lnTo>
                    <a:pt x="481" y="166"/>
                  </a:lnTo>
                  <a:lnTo>
                    <a:pt x="485" y="166"/>
                  </a:lnTo>
                  <a:lnTo>
                    <a:pt x="489" y="166"/>
                  </a:lnTo>
                  <a:lnTo>
                    <a:pt x="489" y="166"/>
                  </a:lnTo>
                  <a:lnTo>
                    <a:pt x="487" y="170"/>
                  </a:lnTo>
                  <a:lnTo>
                    <a:pt x="485" y="174"/>
                  </a:lnTo>
                  <a:lnTo>
                    <a:pt x="485" y="174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487" y="177"/>
                  </a:lnTo>
                  <a:lnTo>
                    <a:pt x="487" y="179"/>
                  </a:lnTo>
                  <a:lnTo>
                    <a:pt x="487" y="179"/>
                  </a:lnTo>
                  <a:lnTo>
                    <a:pt x="495" y="179"/>
                  </a:lnTo>
                  <a:lnTo>
                    <a:pt x="501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501" y="176"/>
                  </a:lnTo>
                  <a:lnTo>
                    <a:pt x="501" y="176"/>
                  </a:lnTo>
                  <a:lnTo>
                    <a:pt x="501" y="174"/>
                  </a:lnTo>
                  <a:lnTo>
                    <a:pt x="499" y="174"/>
                  </a:lnTo>
                  <a:lnTo>
                    <a:pt x="495" y="174"/>
                  </a:lnTo>
                  <a:lnTo>
                    <a:pt x="495" y="176"/>
                  </a:lnTo>
                  <a:lnTo>
                    <a:pt x="495" y="176"/>
                  </a:lnTo>
                  <a:lnTo>
                    <a:pt x="497" y="176"/>
                  </a:lnTo>
                  <a:lnTo>
                    <a:pt x="499" y="176"/>
                  </a:lnTo>
                  <a:lnTo>
                    <a:pt x="499" y="176"/>
                  </a:lnTo>
                  <a:lnTo>
                    <a:pt x="497" y="177"/>
                  </a:lnTo>
                  <a:lnTo>
                    <a:pt x="495" y="177"/>
                  </a:lnTo>
                  <a:lnTo>
                    <a:pt x="493" y="174"/>
                  </a:lnTo>
                  <a:lnTo>
                    <a:pt x="491" y="168"/>
                  </a:lnTo>
                  <a:lnTo>
                    <a:pt x="491" y="162"/>
                  </a:lnTo>
                  <a:lnTo>
                    <a:pt x="491" y="162"/>
                  </a:lnTo>
                  <a:lnTo>
                    <a:pt x="487" y="162"/>
                  </a:lnTo>
                  <a:lnTo>
                    <a:pt x="483" y="162"/>
                  </a:lnTo>
                  <a:lnTo>
                    <a:pt x="481" y="162"/>
                  </a:lnTo>
                  <a:lnTo>
                    <a:pt x="481" y="162"/>
                  </a:lnTo>
                  <a:lnTo>
                    <a:pt x="483" y="160"/>
                  </a:lnTo>
                  <a:lnTo>
                    <a:pt x="483" y="160"/>
                  </a:lnTo>
                  <a:lnTo>
                    <a:pt x="487" y="158"/>
                  </a:lnTo>
                  <a:lnTo>
                    <a:pt x="487" y="158"/>
                  </a:lnTo>
                  <a:lnTo>
                    <a:pt x="485" y="154"/>
                  </a:lnTo>
                  <a:lnTo>
                    <a:pt x="483" y="152"/>
                  </a:lnTo>
                  <a:lnTo>
                    <a:pt x="483" y="152"/>
                  </a:lnTo>
                  <a:lnTo>
                    <a:pt x="485" y="150"/>
                  </a:lnTo>
                  <a:lnTo>
                    <a:pt x="485" y="146"/>
                  </a:lnTo>
                  <a:lnTo>
                    <a:pt x="485" y="144"/>
                  </a:lnTo>
                  <a:lnTo>
                    <a:pt x="489" y="142"/>
                  </a:lnTo>
                  <a:lnTo>
                    <a:pt x="489" y="142"/>
                  </a:lnTo>
                  <a:lnTo>
                    <a:pt x="489" y="140"/>
                  </a:lnTo>
                  <a:lnTo>
                    <a:pt x="487" y="140"/>
                  </a:lnTo>
                  <a:lnTo>
                    <a:pt x="485" y="140"/>
                  </a:lnTo>
                  <a:lnTo>
                    <a:pt x="483" y="138"/>
                  </a:lnTo>
                  <a:lnTo>
                    <a:pt x="483" y="138"/>
                  </a:lnTo>
                  <a:lnTo>
                    <a:pt x="483" y="140"/>
                  </a:lnTo>
                  <a:lnTo>
                    <a:pt x="483" y="144"/>
                  </a:lnTo>
                  <a:lnTo>
                    <a:pt x="481" y="146"/>
                  </a:lnTo>
                  <a:lnTo>
                    <a:pt x="479" y="148"/>
                  </a:lnTo>
                  <a:lnTo>
                    <a:pt x="479" y="148"/>
                  </a:lnTo>
                  <a:lnTo>
                    <a:pt x="479" y="146"/>
                  </a:lnTo>
                  <a:lnTo>
                    <a:pt x="479" y="144"/>
                  </a:lnTo>
                  <a:lnTo>
                    <a:pt x="479" y="142"/>
                  </a:lnTo>
                  <a:lnTo>
                    <a:pt x="477" y="140"/>
                  </a:lnTo>
                  <a:lnTo>
                    <a:pt x="477" y="140"/>
                  </a:lnTo>
                  <a:lnTo>
                    <a:pt x="479" y="138"/>
                  </a:lnTo>
                  <a:lnTo>
                    <a:pt x="479" y="138"/>
                  </a:lnTo>
                  <a:lnTo>
                    <a:pt x="473" y="136"/>
                  </a:lnTo>
                  <a:lnTo>
                    <a:pt x="467" y="136"/>
                  </a:lnTo>
                  <a:lnTo>
                    <a:pt x="463" y="136"/>
                  </a:lnTo>
                  <a:lnTo>
                    <a:pt x="461" y="136"/>
                  </a:lnTo>
                  <a:lnTo>
                    <a:pt x="459" y="134"/>
                  </a:lnTo>
                  <a:lnTo>
                    <a:pt x="459" y="134"/>
                  </a:lnTo>
                  <a:lnTo>
                    <a:pt x="461" y="134"/>
                  </a:lnTo>
                  <a:lnTo>
                    <a:pt x="465" y="132"/>
                  </a:lnTo>
                  <a:lnTo>
                    <a:pt x="465" y="132"/>
                  </a:lnTo>
                  <a:lnTo>
                    <a:pt x="463" y="128"/>
                  </a:lnTo>
                  <a:lnTo>
                    <a:pt x="463" y="128"/>
                  </a:lnTo>
                  <a:lnTo>
                    <a:pt x="459" y="130"/>
                  </a:lnTo>
                  <a:lnTo>
                    <a:pt x="459" y="132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7" y="130"/>
                  </a:lnTo>
                  <a:lnTo>
                    <a:pt x="459" y="128"/>
                  </a:lnTo>
                  <a:lnTo>
                    <a:pt x="459" y="122"/>
                  </a:lnTo>
                  <a:lnTo>
                    <a:pt x="459" y="122"/>
                  </a:lnTo>
                  <a:lnTo>
                    <a:pt x="463" y="122"/>
                  </a:lnTo>
                  <a:lnTo>
                    <a:pt x="463" y="124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7" y="124"/>
                  </a:lnTo>
                  <a:lnTo>
                    <a:pt x="467" y="126"/>
                  </a:lnTo>
                  <a:lnTo>
                    <a:pt x="469" y="128"/>
                  </a:lnTo>
                  <a:lnTo>
                    <a:pt x="473" y="128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5" y="132"/>
                  </a:lnTo>
                  <a:lnTo>
                    <a:pt x="479" y="130"/>
                  </a:lnTo>
                  <a:lnTo>
                    <a:pt x="485" y="126"/>
                  </a:lnTo>
                  <a:lnTo>
                    <a:pt x="487" y="122"/>
                  </a:lnTo>
                  <a:lnTo>
                    <a:pt x="487" y="122"/>
                  </a:lnTo>
                  <a:lnTo>
                    <a:pt x="495" y="126"/>
                  </a:lnTo>
                  <a:lnTo>
                    <a:pt x="505" y="128"/>
                  </a:lnTo>
                  <a:lnTo>
                    <a:pt x="505" y="128"/>
                  </a:lnTo>
                  <a:lnTo>
                    <a:pt x="505" y="128"/>
                  </a:lnTo>
                  <a:lnTo>
                    <a:pt x="507" y="126"/>
                  </a:lnTo>
                  <a:lnTo>
                    <a:pt x="509" y="124"/>
                  </a:lnTo>
                  <a:lnTo>
                    <a:pt x="509" y="124"/>
                  </a:lnTo>
                  <a:lnTo>
                    <a:pt x="509" y="128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09" y="134"/>
                  </a:lnTo>
                  <a:lnTo>
                    <a:pt x="513" y="134"/>
                  </a:lnTo>
                  <a:lnTo>
                    <a:pt x="513" y="134"/>
                  </a:lnTo>
                  <a:lnTo>
                    <a:pt x="515" y="134"/>
                  </a:lnTo>
                  <a:lnTo>
                    <a:pt x="515" y="132"/>
                  </a:lnTo>
                  <a:lnTo>
                    <a:pt x="515" y="132"/>
                  </a:lnTo>
                  <a:lnTo>
                    <a:pt x="513" y="130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09" y="132"/>
                  </a:lnTo>
                  <a:lnTo>
                    <a:pt x="509" y="132"/>
                  </a:lnTo>
                  <a:lnTo>
                    <a:pt x="509" y="128"/>
                  </a:lnTo>
                  <a:lnTo>
                    <a:pt x="513" y="128"/>
                  </a:lnTo>
                  <a:lnTo>
                    <a:pt x="519" y="128"/>
                  </a:lnTo>
                  <a:lnTo>
                    <a:pt x="519" y="128"/>
                  </a:lnTo>
                  <a:lnTo>
                    <a:pt x="515" y="134"/>
                  </a:lnTo>
                  <a:lnTo>
                    <a:pt x="513" y="138"/>
                  </a:lnTo>
                  <a:lnTo>
                    <a:pt x="513" y="138"/>
                  </a:lnTo>
                  <a:lnTo>
                    <a:pt x="513" y="140"/>
                  </a:lnTo>
                  <a:lnTo>
                    <a:pt x="515" y="140"/>
                  </a:lnTo>
                  <a:lnTo>
                    <a:pt x="517" y="140"/>
                  </a:lnTo>
                  <a:lnTo>
                    <a:pt x="517" y="140"/>
                  </a:lnTo>
                  <a:lnTo>
                    <a:pt x="517" y="142"/>
                  </a:lnTo>
                  <a:lnTo>
                    <a:pt x="517" y="144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17" y="148"/>
                  </a:lnTo>
                  <a:lnTo>
                    <a:pt x="519" y="148"/>
                  </a:lnTo>
                  <a:lnTo>
                    <a:pt x="521" y="148"/>
                  </a:lnTo>
                  <a:lnTo>
                    <a:pt x="521" y="146"/>
                  </a:lnTo>
                  <a:lnTo>
                    <a:pt x="523" y="146"/>
                  </a:lnTo>
                  <a:lnTo>
                    <a:pt x="523" y="146"/>
                  </a:lnTo>
                  <a:lnTo>
                    <a:pt x="523" y="148"/>
                  </a:lnTo>
                  <a:lnTo>
                    <a:pt x="527" y="150"/>
                  </a:lnTo>
                  <a:lnTo>
                    <a:pt x="535" y="152"/>
                  </a:lnTo>
                  <a:lnTo>
                    <a:pt x="535" y="152"/>
                  </a:lnTo>
                  <a:lnTo>
                    <a:pt x="535" y="154"/>
                  </a:lnTo>
                  <a:lnTo>
                    <a:pt x="533" y="156"/>
                  </a:lnTo>
                  <a:lnTo>
                    <a:pt x="531" y="156"/>
                  </a:lnTo>
                  <a:lnTo>
                    <a:pt x="531" y="158"/>
                  </a:lnTo>
                  <a:lnTo>
                    <a:pt x="531" y="158"/>
                  </a:lnTo>
                  <a:lnTo>
                    <a:pt x="527" y="156"/>
                  </a:lnTo>
                  <a:lnTo>
                    <a:pt x="525" y="158"/>
                  </a:lnTo>
                  <a:lnTo>
                    <a:pt x="525" y="158"/>
                  </a:lnTo>
                  <a:lnTo>
                    <a:pt x="525" y="158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23" y="164"/>
                  </a:lnTo>
                  <a:lnTo>
                    <a:pt x="523" y="170"/>
                  </a:lnTo>
                  <a:lnTo>
                    <a:pt x="521" y="179"/>
                  </a:lnTo>
                  <a:lnTo>
                    <a:pt x="521" y="179"/>
                  </a:lnTo>
                  <a:lnTo>
                    <a:pt x="521" y="181"/>
                  </a:lnTo>
                  <a:lnTo>
                    <a:pt x="523" y="181"/>
                  </a:lnTo>
                  <a:lnTo>
                    <a:pt x="525" y="179"/>
                  </a:lnTo>
                  <a:lnTo>
                    <a:pt x="525" y="179"/>
                  </a:lnTo>
                  <a:lnTo>
                    <a:pt x="525" y="181"/>
                  </a:lnTo>
                  <a:lnTo>
                    <a:pt x="523" y="183"/>
                  </a:lnTo>
                  <a:lnTo>
                    <a:pt x="517" y="185"/>
                  </a:lnTo>
                  <a:lnTo>
                    <a:pt x="517" y="185"/>
                  </a:lnTo>
                  <a:lnTo>
                    <a:pt x="523" y="189"/>
                  </a:lnTo>
                  <a:lnTo>
                    <a:pt x="523" y="189"/>
                  </a:lnTo>
                  <a:lnTo>
                    <a:pt x="525" y="185"/>
                  </a:lnTo>
                  <a:lnTo>
                    <a:pt x="527" y="181"/>
                  </a:lnTo>
                  <a:lnTo>
                    <a:pt x="527" y="181"/>
                  </a:lnTo>
                  <a:lnTo>
                    <a:pt x="529" y="181"/>
                  </a:lnTo>
                  <a:lnTo>
                    <a:pt x="529" y="183"/>
                  </a:lnTo>
                  <a:lnTo>
                    <a:pt x="529" y="185"/>
                  </a:lnTo>
                  <a:lnTo>
                    <a:pt x="529" y="185"/>
                  </a:lnTo>
                  <a:lnTo>
                    <a:pt x="531" y="185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3" y="181"/>
                  </a:lnTo>
                  <a:lnTo>
                    <a:pt x="535" y="181"/>
                  </a:lnTo>
                  <a:lnTo>
                    <a:pt x="535" y="183"/>
                  </a:lnTo>
                  <a:lnTo>
                    <a:pt x="533" y="185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41" y="185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9" y="183"/>
                  </a:lnTo>
                  <a:lnTo>
                    <a:pt x="551" y="187"/>
                  </a:lnTo>
                  <a:lnTo>
                    <a:pt x="553" y="189"/>
                  </a:lnTo>
                  <a:lnTo>
                    <a:pt x="557" y="191"/>
                  </a:lnTo>
                  <a:lnTo>
                    <a:pt x="557" y="191"/>
                  </a:lnTo>
                  <a:lnTo>
                    <a:pt x="557" y="193"/>
                  </a:lnTo>
                  <a:lnTo>
                    <a:pt x="557" y="193"/>
                  </a:lnTo>
                  <a:lnTo>
                    <a:pt x="555" y="195"/>
                  </a:lnTo>
                  <a:lnTo>
                    <a:pt x="555" y="195"/>
                  </a:lnTo>
                  <a:lnTo>
                    <a:pt x="553" y="195"/>
                  </a:lnTo>
                  <a:lnTo>
                    <a:pt x="551" y="193"/>
                  </a:lnTo>
                  <a:lnTo>
                    <a:pt x="551" y="193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7" y="193"/>
                  </a:lnTo>
                  <a:lnTo>
                    <a:pt x="547" y="195"/>
                  </a:lnTo>
                  <a:lnTo>
                    <a:pt x="547" y="197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3" y="201"/>
                  </a:lnTo>
                  <a:lnTo>
                    <a:pt x="541" y="201"/>
                  </a:lnTo>
                  <a:lnTo>
                    <a:pt x="541" y="201"/>
                  </a:lnTo>
                  <a:lnTo>
                    <a:pt x="541" y="199"/>
                  </a:lnTo>
                  <a:lnTo>
                    <a:pt x="541" y="197"/>
                  </a:lnTo>
                  <a:lnTo>
                    <a:pt x="545" y="197"/>
                  </a:lnTo>
                  <a:lnTo>
                    <a:pt x="545" y="197"/>
                  </a:lnTo>
                  <a:lnTo>
                    <a:pt x="541" y="197"/>
                  </a:lnTo>
                  <a:lnTo>
                    <a:pt x="535" y="197"/>
                  </a:lnTo>
                  <a:lnTo>
                    <a:pt x="527" y="201"/>
                  </a:lnTo>
                  <a:lnTo>
                    <a:pt x="527" y="201"/>
                  </a:lnTo>
                  <a:lnTo>
                    <a:pt x="525" y="197"/>
                  </a:lnTo>
                  <a:lnTo>
                    <a:pt x="523" y="193"/>
                  </a:lnTo>
                  <a:lnTo>
                    <a:pt x="523" y="193"/>
                  </a:lnTo>
                  <a:lnTo>
                    <a:pt x="519" y="193"/>
                  </a:lnTo>
                  <a:lnTo>
                    <a:pt x="517" y="193"/>
                  </a:lnTo>
                  <a:lnTo>
                    <a:pt x="517" y="193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9" y="197"/>
                  </a:lnTo>
                  <a:lnTo>
                    <a:pt x="519" y="199"/>
                  </a:lnTo>
                  <a:lnTo>
                    <a:pt x="521" y="201"/>
                  </a:lnTo>
                  <a:lnTo>
                    <a:pt x="525" y="201"/>
                  </a:lnTo>
                  <a:lnTo>
                    <a:pt x="525" y="201"/>
                  </a:lnTo>
                  <a:lnTo>
                    <a:pt x="523" y="207"/>
                  </a:lnTo>
                  <a:lnTo>
                    <a:pt x="521" y="207"/>
                  </a:lnTo>
                  <a:lnTo>
                    <a:pt x="519" y="209"/>
                  </a:lnTo>
                  <a:lnTo>
                    <a:pt x="519" y="209"/>
                  </a:lnTo>
                  <a:lnTo>
                    <a:pt x="521" y="203"/>
                  </a:lnTo>
                  <a:lnTo>
                    <a:pt x="521" y="203"/>
                  </a:lnTo>
                  <a:lnTo>
                    <a:pt x="519" y="205"/>
                  </a:lnTo>
                  <a:lnTo>
                    <a:pt x="517" y="205"/>
                  </a:lnTo>
                  <a:lnTo>
                    <a:pt x="515" y="209"/>
                  </a:lnTo>
                  <a:lnTo>
                    <a:pt x="515" y="209"/>
                  </a:lnTo>
                  <a:lnTo>
                    <a:pt x="513" y="207"/>
                  </a:lnTo>
                  <a:lnTo>
                    <a:pt x="513" y="205"/>
                  </a:lnTo>
                  <a:lnTo>
                    <a:pt x="513" y="203"/>
                  </a:lnTo>
                  <a:lnTo>
                    <a:pt x="511" y="201"/>
                  </a:lnTo>
                  <a:lnTo>
                    <a:pt x="511" y="201"/>
                  </a:lnTo>
                  <a:lnTo>
                    <a:pt x="509" y="203"/>
                  </a:lnTo>
                  <a:lnTo>
                    <a:pt x="509" y="207"/>
                  </a:lnTo>
                  <a:lnTo>
                    <a:pt x="507" y="209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5" y="211"/>
                  </a:lnTo>
                  <a:lnTo>
                    <a:pt x="505" y="213"/>
                  </a:lnTo>
                  <a:lnTo>
                    <a:pt x="505" y="215"/>
                  </a:lnTo>
                  <a:lnTo>
                    <a:pt x="509" y="215"/>
                  </a:lnTo>
                  <a:lnTo>
                    <a:pt x="509" y="215"/>
                  </a:lnTo>
                  <a:lnTo>
                    <a:pt x="507" y="219"/>
                  </a:lnTo>
                  <a:lnTo>
                    <a:pt x="503" y="219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7" y="217"/>
                  </a:lnTo>
                  <a:lnTo>
                    <a:pt x="491" y="219"/>
                  </a:lnTo>
                  <a:lnTo>
                    <a:pt x="487" y="221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83" y="221"/>
                  </a:lnTo>
                  <a:lnTo>
                    <a:pt x="481" y="217"/>
                  </a:lnTo>
                  <a:lnTo>
                    <a:pt x="481" y="217"/>
                  </a:lnTo>
                  <a:lnTo>
                    <a:pt x="479" y="217"/>
                  </a:lnTo>
                  <a:lnTo>
                    <a:pt x="479" y="217"/>
                  </a:lnTo>
                  <a:lnTo>
                    <a:pt x="477" y="213"/>
                  </a:lnTo>
                  <a:lnTo>
                    <a:pt x="477" y="213"/>
                  </a:lnTo>
                  <a:lnTo>
                    <a:pt x="473" y="215"/>
                  </a:lnTo>
                  <a:lnTo>
                    <a:pt x="473" y="217"/>
                  </a:lnTo>
                  <a:lnTo>
                    <a:pt x="469" y="217"/>
                  </a:lnTo>
                  <a:lnTo>
                    <a:pt x="469" y="217"/>
                  </a:lnTo>
                  <a:lnTo>
                    <a:pt x="469" y="215"/>
                  </a:lnTo>
                  <a:lnTo>
                    <a:pt x="467" y="213"/>
                  </a:lnTo>
                  <a:lnTo>
                    <a:pt x="467" y="213"/>
                  </a:lnTo>
                  <a:lnTo>
                    <a:pt x="461" y="215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5" y="213"/>
                  </a:lnTo>
                  <a:lnTo>
                    <a:pt x="453" y="209"/>
                  </a:lnTo>
                  <a:lnTo>
                    <a:pt x="453" y="209"/>
                  </a:lnTo>
                  <a:lnTo>
                    <a:pt x="451" y="211"/>
                  </a:lnTo>
                  <a:lnTo>
                    <a:pt x="451" y="215"/>
                  </a:lnTo>
                  <a:lnTo>
                    <a:pt x="449" y="219"/>
                  </a:lnTo>
                  <a:lnTo>
                    <a:pt x="447" y="219"/>
                  </a:lnTo>
                  <a:lnTo>
                    <a:pt x="447" y="219"/>
                  </a:lnTo>
                  <a:lnTo>
                    <a:pt x="449" y="221"/>
                  </a:lnTo>
                  <a:lnTo>
                    <a:pt x="451" y="221"/>
                  </a:lnTo>
                  <a:lnTo>
                    <a:pt x="453" y="219"/>
                  </a:lnTo>
                  <a:lnTo>
                    <a:pt x="455" y="217"/>
                  </a:lnTo>
                  <a:lnTo>
                    <a:pt x="455" y="217"/>
                  </a:lnTo>
                  <a:lnTo>
                    <a:pt x="455" y="221"/>
                  </a:lnTo>
                  <a:lnTo>
                    <a:pt x="455" y="223"/>
                  </a:lnTo>
                  <a:lnTo>
                    <a:pt x="455" y="223"/>
                  </a:lnTo>
                  <a:lnTo>
                    <a:pt x="451" y="225"/>
                  </a:lnTo>
                  <a:lnTo>
                    <a:pt x="447" y="229"/>
                  </a:lnTo>
                  <a:lnTo>
                    <a:pt x="447" y="237"/>
                  </a:lnTo>
                  <a:lnTo>
                    <a:pt x="447" y="237"/>
                  </a:lnTo>
                  <a:lnTo>
                    <a:pt x="445" y="233"/>
                  </a:lnTo>
                  <a:lnTo>
                    <a:pt x="445" y="229"/>
                  </a:lnTo>
                  <a:lnTo>
                    <a:pt x="445" y="219"/>
                  </a:lnTo>
                  <a:lnTo>
                    <a:pt x="443" y="219"/>
                  </a:lnTo>
                  <a:lnTo>
                    <a:pt x="443" y="219"/>
                  </a:lnTo>
                  <a:lnTo>
                    <a:pt x="443" y="227"/>
                  </a:lnTo>
                  <a:lnTo>
                    <a:pt x="441" y="231"/>
                  </a:lnTo>
                  <a:lnTo>
                    <a:pt x="439" y="231"/>
                  </a:lnTo>
                  <a:lnTo>
                    <a:pt x="439" y="231"/>
                  </a:lnTo>
                  <a:lnTo>
                    <a:pt x="439" y="233"/>
                  </a:lnTo>
                  <a:lnTo>
                    <a:pt x="443" y="233"/>
                  </a:lnTo>
                  <a:lnTo>
                    <a:pt x="443" y="233"/>
                  </a:lnTo>
                  <a:lnTo>
                    <a:pt x="441" y="235"/>
                  </a:lnTo>
                  <a:lnTo>
                    <a:pt x="439" y="237"/>
                  </a:lnTo>
                  <a:lnTo>
                    <a:pt x="435" y="237"/>
                  </a:lnTo>
                  <a:lnTo>
                    <a:pt x="431" y="237"/>
                  </a:lnTo>
                  <a:lnTo>
                    <a:pt x="429" y="239"/>
                  </a:lnTo>
                  <a:lnTo>
                    <a:pt x="429" y="243"/>
                  </a:lnTo>
                  <a:lnTo>
                    <a:pt x="429" y="243"/>
                  </a:lnTo>
                  <a:lnTo>
                    <a:pt x="413" y="241"/>
                  </a:lnTo>
                  <a:lnTo>
                    <a:pt x="405" y="243"/>
                  </a:lnTo>
                  <a:lnTo>
                    <a:pt x="395" y="245"/>
                  </a:lnTo>
                  <a:lnTo>
                    <a:pt x="395" y="245"/>
                  </a:lnTo>
                  <a:lnTo>
                    <a:pt x="397" y="247"/>
                  </a:lnTo>
                  <a:lnTo>
                    <a:pt x="397" y="249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3" y="249"/>
                  </a:lnTo>
                  <a:lnTo>
                    <a:pt x="393" y="247"/>
                  </a:lnTo>
                  <a:lnTo>
                    <a:pt x="393" y="245"/>
                  </a:lnTo>
                  <a:lnTo>
                    <a:pt x="395" y="245"/>
                  </a:lnTo>
                  <a:lnTo>
                    <a:pt x="395" y="245"/>
                  </a:lnTo>
                  <a:lnTo>
                    <a:pt x="393" y="243"/>
                  </a:lnTo>
                  <a:lnTo>
                    <a:pt x="389" y="243"/>
                  </a:lnTo>
                  <a:lnTo>
                    <a:pt x="389" y="243"/>
                  </a:lnTo>
                  <a:lnTo>
                    <a:pt x="389" y="245"/>
                  </a:lnTo>
                  <a:lnTo>
                    <a:pt x="389" y="247"/>
                  </a:lnTo>
                  <a:lnTo>
                    <a:pt x="389" y="251"/>
                  </a:lnTo>
                  <a:lnTo>
                    <a:pt x="389" y="251"/>
                  </a:lnTo>
                  <a:lnTo>
                    <a:pt x="387" y="251"/>
                  </a:lnTo>
                  <a:lnTo>
                    <a:pt x="385" y="253"/>
                  </a:lnTo>
                  <a:lnTo>
                    <a:pt x="385" y="253"/>
                  </a:lnTo>
                  <a:lnTo>
                    <a:pt x="387" y="243"/>
                  </a:lnTo>
                  <a:lnTo>
                    <a:pt x="387" y="243"/>
                  </a:lnTo>
                  <a:lnTo>
                    <a:pt x="381" y="245"/>
                  </a:lnTo>
                  <a:lnTo>
                    <a:pt x="377" y="247"/>
                  </a:lnTo>
                  <a:lnTo>
                    <a:pt x="377" y="247"/>
                  </a:lnTo>
                  <a:lnTo>
                    <a:pt x="375" y="245"/>
                  </a:lnTo>
                  <a:lnTo>
                    <a:pt x="373" y="245"/>
                  </a:lnTo>
                  <a:lnTo>
                    <a:pt x="373" y="245"/>
                  </a:lnTo>
                  <a:lnTo>
                    <a:pt x="371" y="243"/>
                  </a:lnTo>
                  <a:lnTo>
                    <a:pt x="371" y="243"/>
                  </a:lnTo>
                  <a:lnTo>
                    <a:pt x="367" y="243"/>
                  </a:lnTo>
                  <a:lnTo>
                    <a:pt x="363" y="243"/>
                  </a:lnTo>
                  <a:lnTo>
                    <a:pt x="357" y="243"/>
                  </a:lnTo>
                  <a:lnTo>
                    <a:pt x="353" y="243"/>
                  </a:lnTo>
                  <a:lnTo>
                    <a:pt x="353" y="243"/>
                  </a:lnTo>
                  <a:lnTo>
                    <a:pt x="353" y="241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9" y="241"/>
                  </a:lnTo>
                  <a:lnTo>
                    <a:pt x="365" y="239"/>
                  </a:lnTo>
                  <a:lnTo>
                    <a:pt x="365" y="239"/>
                  </a:lnTo>
                  <a:lnTo>
                    <a:pt x="365" y="237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1" y="233"/>
                  </a:lnTo>
                  <a:lnTo>
                    <a:pt x="361" y="233"/>
                  </a:lnTo>
                  <a:lnTo>
                    <a:pt x="359" y="235"/>
                  </a:lnTo>
                  <a:lnTo>
                    <a:pt x="357" y="237"/>
                  </a:lnTo>
                  <a:lnTo>
                    <a:pt x="351" y="237"/>
                  </a:lnTo>
                  <a:lnTo>
                    <a:pt x="351" y="237"/>
                  </a:lnTo>
                  <a:lnTo>
                    <a:pt x="351" y="227"/>
                  </a:lnTo>
                  <a:lnTo>
                    <a:pt x="351" y="227"/>
                  </a:lnTo>
                  <a:lnTo>
                    <a:pt x="347" y="225"/>
                  </a:lnTo>
                  <a:lnTo>
                    <a:pt x="345" y="225"/>
                  </a:lnTo>
                  <a:lnTo>
                    <a:pt x="343" y="227"/>
                  </a:lnTo>
                  <a:lnTo>
                    <a:pt x="343" y="227"/>
                  </a:lnTo>
                  <a:lnTo>
                    <a:pt x="341" y="227"/>
                  </a:lnTo>
                  <a:lnTo>
                    <a:pt x="341" y="225"/>
                  </a:lnTo>
                  <a:lnTo>
                    <a:pt x="343" y="221"/>
                  </a:lnTo>
                  <a:lnTo>
                    <a:pt x="343" y="221"/>
                  </a:lnTo>
                  <a:lnTo>
                    <a:pt x="339" y="219"/>
                  </a:lnTo>
                  <a:lnTo>
                    <a:pt x="333" y="219"/>
                  </a:lnTo>
                  <a:lnTo>
                    <a:pt x="333" y="219"/>
                  </a:lnTo>
                  <a:lnTo>
                    <a:pt x="335" y="221"/>
                  </a:lnTo>
                  <a:lnTo>
                    <a:pt x="337" y="221"/>
                  </a:lnTo>
                  <a:lnTo>
                    <a:pt x="341" y="221"/>
                  </a:lnTo>
                  <a:lnTo>
                    <a:pt x="341" y="221"/>
                  </a:lnTo>
                  <a:lnTo>
                    <a:pt x="339" y="225"/>
                  </a:lnTo>
                  <a:lnTo>
                    <a:pt x="337" y="227"/>
                  </a:lnTo>
                  <a:lnTo>
                    <a:pt x="335" y="229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1" y="231"/>
                  </a:lnTo>
                  <a:lnTo>
                    <a:pt x="329" y="231"/>
                  </a:lnTo>
                  <a:lnTo>
                    <a:pt x="329" y="231"/>
                  </a:lnTo>
                  <a:lnTo>
                    <a:pt x="329" y="235"/>
                  </a:lnTo>
                  <a:lnTo>
                    <a:pt x="325" y="237"/>
                  </a:lnTo>
                  <a:lnTo>
                    <a:pt x="323" y="237"/>
                  </a:lnTo>
                  <a:lnTo>
                    <a:pt x="319" y="237"/>
                  </a:lnTo>
                  <a:lnTo>
                    <a:pt x="319" y="237"/>
                  </a:lnTo>
                  <a:lnTo>
                    <a:pt x="317" y="239"/>
                  </a:lnTo>
                  <a:lnTo>
                    <a:pt x="315" y="243"/>
                  </a:lnTo>
                  <a:lnTo>
                    <a:pt x="317" y="249"/>
                  </a:lnTo>
                  <a:lnTo>
                    <a:pt x="317" y="249"/>
                  </a:lnTo>
                  <a:lnTo>
                    <a:pt x="309" y="253"/>
                  </a:lnTo>
                  <a:lnTo>
                    <a:pt x="301" y="253"/>
                  </a:lnTo>
                  <a:lnTo>
                    <a:pt x="296" y="253"/>
                  </a:lnTo>
                  <a:lnTo>
                    <a:pt x="288" y="251"/>
                  </a:lnTo>
                  <a:lnTo>
                    <a:pt x="288" y="251"/>
                  </a:lnTo>
                  <a:lnTo>
                    <a:pt x="286" y="251"/>
                  </a:lnTo>
                  <a:lnTo>
                    <a:pt x="284" y="253"/>
                  </a:lnTo>
                  <a:lnTo>
                    <a:pt x="282" y="255"/>
                  </a:lnTo>
                  <a:lnTo>
                    <a:pt x="280" y="255"/>
                  </a:lnTo>
                  <a:lnTo>
                    <a:pt x="280" y="255"/>
                  </a:lnTo>
                  <a:lnTo>
                    <a:pt x="284" y="257"/>
                  </a:lnTo>
                  <a:lnTo>
                    <a:pt x="288" y="255"/>
                  </a:lnTo>
                  <a:lnTo>
                    <a:pt x="288" y="255"/>
                  </a:lnTo>
                  <a:lnTo>
                    <a:pt x="288" y="259"/>
                  </a:lnTo>
                  <a:lnTo>
                    <a:pt x="286" y="259"/>
                  </a:lnTo>
                  <a:lnTo>
                    <a:pt x="286" y="259"/>
                  </a:lnTo>
                  <a:lnTo>
                    <a:pt x="288" y="261"/>
                  </a:lnTo>
                  <a:lnTo>
                    <a:pt x="288" y="261"/>
                  </a:lnTo>
                  <a:lnTo>
                    <a:pt x="288" y="261"/>
                  </a:lnTo>
                  <a:lnTo>
                    <a:pt x="286" y="261"/>
                  </a:lnTo>
                  <a:lnTo>
                    <a:pt x="284" y="261"/>
                  </a:lnTo>
                  <a:lnTo>
                    <a:pt x="284" y="263"/>
                  </a:lnTo>
                  <a:lnTo>
                    <a:pt x="284" y="263"/>
                  </a:lnTo>
                  <a:lnTo>
                    <a:pt x="282" y="261"/>
                  </a:lnTo>
                  <a:lnTo>
                    <a:pt x="280" y="259"/>
                  </a:lnTo>
                  <a:lnTo>
                    <a:pt x="276" y="261"/>
                  </a:lnTo>
                  <a:lnTo>
                    <a:pt x="276" y="261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2" y="259"/>
                  </a:lnTo>
                  <a:lnTo>
                    <a:pt x="272" y="259"/>
                  </a:lnTo>
                  <a:lnTo>
                    <a:pt x="270" y="255"/>
                  </a:lnTo>
                  <a:lnTo>
                    <a:pt x="266" y="255"/>
                  </a:lnTo>
                  <a:lnTo>
                    <a:pt x="266" y="255"/>
                  </a:lnTo>
                  <a:lnTo>
                    <a:pt x="266" y="253"/>
                  </a:lnTo>
                  <a:lnTo>
                    <a:pt x="268" y="251"/>
                  </a:lnTo>
                  <a:lnTo>
                    <a:pt x="268" y="251"/>
                  </a:lnTo>
                  <a:lnTo>
                    <a:pt x="266" y="249"/>
                  </a:lnTo>
                  <a:lnTo>
                    <a:pt x="264" y="251"/>
                  </a:lnTo>
                  <a:lnTo>
                    <a:pt x="262" y="253"/>
                  </a:lnTo>
                  <a:lnTo>
                    <a:pt x="262" y="253"/>
                  </a:lnTo>
                  <a:lnTo>
                    <a:pt x="260" y="253"/>
                  </a:lnTo>
                  <a:lnTo>
                    <a:pt x="260" y="251"/>
                  </a:lnTo>
                  <a:lnTo>
                    <a:pt x="262" y="247"/>
                  </a:lnTo>
                  <a:lnTo>
                    <a:pt x="262" y="247"/>
                  </a:lnTo>
                  <a:lnTo>
                    <a:pt x="260" y="247"/>
                  </a:lnTo>
                  <a:lnTo>
                    <a:pt x="258" y="245"/>
                  </a:lnTo>
                  <a:lnTo>
                    <a:pt x="258" y="243"/>
                  </a:lnTo>
                  <a:lnTo>
                    <a:pt x="258" y="243"/>
                  </a:lnTo>
                  <a:lnTo>
                    <a:pt x="256" y="243"/>
                  </a:lnTo>
                  <a:lnTo>
                    <a:pt x="256" y="245"/>
                  </a:lnTo>
                  <a:lnTo>
                    <a:pt x="256" y="247"/>
                  </a:lnTo>
                  <a:lnTo>
                    <a:pt x="254" y="247"/>
                  </a:lnTo>
                  <a:lnTo>
                    <a:pt x="254" y="247"/>
                  </a:lnTo>
                  <a:lnTo>
                    <a:pt x="252" y="245"/>
                  </a:lnTo>
                  <a:lnTo>
                    <a:pt x="250" y="243"/>
                  </a:lnTo>
                  <a:lnTo>
                    <a:pt x="246" y="243"/>
                  </a:lnTo>
                  <a:lnTo>
                    <a:pt x="240" y="245"/>
                  </a:lnTo>
                  <a:lnTo>
                    <a:pt x="238" y="245"/>
                  </a:lnTo>
                  <a:lnTo>
                    <a:pt x="238" y="247"/>
                  </a:lnTo>
                  <a:lnTo>
                    <a:pt x="238" y="247"/>
                  </a:lnTo>
                  <a:lnTo>
                    <a:pt x="232" y="247"/>
                  </a:lnTo>
                  <a:lnTo>
                    <a:pt x="232" y="247"/>
                  </a:lnTo>
                  <a:lnTo>
                    <a:pt x="236" y="243"/>
                  </a:lnTo>
                  <a:lnTo>
                    <a:pt x="240" y="241"/>
                  </a:lnTo>
                  <a:lnTo>
                    <a:pt x="240" y="239"/>
                  </a:lnTo>
                  <a:lnTo>
                    <a:pt x="240" y="239"/>
                  </a:lnTo>
                  <a:lnTo>
                    <a:pt x="238" y="237"/>
                  </a:lnTo>
                  <a:lnTo>
                    <a:pt x="238" y="235"/>
                  </a:lnTo>
                  <a:lnTo>
                    <a:pt x="236" y="231"/>
                  </a:lnTo>
                  <a:lnTo>
                    <a:pt x="236" y="231"/>
                  </a:lnTo>
                  <a:lnTo>
                    <a:pt x="234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4" y="233"/>
                  </a:lnTo>
                  <a:lnTo>
                    <a:pt x="224" y="233"/>
                  </a:lnTo>
                  <a:lnTo>
                    <a:pt x="224" y="231"/>
                  </a:lnTo>
                  <a:lnTo>
                    <a:pt x="224" y="229"/>
                  </a:lnTo>
                  <a:lnTo>
                    <a:pt x="226" y="229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2" y="227"/>
                  </a:lnTo>
                  <a:lnTo>
                    <a:pt x="220" y="229"/>
                  </a:lnTo>
                  <a:lnTo>
                    <a:pt x="218" y="231"/>
                  </a:lnTo>
                  <a:lnTo>
                    <a:pt x="216" y="231"/>
                  </a:lnTo>
                  <a:lnTo>
                    <a:pt x="216" y="231"/>
                  </a:lnTo>
                  <a:lnTo>
                    <a:pt x="216" y="233"/>
                  </a:lnTo>
                  <a:lnTo>
                    <a:pt x="216" y="235"/>
                  </a:lnTo>
                  <a:lnTo>
                    <a:pt x="216" y="235"/>
                  </a:lnTo>
                  <a:lnTo>
                    <a:pt x="210" y="235"/>
                  </a:lnTo>
                  <a:lnTo>
                    <a:pt x="210" y="235"/>
                  </a:lnTo>
                  <a:lnTo>
                    <a:pt x="212" y="233"/>
                  </a:lnTo>
                  <a:lnTo>
                    <a:pt x="214" y="231"/>
                  </a:lnTo>
                  <a:lnTo>
                    <a:pt x="214" y="231"/>
                  </a:lnTo>
                  <a:lnTo>
                    <a:pt x="212" y="231"/>
                  </a:lnTo>
                  <a:lnTo>
                    <a:pt x="210" y="233"/>
                  </a:lnTo>
                  <a:lnTo>
                    <a:pt x="208" y="233"/>
                  </a:lnTo>
                  <a:lnTo>
                    <a:pt x="206" y="229"/>
                  </a:lnTo>
                  <a:lnTo>
                    <a:pt x="206" y="229"/>
                  </a:lnTo>
                  <a:lnTo>
                    <a:pt x="204" y="231"/>
                  </a:lnTo>
                  <a:lnTo>
                    <a:pt x="200" y="233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4" y="235"/>
                  </a:lnTo>
                  <a:lnTo>
                    <a:pt x="192" y="237"/>
                  </a:lnTo>
                  <a:lnTo>
                    <a:pt x="192" y="237"/>
                  </a:lnTo>
                  <a:lnTo>
                    <a:pt x="196" y="239"/>
                  </a:lnTo>
                  <a:lnTo>
                    <a:pt x="198" y="239"/>
                  </a:lnTo>
                  <a:lnTo>
                    <a:pt x="202" y="241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08" y="243"/>
                  </a:lnTo>
                  <a:lnTo>
                    <a:pt x="212" y="245"/>
                  </a:lnTo>
                  <a:lnTo>
                    <a:pt x="212" y="245"/>
                  </a:lnTo>
                  <a:lnTo>
                    <a:pt x="214" y="247"/>
                  </a:lnTo>
                  <a:lnTo>
                    <a:pt x="216" y="247"/>
                  </a:lnTo>
                  <a:lnTo>
                    <a:pt x="216" y="247"/>
                  </a:lnTo>
                  <a:lnTo>
                    <a:pt x="214" y="251"/>
                  </a:lnTo>
                  <a:lnTo>
                    <a:pt x="214" y="253"/>
                  </a:lnTo>
                  <a:lnTo>
                    <a:pt x="210" y="257"/>
                  </a:lnTo>
                  <a:lnTo>
                    <a:pt x="210" y="257"/>
                  </a:lnTo>
                  <a:lnTo>
                    <a:pt x="214" y="259"/>
                  </a:lnTo>
                  <a:lnTo>
                    <a:pt x="214" y="259"/>
                  </a:lnTo>
                  <a:lnTo>
                    <a:pt x="214" y="263"/>
                  </a:lnTo>
                  <a:lnTo>
                    <a:pt x="214" y="263"/>
                  </a:lnTo>
                  <a:lnTo>
                    <a:pt x="216" y="259"/>
                  </a:lnTo>
                  <a:lnTo>
                    <a:pt x="222" y="259"/>
                  </a:lnTo>
                  <a:lnTo>
                    <a:pt x="224" y="261"/>
                  </a:lnTo>
                  <a:lnTo>
                    <a:pt x="226" y="261"/>
                  </a:lnTo>
                  <a:lnTo>
                    <a:pt x="224" y="263"/>
                  </a:lnTo>
                  <a:lnTo>
                    <a:pt x="224" y="263"/>
                  </a:lnTo>
                  <a:lnTo>
                    <a:pt x="222" y="261"/>
                  </a:lnTo>
                  <a:lnTo>
                    <a:pt x="220" y="261"/>
                  </a:lnTo>
                  <a:lnTo>
                    <a:pt x="220" y="261"/>
                  </a:lnTo>
                  <a:lnTo>
                    <a:pt x="216" y="265"/>
                  </a:lnTo>
                  <a:lnTo>
                    <a:pt x="214" y="269"/>
                  </a:lnTo>
                  <a:lnTo>
                    <a:pt x="214" y="269"/>
                  </a:lnTo>
                  <a:lnTo>
                    <a:pt x="220" y="265"/>
                  </a:lnTo>
                  <a:lnTo>
                    <a:pt x="220" y="265"/>
                  </a:lnTo>
                  <a:lnTo>
                    <a:pt x="226" y="269"/>
                  </a:lnTo>
                  <a:lnTo>
                    <a:pt x="234" y="271"/>
                  </a:lnTo>
                  <a:lnTo>
                    <a:pt x="234" y="271"/>
                  </a:lnTo>
                  <a:lnTo>
                    <a:pt x="234" y="275"/>
                  </a:lnTo>
                  <a:lnTo>
                    <a:pt x="230" y="277"/>
                  </a:lnTo>
                  <a:lnTo>
                    <a:pt x="228" y="277"/>
                  </a:lnTo>
                  <a:lnTo>
                    <a:pt x="226" y="279"/>
                  </a:lnTo>
                  <a:lnTo>
                    <a:pt x="226" y="279"/>
                  </a:lnTo>
                  <a:lnTo>
                    <a:pt x="228" y="281"/>
                  </a:lnTo>
                  <a:lnTo>
                    <a:pt x="230" y="279"/>
                  </a:lnTo>
                  <a:lnTo>
                    <a:pt x="232" y="279"/>
                  </a:lnTo>
                  <a:lnTo>
                    <a:pt x="234" y="279"/>
                  </a:lnTo>
                  <a:lnTo>
                    <a:pt x="234" y="279"/>
                  </a:lnTo>
                  <a:lnTo>
                    <a:pt x="234" y="275"/>
                  </a:lnTo>
                  <a:lnTo>
                    <a:pt x="236" y="273"/>
                  </a:lnTo>
                  <a:lnTo>
                    <a:pt x="236" y="273"/>
                  </a:lnTo>
                  <a:lnTo>
                    <a:pt x="240" y="273"/>
                  </a:lnTo>
                  <a:lnTo>
                    <a:pt x="240" y="273"/>
                  </a:lnTo>
                  <a:lnTo>
                    <a:pt x="238" y="285"/>
                  </a:lnTo>
                  <a:lnTo>
                    <a:pt x="238" y="285"/>
                  </a:lnTo>
                  <a:lnTo>
                    <a:pt x="228" y="283"/>
                  </a:lnTo>
                  <a:lnTo>
                    <a:pt x="224" y="283"/>
                  </a:lnTo>
                  <a:lnTo>
                    <a:pt x="220" y="279"/>
                  </a:lnTo>
                  <a:lnTo>
                    <a:pt x="220" y="279"/>
                  </a:lnTo>
                  <a:lnTo>
                    <a:pt x="216" y="281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08" y="277"/>
                  </a:lnTo>
                  <a:lnTo>
                    <a:pt x="208" y="277"/>
                  </a:lnTo>
                  <a:lnTo>
                    <a:pt x="208" y="273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02" y="269"/>
                  </a:lnTo>
                  <a:lnTo>
                    <a:pt x="198" y="271"/>
                  </a:lnTo>
                  <a:lnTo>
                    <a:pt x="196" y="275"/>
                  </a:lnTo>
                  <a:lnTo>
                    <a:pt x="198" y="281"/>
                  </a:lnTo>
                  <a:lnTo>
                    <a:pt x="198" y="281"/>
                  </a:lnTo>
                  <a:lnTo>
                    <a:pt x="200" y="279"/>
                  </a:lnTo>
                  <a:lnTo>
                    <a:pt x="202" y="279"/>
                  </a:lnTo>
                  <a:lnTo>
                    <a:pt x="202" y="279"/>
                  </a:lnTo>
                  <a:lnTo>
                    <a:pt x="202" y="283"/>
                  </a:lnTo>
                  <a:lnTo>
                    <a:pt x="200" y="283"/>
                  </a:lnTo>
                  <a:lnTo>
                    <a:pt x="200" y="283"/>
                  </a:lnTo>
                  <a:lnTo>
                    <a:pt x="196" y="281"/>
                  </a:lnTo>
                  <a:lnTo>
                    <a:pt x="192" y="283"/>
                  </a:lnTo>
                  <a:lnTo>
                    <a:pt x="192" y="283"/>
                  </a:lnTo>
                  <a:lnTo>
                    <a:pt x="192" y="277"/>
                  </a:lnTo>
                  <a:lnTo>
                    <a:pt x="192" y="273"/>
                  </a:lnTo>
                  <a:lnTo>
                    <a:pt x="194" y="271"/>
                  </a:lnTo>
                  <a:lnTo>
                    <a:pt x="194" y="271"/>
                  </a:lnTo>
                  <a:lnTo>
                    <a:pt x="192" y="273"/>
                  </a:lnTo>
                  <a:lnTo>
                    <a:pt x="190" y="275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4" y="277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80" y="275"/>
                  </a:lnTo>
                  <a:lnTo>
                    <a:pt x="178" y="277"/>
                  </a:lnTo>
                  <a:lnTo>
                    <a:pt x="178" y="277"/>
                  </a:lnTo>
                  <a:lnTo>
                    <a:pt x="180" y="273"/>
                  </a:lnTo>
                  <a:lnTo>
                    <a:pt x="184" y="271"/>
                  </a:lnTo>
                  <a:lnTo>
                    <a:pt x="192" y="269"/>
                  </a:lnTo>
                  <a:lnTo>
                    <a:pt x="192" y="269"/>
                  </a:lnTo>
                  <a:lnTo>
                    <a:pt x="192" y="269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90" y="265"/>
                  </a:lnTo>
                  <a:lnTo>
                    <a:pt x="196" y="263"/>
                  </a:lnTo>
                  <a:lnTo>
                    <a:pt x="196" y="263"/>
                  </a:lnTo>
                  <a:lnTo>
                    <a:pt x="194" y="261"/>
                  </a:lnTo>
                  <a:lnTo>
                    <a:pt x="190" y="261"/>
                  </a:lnTo>
                  <a:lnTo>
                    <a:pt x="184" y="263"/>
                  </a:lnTo>
                  <a:lnTo>
                    <a:pt x="184" y="263"/>
                  </a:lnTo>
                  <a:lnTo>
                    <a:pt x="184" y="259"/>
                  </a:lnTo>
                  <a:lnTo>
                    <a:pt x="186" y="257"/>
                  </a:lnTo>
                  <a:lnTo>
                    <a:pt x="186" y="255"/>
                  </a:lnTo>
                  <a:lnTo>
                    <a:pt x="186" y="255"/>
                  </a:lnTo>
                  <a:lnTo>
                    <a:pt x="180" y="251"/>
                  </a:lnTo>
                  <a:lnTo>
                    <a:pt x="176" y="247"/>
                  </a:lnTo>
                  <a:lnTo>
                    <a:pt x="178" y="241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0" y="235"/>
                  </a:lnTo>
                  <a:lnTo>
                    <a:pt x="178" y="237"/>
                  </a:lnTo>
                  <a:lnTo>
                    <a:pt x="176" y="237"/>
                  </a:lnTo>
                  <a:lnTo>
                    <a:pt x="174" y="235"/>
                  </a:lnTo>
                  <a:lnTo>
                    <a:pt x="174" y="235"/>
                  </a:lnTo>
                  <a:lnTo>
                    <a:pt x="176" y="233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0" y="231"/>
                  </a:lnTo>
                  <a:lnTo>
                    <a:pt x="178" y="231"/>
                  </a:lnTo>
                  <a:lnTo>
                    <a:pt x="176" y="233"/>
                  </a:lnTo>
                  <a:lnTo>
                    <a:pt x="174" y="231"/>
                  </a:lnTo>
                  <a:lnTo>
                    <a:pt x="174" y="231"/>
                  </a:lnTo>
                  <a:lnTo>
                    <a:pt x="174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2" y="225"/>
                  </a:lnTo>
                  <a:lnTo>
                    <a:pt x="172" y="225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3"/>
                  </a:lnTo>
                  <a:lnTo>
                    <a:pt x="182" y="221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6" y="219"/>
                  </a:lnTo>
                  <a:lnTo>
                    <a:pt x="172" y="219"/>
                  </a:lnTo>
                  <a:lnTo>
                    <a:pt x="172" y="219"/>
                  </a:lnTo>
                  <a:lnTo>
                    <a:pt x="170" y="219"/>
                  </a:lnTo>
                  <a:lnTo>
                    <a:pt x="170" y="215"/>
                  </a:lnTo>
                  <a:lnTo>
                    <a:pt x="170" y="215"/>
                  </a:lnTo>
                  <a:lnTo>
                    <a:pt x="168" y="217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66" y="215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2" y="213"/>
                  </a:lnTo>
                  <a:lnTo>
                    <a:pt x="162" y="215"/>
                  </a:lnTo>
                  <a:lnTo>
                    <a:pt x="160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8" y="211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6" y="205"/>
                  </a:lnTo>
                  <a:lnTo>
                    <a:pt x="154" y="207"/>
                  </a:lnTo>
                  <a:lnTo>
                    <a:pt x="154" y="209"/>
                  </a:lnTo>
                  <a:lnTo>
                    <a:pt x="150" y="209"/>
                  </a:lnTo>
                  <a:lnTo>
                    <a:pt x="150" y="209"/>
                  </a:lnTo>
                  <a:close/>
                  <a:moveTo>
                    <a:pt x="347" y="193"/>
                  </a:moveTo>
                  <a:lnTo>
                    <a:pt x="347" y="193"/>
                  </a:lnTo>
                  <a:lnTo>
                    <a:pt x="351" y="195"/>
                  </a:lnTo>
                  <a:lnTo>
                    <a:pt x="349" y="197"/>
                  </a:lnTo>
                  <a:lnTo>
                    <a:pt x="349" y="201"/>
                  </a:lnTo>
                  <a:lnTo>
                    <a:pt x="349" y="203"/>
                  </a:lnTo>
                  <a:lnTo>
                    <a:pt x="349" y="203"/>
                  </a:lnTo>
                  <a:lnTo>
                    <a:pt x="347" y="201"/>
                  </a:lnTo>
                  <a:lnTo>
                    <a:pt x="347" y="199"/>
                  </a:lnTo>
                  <a:lnTo>
                    <a:pt x="349" y="197"/>
                  </a:lnTo>
                  <a:lnTo>
                    <a:pt x="347" y="193"/>
                  </a:lnTo>
                  <a:lnTo>
                    <a:pt x="347" y="193"/>
                  </a:lnTo>
                  <a:close/>
                  <a:moveTo>
                    <a:pt x="256" y="267"/>
                  </a:moveTo>
                  <a:lnTo>
                    <a:pt x="256" y="267"/>
                  </a:lnTo>
                  <a:lnTo>
                    <a:pt x="258" y="267"/>
                  </a:lnTo>
                  <a:lnTo>
                    <a:pt x="260" y="265"/>
                  </a:lnTo>
                  <a:lnTo>
                    <a:pt x="262" y="265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64" y="265"/>
                  </a:lnTo>
                  <a:lnTo>
                    <a:pt x="262" y="267"/>
                  </a:lnTo>
                  <a:lnTo>
                    <a:pt x="260" y="269"/>
                  </a:lnTo>
                  <a:lnTo>
                    <a:pt x="256" y="267"/>
                  </a:lnTo>
                  <a:lnTo>
                    <a:pt x="256" y="267"/>
                  </a:lnTo>
                  <a:close/>
                  <a:moveTo>
                    <a:pt x="246" y="259"/>
                  </a:moveTo>
                  <a:lnTo>
                    <a:pt x="246" y="259"/>
                  </a:lnTo>
                  <a:lnTo>
                    <a:pt x="246" y="255"/>
                  </a:lnTo>
                  <a:lnTo>
                    <a:pt x="248" y="253"/>
                  </a:lnTo>
                  <a:lnTo>
                    <a:pt x="256" y="249"/>
                  </a:lnTo>
                  <a:lnTo>
                    <a:pt x="256" y="249"/>
                  </a:lnTo>
                  <a:lnTo>
                    <a:pt x="254" y="253"/>
                  </a:lnTo>
                  <a:lnTo>
                    <a:pt x="252" y="255"/>
                  </a:lnTo>
                  <a:lnTo>
                    <a:pt x="248" y="257"/>
                  </a:lnTo>
                  <a:lnTo>
                    <a:pt x="246" y="259"/>
                  </a:lnTo>
                  <a:lnTo>
                    <a:pt x="246" y="259"/>
                  </a:lnTo>
                  <a:close/>
                  <a:moveTo>
                    <a:pt x="254" y="261"/>
                  </a:moveTo>
                  <a:lnTo>
                    <a:pt x="254" y="261"/>
                  </a:lnTo>
                  <a:lnTo>
                    <a:pt x="254" y="263"/>
                  </a:lnTo>
                  <a:lnTo>
                    <a:pt x="250" y="263"/>
                  </a:lnTo>
                  <a:lnTo>
                    <a:pt x="248" y="263"/>
                  </a:lnTo>
                  <a:lnTo>
                    <a:pt x="246" y="263"/>
                  </a:lnTo>
                  <a:lnTo>
                    <a:pt x="246" y="263"/>
                  </a:lnTo>
                  <a:lnTo>
                    <a:pt x="248" y="261"/>
                  </a:lnTo>
                  <a:lnTo>
                    <a:pt x="248" y="261"/>
                  </a:lnTo>
                  <a:lnTo>
                    <a:pt x="254" y="261"/>
                  </a:lnTo>
                  <a:lnTo>
                    <a:pt x="254" y="261"/>
                  </a:lnTo>
                  <a:close/>
                  <a:moveTo>
                    <a:pt x="244" y="253"/>
                  </a:moveTo>
                  <a:lnTo>
                    <a:pt x="244" y="253"/>
                  </a:lnTo>
                  <a:lnTo>
                    <a:pt x="242" y="257"/>
                  </a:lnTo>
                  <a:lnTo>
                    <a:pt x="242" y="259"/>
                  </a:lnTo>
                  <a:lnTo>
                    <a:pt x="242" y="259"/>
                  </a:lnTo>
                  <a:lnTo>
                    <a:pt x="240" y="257"/>
                  </a:lnTo>
                  <a:lnTo>
                    <a:pt x="240" y="255"/>
                  </a:lnTo>
                  <a:lnTo>
                    <a:pt x="242" y="253"/>
                  </a:lnTo>
                  <a:lnTo>
                    <a:pt x="244" y="253"/>
                  </a:lnTo>
                  <a:lnTo>
                    <a:pt x="244" y="253"/>
                  </a:lnTo>
                  <a:close/>
                  <a:moveTo>
                    <a:pt x="242" y="261"/>
                  </a:moveTo>
                  <a:lnTo>
                    <a:pt x="242" y="261"/>
                  </a:lnTo>
                  <a:lnTo>
                    <a:pt x="238" y="263"/>
                  </a:lnTo>
                  <a:lnTo>
                    <a:pt x="236" y="261"/>
                  </a:lnTo>
                  <a:lnTo>
                    <a:pt x="236" y="259"/>
                  </a:lnTo>
                  <a:lnTo>
                    <a:pt x="236" y="259"/>
                  </a:lnTo>
                  <a:lnTo>
                    <a:pt x="240" y="259"/>
                  </a:lnTo>
                  <a:lnTo>
                    <a:pt x="242" y="261"/>
                  </a:lnTo>
                  <a:lnTo>
                    <a:pt x="242" y="261"/>
                  </a:lnTo>
                  <a:close/>
                  <a:moveTo>
                    <a:pt x="216" y="241"/>
                  </a:moveTo>
                  <a:lnTo>
                    <a:pt x="216" y="241"/>
                  </a:lnTo>
                  <a:lnTo>
                    <a:pt x="218" y="241"/>
                  </a:lnTo>
                  <a:lnTo>
                    <a:pt x="220" y="245"/>
                  </a:lnTo>
                  <a:lnTo>
                    <a:pt x="220" y="245"/>
                  </a:lnTo>
                  <a:lnTo>
                    <a:pt x="216" y="245"/>
                  </a:lnTo>
                  <a:lnTo>
                    <a:pt x="216" y="245"/>
                  </a:lnTo>
                  <a:lnTo>
                    <a:pt x="216" y="243"/>
                  </a:lnTo>
                  <a:lnTo>
                    <a:pt x="216" y="241"/>
                  </a:lnTo>
                  <a:lnTo>
                    <a:pt x="216" y="241"/>
                  </a:lnTo>
                  <a:close/>
                  <a:moveTo>
                    <a:pt x="204" y="237"/>
                  </a:moveTo>
                  <a:lnTo>
                    <a:pt x="204" y="237"/>
                  </a:lnTo>
                  <a:lnTo>
                    <a:pt x="208" y="239"/>
                  </a:lnTo>
                  <a:lnTo>
                    <a:pt x="210" y="237"/>
                  </a:lnTo>
                  <a:lnTo>
                    <a:pt x="214" y="237"/>
                  </a:lnTo>
                  <a:lnTo>
                    <a:pt x="216" y="237"/>
                  </a:lnTo>
                  <a:lnTo>
                    <a:pt x="216" y="237"/>
                  </a:lnTo>
                  <a:lnTo>
                    <a:pt x="214" y="241"/>
                  </a:lnTo>
                  <a:lnTo>
                    <a:pt x="210" y="241"/>
                  </a:lnTo>
                  <a:lnTo>
                    <a:pt x="206" y="241"/>
                  </a:lnTo>
                  <a:lnTo>
                    <a:pt x="204" y="237"/>
                  </a:lnTo>
                  <a:lnTo>
                    <a:pt x="204" y="237"/>
                  </a:lnTo>
                  <a:close/>
                  <a:moveTo>
                    <a:pt x="218" y="241"/>
                  </a:moveTo>
                  <a:lnTo>
                    <a:pt x="218" y="241"/>
                  </a:lnTo>
                  <a:lnTo>
                    <a:pt x="222" y="239"/>
                  </a:lnTo>
                  <a:lnTo>
                    <a:pt x="226" y="241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28" y="249"/>
                  </a:lnTo>
                  <a:lnTo>
                    <a:pt x="224" y="249"/>
                  </a:lnTo>
                  <a:lnTo>
                    <a:pt x="224" y="249"/>
                  </a:lnTo>
                  <a:lnTo>
                    <a:pt x="224" y="245"/>
                  </a:lnTo>
                  <a:lnTo>
                    <a:pt x="222" y="243"/>
                  </a:lnTo>
                  <a:lnTo>
                    <a:pt x="218" y="241"/>
                  </a:lnTo>
                  <a:lnTo>
                    <a:pt x="218" y="241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lnTo>
                    <a:pt x="216" y="253"/>
                  </a:lnTo>
                  <a:lnTo>
                    <a:pt x="216" y="253"/>
                  </a:lnTo>
                  <a:lnTo>
                    <a:pt x="216" y="251"/>
                  </a:lnTo>
                  <a:lnTo>
                    <a:pt x="218" y="249"/>
                  </a:lnTo>
                  <a:lnTo>
                    <a:pt x="222" y="249"/>
                  </a:lnTo>
                  <a:lnTo>
                    <a:pt x="222" y="249"/>
                  </a:lnTo>
                  <a:close/>
                  <a:moveTo>
                    <a:pt x="228" y="251"/>
                  </a:moveTo>
                  <a:lnTo>
                    <a:pt x="228" y="251"/>
                  </a:lnTo>
                  <a:lnTo>
                    <a:pt x="226" y="253"/>
                  </a:lnTo>
                  <a:lnTo>
                    <a:pt x="222" y="255"/>
                  </a:lnTo>
                  <a:lnTo>
                    <a:pt x="222" y="255"/>
                  </a:lnTo>
                  <a:lnTo>
                    <a:pt x="224" y="251"/>
                  </a:lnTo>
                  <a:lnTo>
                    <a:pt x="226" y="251"/>
                  </a:lnTo>
                  <a:lnTo>
                    <a:pt x="228" y="251"/>
                  </a:lnTo>
                  <a:lnTo>
                    <a:pt x="228" y="251"/>
                  </a:lnTo>
                  <a:close/>
                  <a:moveTo>
                    <a:pt x="234" y="259"/>
                  </a:moveTo>
                  <a:lnTo>
                    <a:pt x="234" y="259"/>
                  </a:lnTo>
                  <a:lnTo>
                    <a:pt x="234" y="261"/>
                  </a:lnTo>
                  <a:lnTo>
                    <a:pt x="234" y="261"/>
                  </a:lnTo>
                  <a:lnTo>
                    <a:pt x="228" y="259"/>
                  </a:lnTo>
                  <a:lnTo>
                    <a:pt x="228" y="259"/>
                  </a:lnTo>
                  <a:lnTo>
                    <a:pt x="230" y="257"/>
                  </a:lnTo>
                  <a:lnTo>
                    <a:pt x="234" y="259"/>
                  </a:lnTo>
                  <a:lnTo>
                    <a:pt x="234" y="259"/>
                  </a:lnTo>
                  <a:close/>
                  <a:moveTo>
                    <a:pt x="242" y="281"/>
                  </a:moveTo>
                  <a:lnTo>
                    <a:pt x="242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5"/>
                  </a:lnTo>
                  <a:lnTo>
                    <a:pt x="240" y="281"/>
                  </a:lnTo>
                  <a:lnTo>
                    <a:pt x="240" y="281"/>
                  </a:lnTo>
                  <a:lnTo>
                    <a:pt x="242" y="281"/>
                  </a:lnTo>
                  <a:lnTo>
                    <a:pt x="242" y="281"/>
                  </a:lnTo>
                  <a:close/>
                  <a:moveTo>
                    <a:pt x="222" y="285"/>
                  </a:moveTo>
                  <a:lnTo>
                    <a:pt x="222" y="285"/>
                  </a:lnTo>
                  <a:lnTo>
                    <a:pt x="222" y="289"/>
                  </a:lnTo>
                  <a:lnTo>
                    <a:pt x="222" y="289"/>
                  </a:lnTo>
                  <a:lnTo>
                    <a:pt x="220" y="289"/>
                  </a:lnTo>
                  <a:lnTo>
                    <a:pt x="218" y="287"/>
                  </a:lnTo>
                  <a:lnTo>
                    <a:pt x="218" y="287"/>
                  </a:lnTo>
                  <a:lnTo>
                    <a:pt x="220" y="285"/>
                  </a:lnTo>
                  <a:lnTo>
                    <a:pt x="222" y="285"/>
                  </a:lnTo>
                  <a:lnTo>
                    <a:pt x="222" y="285"/>
                  </a:lnTo>
                  <a:close/>
                  <a:moveTo>
                    <a:pt x="204" y="271"/>
                  </a:moveTo>
                  <a:lnTo>
                    <a:pt x="204" y="271"/>
                  </a:lnTo>
                  <a:lnTo>
                    <a:pt x="204" y="275"/>
                  </a:lnTo>
                  <a:lnTo>
                    <a:pt x="200" y="277"/>
                  </a:lnTo>
                  <a:lnTo>
                    <a:pt x="200" y="277"/>
                  </a:lnTo>
                  <a:lnTo>
                    <a:pt x="198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71"/>
                  </a:lnTo>
                  <a:lnTo>
                    <a:pt x="204" y="271"/>
                  </a:lnTo>
                  <a:close/>
                  <a:moveTo>
                    <a:pt x="166" y="271"/>
                  </a:moveTo>
                  <a:lnTo>
                    <a:pt x="166" y="271"/>
                  </a:lnTo>
                  <a:lnTo>
                    <a:pt x="166" y="269"/>
                  </a:lnTo>
                  <a:lnTo>
                    <a:pt x="170" y="267"/>
                  </a:lnTo>
                  <a:lnTo>
                    <a:pt x="172" y="267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6" y="267"/>
                  </a:lnTo>
                  <a:lnTo>
                    <a:pt x="178" y="269"/>
                  </a:lnTo>
                  <a:lnTo>
                    <a:pt x="182" y="269"/>
                  </a:lnTo>
                  <a:lnTo>
                    <a:pt x="182" y="269"/>
                  </a:lnTo>
                  <a:lnTo>
                    <a:pt x="180" y="271"/>
                  </a:lnTo>
                  <a:lnTo>
                    <a:pt x="178" y="273"/>
                  </a:lnTo>
                  <a:lnTo>
                    <a:pt x="172" y="275"/>
                  </a:lnTo>
                  <a:lnTo>
                    <a:pt x="172" y="275"/>
                  </a:lnTo>
                  <a:lnTo>
                    <a:pt x="172" y="271"/>
                  </a:lnTo>
                  <a:lnTo>
                    <a:pt x="170" y="269"/>
                  </a:lnTo>
                  <a:lnTo>
                    <a:pt x="166" y="271"/>
                  </a:lnTo>
                  <a:lnTo>
                    <a:pt x="166" y="271"/>
                  </a:lnTo>
                  <a:close/>
                  <a:moveTo>
                    <a:pt x="158" y="277"/>
                  </a:moveTo>
                  <a:lnTo>
                    <a:pt x="158" y="277"/>
                  </a:lnTo>
                  <a:lnTo>
                    <a:pt x="164" y="275"/>
                  </a:lnTo>
                  <a:lnTo>
                    <a:pt x="168" y="275"/>
                  </a:lnTo>
                  <a:lnTo>
                    <a:pt x="170" y="275"/>
                  </a:lnTo>
                  <a:lnTo>
                    <a:pt x="170" y="275"/>
                  </a:lnTo>
                  <a:lnTo>
                    <a:pt x="166" y="281"/>
                  </a:lnTo>
                  <a:lnTo>
                    <a:pt x="160" y="283"/>
                  </a:lnTo>
                  <a:lnTo>
                    <a:pt x="160" y="283"/>
                  </a:lnTo>
                  <a:lnTo>
                    <a:pt x="160" y="281"/>
                  </a:lnTo>
                  <a:lnTo>
                    <a:pt x="160" y="279"/>
                  </a:lnTo>
                  <a:lnTo>
                    <a:pt x="160" y="277"/>
                  </a:lnTo>
                  <a:lnTo>
                    <a:pt x="158" y="277"/>
                  </a:lnTo>
                  <a:lnTo>
                    <a:pt x="158" y="277"/>
                  </a:lnTo>
                  <a:close/>
                  <a:moveTo>
                    <a:pt x="154" y="229"/>
                  </a:moveTo>
                  <a:lnTo>
                    <a:pt x="154" y="229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2" y="233"/>
                  </a:lnTo>
                  <a:lnTo>
                    <a:pt x="164" y="233"/>
                  </a:lnTo>
                  <a:lnTo>
                    <a:pt x="168" y="235"/>
                  </a:lnTo>
                  <a:lnTo>
                    <a:pt x="168" y="235"/>
                  </a:lnTo>
                  <a:lnTo>
                    <a:pt x="166" y="237"/>
                  </a:lnTo>
                  <a:lnTo>
                    <a:pt x="164" y="237"/>
                  </a:lnTo>
                  <a:lnTo>
                    <a:pt x="158" y="235"/>
                  </a:lnTo>
                  <a:lnTo>
                    <a:pt x="154" y="233"/>
                  </a:lnTo>
                  <a:lnTo>
                    <a:pt x="152" y="231"/>
                  </a:lnTo>
                  <a:lnTo>
                    <a:pt x="154" y="229"/>
                  </a:lnTo>
                  <a:lnTo>
                    <a:pt x="154" y="229"/>
                  </a:lnTo>
                  <a:close/>
                  <a:moveTo>
                    <a:pt x="154" y="261"/>
                  </a:moveTo>
                  <a:lnTo>
                    <a:pt x="154" y="261"/>
                  </a:lnTo>
                  <a:lnTo>
                    <a:pt x="158" y="255"/>
                  </a:lnTo>
                  <a:lnTo>
                    <a:pt x="158" y="255"/>
                  </a:lnTo>
                  <a:lnTo>
                    <a:pt x="160" y="257"/>
                  </a:lnTo>
                  <a:lnTo>
                    <a:pt x="160" y="259"/>
                  </a:lnTo>
                  <a:lnTo>
                    <a:pt x="158" y="261"/>
                  </a:lnTo>
                  <a:lnTo>
                    <a:pt x="154" y="261"/>
                  </a:lnTo>
                  <a:lnTo>
                    <a:pt x="154" y="261"/>
                  </a:lnTo>
                  <a:close/>
                  <a:moveTo>
                    <a:pt x="174" y="241"/>
                  </a:moveTo>
                  <a:lnTo>
                    <a:pt x="174" y="241"/>
                  </a:lnTo>
                  <a:lnTo>
                    <a:pt x="172" y="243"/>
                  </a:lnTo>
                  <a:lnTo>
                    <a:pt x="170" y="243"/>
                  </a:lnTo>
                  <a:lnTo>
                    <a:pt x="164" y="241"/>
                  </a:lnTo>
                  <a:lnTo>
                    <a:pt x="160" y="243"/>
                  </a:lnTo>
                  <a:lnTo>
                    <a:pt x="160" y="243"/>
                  </a:lnTo>
                  <a:lnTo>
                    <a:pt x="164" y="239"/>
                  </a:lnTo>
                  <a:lnTo>
                    <a:pt x="166" y="239"/>
                  </a:lnTo>
                  <a:lnTo>
                    <a:pt x="170" y="241"/>
                  </a:lnTo>
                  <a:lnTo>
                    <a:pt x="174" y="241"/>
                  </a:lnTo>
                  <a:lnTo>
                    <a:pt x="174" y="241"/>
                  </a:lnTo>
                  <a:close/>
                  <a:moveTo>
                    <a:pt x="172" y="257"/>
                  </a:moveTo>
                  <a:lnTo>
                    <a:pt x="172" y="257"/>
                  </a:lnTo>
                  <a:lnTo>
                    <a:pt x="176" y="259"/>
                  </a:lnTo>
                  <a:lnTo>
                    <a:pt x="176" y="261"/>
                  </a:lnTo>
                  <a:lnTo>
                    <a:pt x="176" y="261"/>
                  </a:lnTo>
                  <a:lnTo>
                    <a:pt x="172" y="263"/>
                  </a:lnTo>
                  <a:lnTo>
                    <a:pt x="168" y="263"/>
                  </a:lnTo>
                  <a:lnTo>
                    <a:pt x="168" y="263"/>
                  </a:lnTo>
                  <a:lnTo>
                    <a:pt x="170" y="261"/>
                  </a:lnTo>
                  <a:lnTo>
                    <a:pt x="172" y="261"/>
                  </a:lnTo>
                  <a:lnTo>
                    <a:pt x="174" y="259"/>
                  </a:lnTo>
                  <a:lnTo>
                    <a:pt x="172" y="257"/>
                  </a:lnTo>
                  <a:lnTo>
                    <a:pt x="172" y="257"/>
                  </a:lnTo>
                  <a:close/>
                  <a:moveTo>
                    <a:pt x="174" y="251"/>
                  </a:moveTo>
                  <a:lnTo>
                    <a:pt x="174" y="251"/>
                  </a:lnTo>
                  <a:lnTo>
                    <a:pt x="170" y="253"/>
                  </a:lnTo>
                  <a:lnTo>
                    <a:pt x="168" y="253"/>
                  </a:lnTo>
                  <a:lnTo>
                    <a:pt x="166" y="253"/>
                  </a:lnTo>
                  <a:lnTo>
                    <a:pt x="166" y="253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72" y="249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6" y="253"/>
                  </a:lnTo>
                  <a:lnTo>
                    <a:pt x="176" y="253"/>
                  </a:lnTo>
                  <a:lnTo>
                    <a:pt x="174" y="251"/>
                  </a:lnTo>
                  <a:lnTo>
                    <a:pt x="174" y="251"/>
                  </a:lnTo>
                  <a:close/>
                  <a:moveTo>
                    <a:pt x="164" y="243"/>
                  </a:moveTo>
                  <a:lnTo>
                    <a:pt x="164" y="243"/>
                  </a:lnTo>
                  <a:lnTo>
                    <a:pt x="166" y="243"/>
                  </a:lnTo>
                  <a:lnTo>
                    <a:pt x="170" y="245"/>
                  </a:lnTo>
                  <a:lnTo>
                    <a:pt x="170" y="245"/>
                  </a:lnTo>
                  <a:lnTo>
                    <a:pt x="166" y="247"/>
                  </a:lnTo>
                  <a:lnTo>
                    <a:pt x="162" y="249"/>
                  </a:lnTo>
                  <a:lnTo>
                    <a:pt x="162" y="249"/>
                  </a:lnTo>
                  <a:lnTo>
                    <a:pt x="162" y="245"/>
                  </a:lnTo>
                  <a:lnTo>
                    <a:pt x="164" y="243"/>
                  </a:lnTo>
                  <a:lnTo>
                    <a:pt x="164" y="243"/>
                  </a:lnTo>
                  <a:close/>
                  <a:moveTo>
                    <a:pt x="162" y="257"/>
                  </a:moveTo>
                  <a:lnTo>
                    <a:pt x="162" y="257"/>
                  </a:lnTo>
                  <a:lnTo>
                    <a:pt x="164" y="257"/>
                  </a:lnTo>
                  <a:lnTo>
                    <a:pt x="164" y="25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2" y="263"/>
                  </a:lnTo>
                  <a:lnTo>
                    <a:pt x="162" y="261"/>
                  </a:lnTo>
                  <a:lnTo>
                    <a:pt x="162" y="257"/>
                  </a:lnTo>
                  <a:lnTo>
                    <a:pt x="162" y="257"/>
                  </a:lnTo>
                  <a:close/>
                  <a:moveTo>
                    <a:pt x="160" y="263"/>
                  </a:moveTo>
                  <a:lnTo>
                    <a:pt x="160" y="263"/>
                  </a:lnTo>
                  <a:lnTo>
                    <a:pt x="162" y="267"/>
                  </a:lnTo>
                  <a:lnTo>
                    <a:pt x="162" y="271"/>
                  </a:lnTo>
                  <a:lnTo>
                    <a:pt x="162" y="271"/>
                  </a:lnTo>
                  <a:lnTo>
                    <a:pt x="160" y="273"/>
                  </a:lnTo>
                  <a:lnTo>
                    <a:pt x="158" y="271"/>
                  </a:lnTo>
                  <a:lnTo>
                    <a:pt x="158" y="271"/>
                  </a:lnTo>
                  <a:lnTo>
                    <a:pt x="160" y="267"/>
                  </a:lnTo>
                  <a:lnTo>
                    <a:pt x="160" y="267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54" y="265"/>
                  </a:lnTo>
                  <a:lnTo>
                    <a:pt x="152" y="269"/>
                  </a:lnTo>
                  <a:lnTo>
                    <a:pt x="150" y="271"/>
                  </a:lnTo>
                  <a:lnTo>
                    <a:pt x="144" y="271"/>
                  </a:lnTo>
                  <a:lnTo>
                    <a:pt x="144" y="271"/>
                  </a:lnTo>
                  <a:lnTo>
                    <a:pt x="146" y="269"/>
                  </a:lnTo>
                  <a:lnTo>
                    <a:pt x="148" y="267"/>
                  </a:lnTo>
                  <a:lnTo>
                    <a:pt x="150" y="265"/>
                  </a:lnTo>
                  <a:lnTo>
                    <a:pt x="150" y="263"/>
                  </a:lnTo>
                  <a:lnTo>
                    <a:pt x="150" y="263"/>
                  </a:lnTo>
                  <a:lnTo>
                    <a:pt x="156" y="263"/>
                  </a:lnTo>
                  <a:lnTo>
                    <a:pt x="160" y="263"/>
                  </a:lnTo>
                  <a:lnTo>
                    <a:pt x="160" y="263"/>
                  </a:lnTo>
                  <a:close/>
                  <a:moveTo>
                    <a:pt x="124" y="267"/>
                  </a:moveTo>
                  <a:lnTo>
                    <a:pt x="124" y="267"/>
                  </a:lnTo>
                  <a:lnTo>
                    <a:pt x="124" y="269"/>
                  </a:lnTo>
                  <a:lnTo>
                    <a:pt x="124" y="271"/>
                  </a:lnTo>
                  <a:lnTo>
                    <a:pt x="124" y="27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4" y="263"/>
                  </a:lnTo>
                  <a:lnTo>
                    <a:pt x="114" y="259"/>
                  </a:lnTo>
                  <a:lnTo>
                    <a:pt x="114" y="259"/>
                  </a:lnTo>
                  <a:lnTo>
                    <a:pt x="120" y="257"/>
                  </a:lnTo>
                  <a:lnTo>
                    <a:pt x="124" y="255"/>
                  </a:lnTo>
                  <a:lnTo>
                    <a:pt x="124" y="255"/>
                  </a:lnTo>
                  <a:lnTo>
                    <a:pt x="126" y="257"/>
                  </a:lnTo>
                  <a:lnTo>
                    <a:pt x="128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61"/>
                  </a:lnTo>
                  <a:lnTo>
                    <a:pt x="132" y="263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67"/>
                  </a:lnTo>
                  <a:lnTo>
                    <a:pt x="130" y="269"/>
                  </a:lnTo>
                  <a:lnTo>
                    <a:pt x="130" y="269"/>
                  </a:lnTo>
                  <a:lnTo>
                    <a:pt x="126" y="267"/>
                  </a:lnTo>
                  <a:lnTo>
                    <a:pt x="124" y="267"/>
                  </a:lnTo>
                  <a:lnTo>
                    <a:pt x="124" y="267"/>
                  </a:lnTo>
                  <a:close/>
                  <a:moveTo>
                    <a:pt x="122" y="279"/>
                  </a:moveTo>
                  <a:lnTo>
                    <a:pt x="122" y="279"/>
                  </a:lnTo>
                  <a:lnTo>
                    <a:pt x="122" y="277"/>
                  </a:lnTo>
                  <a:lnTo>
                    <a:pt x="122" y="275"/>
                  </a:lnTo>
                  <a:lnTo>
                    <a:pt x="122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7"/>
                  </a:lnTo>
                  <a:lnTo>
                    <a:pt x="122" y="279"/>
                  </a:lnTo>
                  <a:lnTo>
                    <a:pt x="122" y="279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8" y="273"/>
                  </a:lnTo>
                  <a:lnTo>
                    <a:pt x="110" y="273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4" y="273"/>
                  </a:lnTo>
                  <a:lnTo>
                    <a:pt x="120" y="271"/>
                  </a:lnTo>
                  <a:lnTo>
                    <a:pt x="120" y="271"/>
                  </a:lnTo>
                  <a:lnTo>
                    <a:pt x="118" y="275"/>
                  </a:lnTo>
                  <a:lnTo>
                    <a:pt x="114" y="275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18" y="279"/>
                  </a:moveTo>
                  <a:lnTo>
                    <a:pt x="118" y="279"/>
                  </a:lnTo>
                  <a:lnTo>
                    <a:pt x="114" y="281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10" y="277"/>
                  </a:lnTo>
                  <a:lnTo>
                    <a:pt x="112" y="277"/>
                  </a:lnTo>
                  <a:lnTo>
                    <a:pt x="118" y="279"/>
                  </a:lnTo>
                  <a:lnTo>
                    <a:pt x="118" y="279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6" y="263"/>
                  </a:lnTo>
                  <a:lnTo>
                    <a:pt x="96" y="265"/>
                  </a:lnTo>
                  <a:lnTo>
                    <a:pt x="92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4" y="263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100" y="251"/>
                  </a:lnTo>
                  <a:lnTo>
                    <a:pt x="100" y="251"/>
                  </a:lnTo>
                  <a:lnTo>
                    <a:pt x="98" y="253"/>
                  </a:lnTo>
                  <a:lnTo>
                    <a:pt x="96" y="255"/>
                  </a:lnTo>
                  <a:lnTo>
                    <a:pt x="96" y="255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6" y="251"/>
                  </a:lnTo>
                  <a:close/>
                  <a:moveTo>
                    <a:pt x="96" y="273"/>
                  </a:moveTo>
                  <a:lnTo>
                    <a:pt x="96" y="273"/>
                  </a:lnTo>
                  <a:lnTo>
                    <a:pt x="98" y="275"/>
                  </a:lnTo>
                  <a:lnTo>
                    <a:pt x="102" y="275"/>
                  </a:lnTo>
                  <a:lnTo>
                    <a:pt x="102" y="275"/>
                  </a:lnTo>
                  <a:lnTo>
                    <a:pt x="100" y="279"/>
                  </a:lnTo>
                  <a:lnTo>
                    <a:pt x="100" y="279"/>
                  </a:lnTo>
                  <a:lnTo>
                    <a:pt x="96" y="277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4" y="275"/>
                  </a:lnTo>
                  <a:lnTo>
                    <a:pt x="96" y="275"/>
                  </a:lnTo>
                  <a:lnTo>
                    <a:pt x="96" y="273"/>
                  </a:lnTo>
                  <a:lnTo>
                    <a:pt x="96" y="273"/>
                  </a:lnTo>
                  <a:close/>
                  <a:moveTo>
                    <a:pt x="100" y="267"/>
                  </a:moveTo>
                  <a:lnTo>
                    <a:pt x="100" y="267"/>
                  </a:lnTo>
                  <a:lnTo>
                    <a:pt x="102" y="267"/>
                  </a:lnTo>
                  <a:lnTo>
                    <a:pt x="106" y="267"/>
                  </a:lnTo>
                  <a:lnTo>
                    <a:pt x="108" y="269"/>
                  </a:lnTo>
                  <a:lnTo>
                    <a:pt x="110" y="267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08" y="271"/>
                  </a:lnTo>
                  <a:lnTo>
                    <a:pt x="104" y="271"/>
                  </a:lnTo>
                  <a:lnTo>
                    <a:pt x="100" y="271"/>
                  </a:lnTo>
                  <a:lnTo>
                    <a:pt x="100" y="269"/>
                  </a:lnTo>
                  <a:lnTo>
                    <a:pt x="100" y="267"/>
                  </a:lnTo>
                  <a:lnTo>
                    <a:pt x="100" y="267"/>
                  </a:lnTo>
                  <a:close/>
                  <a:moveTo>
                    <a:pt x="126" y="281"/>
                  </a:moveTo>
                  <a:lnTo>
                    <a:pt x="126" y="281"/>
                  </a:lnTo>
                  <a:lnTo>
                    <a:pt x="128" y="281"/>
                  </a:lnTo>
                  <a:lnTo>
                    <a:pt x="130" y="281"/>
                  </a:lnTo>
                  <a:lnTo>
                    <a:pt x="130" y="281"/>
                  </a:lnTo>
                  <a:lnTo>
                    <a:pt x="130" y="285"/>
                  </a:lnTo>
                  <a:lnTo>
                    <a:pt x="130" y="285"/>
                  </a:lnTo>
                  <a:lnTo>
                    <a:pt x="126" y="283"/>
                  </a:lnTo>
                  <a:lnTo>
                    <a:pt x="126" y="283"/>
                  </a:lnTo>
                  <a:lnTo>
                    <a:pt x="126" y="281"/>
                  </a:lnTo>
                  <a:lnTo>
                    <a:pt x="126" y="281"/>
                  </a:lnTo>
                  <a:close/>
                  <a:moveTo>
                    <a:pt x="134" y="283"/>
                  </a:moveTo>
                  <a:lnTo>
                    <a:pt x="134" y="283"/>
                  </a:lnTo>
                  <a:lnTo>
                    <a:pt x="134" y="283"/>
                  </a:lnTo>
                  <a:lnTo>
                    <a:pt x="134" y="287"/>
                  </a:lnTo>
                  <a:lnTo>
                    <a:pt x="136" y="293"/>
                  </a:lnTo>
                  <a:lnTo>
                    <a:pt x="136" y="293"/>
                  </a:lnTo>
                  <a:lnTo>
                    <a:pt x="132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32" y="289"/>
                  </a:lnTo>
                  <a:lnTo>
                    <a:pt x="134" y="287"/>
                  </a:lnTo>
                  <a:lnTo>
                    <a:pt x="134" y="283"/>
                  </a:lnTo>
                  <a:lnTo>
                    <a:pt x="134" y="283"/>
                  </a:lnTo>
                  <a:close/>
                  <a:moveTo>
                    <a:pt x="134" y="269"/>
                  </a:moveTo>
                  <a:lnTo>
                    <a:pt x="134" y="269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38" y="267"/>
                  </a:lnTo>
                  <a:lnTo>
                    <a:pt x="136" y="265"/>
                  </a:lnTo>
                  <a:lnTo>
                    <a:pt x="136" y="265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2" y="269"/>
                  </a:lnTo>
                  <a:lnTo>
                    <a:pt x="142" y="271"/>
                  </a:lnTo>
                  <a:lnTo>
                    <a:pt x="142" y="271"/>
                  </a:lnTo>
                  <a:lnTo>
                    <a:pt x="140" y="269"/>
                  </a:lnTo>
                  <a:lnTo>
                    <a:pt x="136" y="271"/>
                  </a:lnTo>
                  <a:lnTo>
                    <a:pt x="134" y="271"/>
                  </a:lnTo>
                  <a:lnTo>
                    <a:pt x="134" y="269"/>
                  </a:lnTo>
                  <a:lnTo>
                    <a:pt x="134" y="269"/>
                  </a:lnTo>
                  <a:close/>
                  <a:moveTo>
                    <a:pt x="136" y="259"/>
                  </a:moveTo>
                  <a:lnTo>
                    <a:pt x="136" y="259"/>
                  </a:lnTo>
                  <a:lnTo>
                    <a:pt x="136" y="257"/>
                  </a:lnTo>
                  <a:lnTo>
                    <a:pt x="138" y="257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9"/>
                  </a:lnTo>
                  <a:close/>
                  <a:moveTo>
                    <a:pt x="144" y="257"/>
                  </a:moveTo>
                  <a:lnTo>
                    <a:pt x="144" y="257"/>
                  </a:lnTo>
                  <a:lnTo>
                    <a:pt x="144" y="255"/>
                  </a:lnTo>
                  <a:lnTo>
                    <a:pt x="146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50" y="249"/>
                  </a:lnTo>
                  <a:lnTo>
                    <a:pt x="150" y="251"/>
                  </a:lnTo>
                  <a:lnTo>
                    <a:pt x="150" y="253"/>
                  </a:lnTo>
                  <a:lnTo>
                    <a:pt x="150" y="257"/>
                  </a:lnTo>
                  <a:lnTo>
                    <a:pt x="150" y="257"/>
                  </a:lnTo>
                  <a:lnTo>
                    <a:pt x="144" y="257"/>
                  </a:lnTo>
                  <a:lnTo>
                    <a:pt x="144" y="257"/>
                  </a:lnTo>
                  <a:close/>
                  <a:moveTo>
                    <a:pt x="152" y="235"/>
                  </a:moveTo>
                  <a:lnTo>
                    <a:pt x="15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6" y="233"/>
                  </a:lnTo>
                  <a:lnTo>
                    <a:pt x="150" y="233"/>
                  </a:lnTo>
                  <a:lnTo>
                    <a:pt x="152" y="235"/>
                  </a:lnTo>
                  <a:lnTo>
                    <a:pt x="152" y="235"/>
                  </a:lnTo>
                  <a:close/>
                  <a:moveTo>
                    <a:pt x="120" y="243"/>
                  </a:moveTo>
                  <a:lnTo>
                    <a:pt x="120" y="243"/>
                  </a:lnTo>
                  <a:lnTo>
                    <a:pt x="122" y="241"/>
                  </a:lnTo>
                  <a:lnTo>
                    <a:pt x="126" y="239"/>
                  </a:lnTo>
                  <a:lnTo>
                    <a:pt x="132" y="239"/>
                  </a:lnTo>
                  <a:lnTo>
                    <a:pt x="140" y="241"/>
                  </a:lnTo>
                  <a:lnTo>
                    <a:pt x="148" y="241"/>
                  </a:lnTo>
                  <a:lnTo>
                    <a:pt x="148" y="241"/>
                  </a:lnTo>
                  <a:lnTo>
                    <a:pt x="148" y="243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0" y="247"/>
                  </a:lnTo>
                  <a:lnTo>
                    <a:pt x="150" y="247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4" y="243"/>
                  </a:lnTo>
                  <a:lnTo>
                    <a:pt x="144" y="243"/>
                  </a:lnTo>
                  <a:lnTo>
                    <a:pt x="144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1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40" y="251"/>
                  </a:lnTo>
                  <a:lnTo>
                    <a:pt x="138" y="249"/>
                  </a:lnTo>
                  <a:lnTo>
                    <a:pt x="134" y="247"/>
                  </a:lnTo>
                  <a:lnTo>
                    <a:pt x="128" y="249"/>
                  </a:lnTo>
                  <a:lnTo>
                    <a:pt x="124" y="251"/>
                  </a:lnTo>
                  <a:lnTo>
                    <a:pt x="124" y="251"/>
                  </a:lnTo>
                  <a:lnTo>
                    <a:pt x="124" y="249"/>
                  </a:lnTo>
                  <a:lnTo>
                    <a:pt x="124" y="249"/>
                  </a:lnTo>
                  <a:lnTo>
                    <a:pt x="126" y="247"/>
                  </a:lnTo>
                  <a:lnTo>
                    <a:pt x="126" y="247"/>
                  </a:lnTo>
                  <a:lnTo>
                    <a:pt x="126" y="247"/>
                  </a:lnTo>
                  <a:lnTo>
                    <a:pt x="124" y="247"/>
                  </a:lnTo>
                  <a:lnTo>
                    <a:pt x="122" y="247"/>
                  </a:lnTo>
                  <a:lnTo>
                    <a:pt x="120" y="247"/>
                  </a:lnTo>
                  <a:lnTo>
                    <a:pt x="120" y="247"/>
                  </a:lnTo>
                  <a:lnTo>
                    <a:pt x="122" y="247"/>
                  </a:lnTo>
                  <a:lnTo>
                    <a:pt x="122" y="243"/>
                  </a:lnTo>
                  <a:lnTo>
                    <a:pt x="122" y="241"/>
                  </a:lnTo>
                  <a:lnTo>
                    <a:pt x="120" y="243"/>
                  </a:lnTo>
                  <a:lnTo>
                    <a:pt x="120" y="243"/>
                  </a:lnTo>
                  <a:close/>
                  <a:moveTo>
                    <a:pt x="90" y="231"/>
                  </a:moveTo>
                  <a:lnTo>
                    <a:pt x="90" y="231"/>
                  </a:lnTo>
                  <a:lnTo>
                    <a:pt x="94" y="233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100" y="237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104" y="241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0" y="247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10" y="251"/>
                  </a:lnTo>
                  <a:lnTo>
                    <a:pt x="112" y="249"/>
                  </a:lnTo>
                  <a:lnTo>
                    <a:pt x="114" y="247"/>
                  </a:lnTo>
                  <a:lnTo>
                    <a:pt x="118" y="247"/>
                  </a:lnTo>
                  <a:lnTo>
                    <a:pt x="118" y="247"/>
                  </a:lnTo>
                  <a:lnTo>
                    <a:pt x="118" y="249"/>
                  </a:lnTo>
                  <a:lnTo>
                    <a:pt x="118" y="251"/>
                  </a:lnTo>
                  <a:lnTo>
                    <a:pt x="120" y="251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16" y="255"/>
                  </a:lnTo>
                  <a:lnTo>
                    <a:pt x="112" y="255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104" y="257"/>
                  </a:lnTo>
                  <a:lnTo>
                    <a:pt x="104" y="257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100" y="253"/>
                  </a:lnTo>
                  <a:lnTo>
                    <a:pt x="100" y="253"/>
                  </a:lnTo>
                  <a:lnTo>
                    <a:pt x="102" y="255"/>
                  </a:lnTo>
                  <a:lnTo>
                    <a:pt x="104" y="253"/>
                  </a:lnTo>
                  <a:lnTo>
                    <a:pt x="106" y="251"/>
                  </a:lnTo>
                  <a:lnTo>
                    <a:pt x="106" y="251"/>
                  </a:lnTo>
                  <a:lnTo>
                    <a:pt x="102" y="251"/>
                  </a:lnTo>
                  <a:lnTo>
                    <a:pt x="98" y="249"/>
                  </a:lnTo>
                  <a:lnTo>
                    <a:pt x="98" y="249"/>
                  </a:lnTo>
                  <a:lnTo>
                    <a:pt x="100" y="245"/>
                  </a:lnTo>
                  <a:lnTo>
                    <a:pt x="102" y="241"/>
                  </a:lnTo>
                  <a:lnTo>
                    <a:pt x="102" y="241"/>
                  </a:lnTo>
                  <a:lnTo>
                    <a:pt x="102" y="239"/>
                  </a:lnTo>
                  <a:lnTo>
                    <a:pt x="100" y="241"/>
                  </a:lnTo>
                  <a:lnTo>
                    <a:pt x="96" y="241"/>
                  </a:lnTo>
                  <a:lnTo>
                    <a:pt x="96" y="241"/>
                  </a:lnTo>
                  <a:lnTo>
                    <a:pt x="94" y="239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90" y="237"/>
                  </a:lnTo>
                  <a:lnTo>
                    <a:pt x="86" y="239"/>
                  </a:lnTo>
                  <a:lnTo>
                    <a:pt x="86" y="239"/>
                  </a:lnTo>
                  <a:lnTo>
                    <a:pt x="86" y="237"/>
                  </a:lnTo>
                  <a:lnTo>
                    <a:pt x="86" y="235"/>
                  </a:lnTo>
                  <a:lnTo>
                    <a:pt x="90" y="231"/>
                  </a:lnTo>
                  <a:lnTo>
                    <a:pt x="90" y="231"/>
                  </a:lnTo>
                  <a:close/>
                  <a:moveTo>
                    <a:pt x="84" y="249"/>
                  </a:moveTo>
                  <a:lnTo>
                    <a:pt x="84" y="249"/>
                  </a:lnTo>
                  <a:lnTo>
                    <a:pt x="76" y="24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49"/>
                  </a:lnTo>
                  <a:lnTo>
                    <a:pt x="72" y="247"/>
                  </a:lnTo>
                  <a:lnTo>
                    <a:pt x="76" y="247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5"/>
                  </a:lnTo>
                  <a:lnTo>
                    <a:pt x="76" y="243"/>
                  </a:lnTo>
                  <a:lnTo>
                    <a:pt x="76" y="243"/>
                  </a:lnTo>
                  <a:lnTo>
                    <a:pt x="80" y="243"/>
                  </a:lnTo>
                  <a:lnTo>
                    <a:pt x="86" y="243"/>
                  </a:lnTo>
                  <a:lnTo>
                    <a:pt x="86" y="243"/>
                  </a:lnTo>
                  <a:lnTo>
                    <a:pt x="86" y="247"/>
                  </a:lnTo>
                  <a:lnTo>
                    <a:pt x="84" y="249"/>
                  </a:lnTo>
                  <a:lnTo>
                    <a:pt x="84" y="249"/>
                  </a:lnTo>
                  <a:close/>
                  <a:moveTo>
                    <a:pt x="82" y="251"/>
                  </a:moveTo>
                  <a:lnTo>
                    <a:pt x="82" y="251"/>
                  </a:lnTo>
                  <a:lnTo>
                    <a:pt x="82" y="253"/>
                  </a:lnTo>
                  <a:lnTo>
                    <a:pt x="80" y="253"/>
                  </a:lnTo>
                  <a:lnTo>
                    <a:pt x="78" y="253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80" y="251"/>
                  </a:lnTo>
                  <a:lnTo>
                    <a:pt x="82" y="251"/>
                  </a:lnTo>
                  <a:lnTo>
                    <a:pt x="82" y="251"/>
                  </a:lnTo>
                  <a:close/>
                  <a:moveTo>
                    <a:pt x="50" y="247"/>
                  </a:moveTo>
                  <a:lnTo>
                    <a:pt x="50" y="247"/>
                  </a:lnTo>
                  <a:lnTo>
                    <a:pt x="48" y="243"/>
                  </a:lnTo>
                  <a:lnTo>
                    <a:pt x="48" y="243"/>
                  </a:lnTo>
                  <a:lnTo>
                    <a:pt x="56" y="243"/>
                  </a:lnTo>
                  <a:lnTo>
                    <a:pt x="64" y="243"/>
                  </a:lnTo>
                  <a:lnTo>
                    <a:pt x="64" y="243"/>
                  </a:lnTo>
                  <a:lnTo>
                    <a:pt x="62" y="245"/>
                  </a:lnTo>
                  <a:lnTo>
                    <a:pt x="58" y="247"/>
                  </a:lnTo>
                  <a:lnTo>
                    <a:pt x="54" y="247"/>
                  </a:lnTo>
                  <a:lnTo>
                    <a:pt x="50" y="247"/>
                  </a:lnTo>
                  <a:lnTo>
                    <a:pt x="50" y="247"/>
                  </a:lnTo>
                  <a:close/>
                  <a:moveTo>
                    <a:pt x="62" y="253"/>
                  </a:moveTo>
                  <a:lnTo>
                    <a:pt x="62" y="253"/>
                  </a:lnTo>
                  <a:lnTo>
                    <a:pt x="60" y="255"/>
                  </a:lnTo>
                  <a:lnTo>
                    <a:pt x="58" y="257"/>
                  </a:lnTo>
                  <a:lnTo>
                    <a:pt x="52" y="257"/>
                  </a:lnTo>
                  <a:lnTo>
                    <a:pt x="52" y="257"/>
                  </a:lnTo>
                  <a:lnTo>
                    <a:pt x="54" y="255"/>
                  </a:lnTo>
                  <a:lnTo>
                    <a:pt x="56" y="255"/>
                  </a:lnTo>
                  <a:lnTo>
                    <a:pt x="58" y="253"/>
                  </a:lnTo>
                  <a:lnTo>
                    <a:pt x="58" y="251"/>
                  </a:lnTo>
                  <a:lnTo>
                    <a:pt x="58" y="251"/>
                  </a:lnTo>
                  <a:lnTo>
                    <a:pt x="60" y="253"/>
                  </a:lnTo>
                  <a:lnTo>
                    <a:pt x="62" y="253"/>
                  </a:lnTo>
                  <a:lnTo>
                    <a:pt x="62" y="253"/>
                  </a:lnTo>
                  <a:close/>
                  <a:moveTo>
                    <a:pt x="50" y="253"/>
                  </a:moveTo>
                  <a:lnTo>
                    <a:pt x="50" y="253"/>
                  </a:lnTo>
                  <a:lnTo>
                    <a:pt x="48" y="259"/>
                  </a:lnTo>
                  <a:lnTo>
                    <a:pt x="48" y="261"/>
                  </a:lnTo>
                  <a:lnTo>
                    <a:pt x="46" y="261"/>
                  </a:lnTo>
                  <a:lnTo>
                    <a:pt x="46" y="261"/>
                  </a:lnTo>
                  <a:lnTo>
                    <a:pt x="46" y="255"/>
                  </a:lnTo>
                  <a:lnTo>
                    <a:pt x="46" y="253"/>
                  </a:lnTo>
                  <a:lnTo>
                    <a:pt x="50" y="253"/>
                  </a:lnTo>
                  <a:lnTo>
                    <a:pt x="50" y="253"/>
                  </a:lnTo>
                  <a:close/>
                  <a:moveTo>
                    <a:pt x="62" y="247"/>
                  </a:moveTo>
                  <a:lnTo>
                    <a:pt x="62" y="247"/>
                  </a:lnTo>
                  <a:lnTo>
                    <a:pt x="64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8" y="247"/>
                  </a:lnTo>
                  <a:lnTo>
                    <a:pt x="68" y="249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3"/>
                  </a:lnTo>
                  <a:lnTo>
                    <a:pt x="68" y="253"/>
                  </a:lnTo>
                  <a:lnTo>
                    <a:pt x="72" y="253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7"/>
                  </a:lnTo>
                  <a:lnTo>
                    <a:pt x="70" y="259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8" y="257"/>
                  </a:lnTo>
                  <a:lnTo>
                    <a:pt x="66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1"/>
                  </a:lnTo>
                  <a:lnTo>
                    <a:pt x="62" y="247"/>
                  </a:lnTo>
                  <a:lnTo>
                    <a:pt x="62" y="247"/>
                  </a:lnTo>
                  <a:close/>
                  <a:moveTo>
                    <a:pt x="74" y="227"/>
                  </a:moveTo>
                  <a:lnTo>
                    <a:pt x="74" y="227"/>
                  </a:lnTo>
                  <a:lnTo>
                    <a:pt x="78" y="225"/>
                  </a:lnTo>
                  <a:lnTo>
                    <a:pt x="82" y="225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6" y="231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2" y="233"/>
                  </a:lnTo>
                  <a:lnTo>
                    <a:pt x="78" y="233"/>
                  </a:lnTo>
                  <a:lnTo>
                    <a:pt x="78" y="233"/>
                  </a:lnTo>
                  <a:lnTo>
                    <a:pt x="78" y="231"/>
                  </a:lnTo>
                  <a:lnTo>
                    <a:pt x="80" y="229"/>
                  </a:lnTo>
                  <a:lnTo>
                    <a:pt x="80" y="229"/>
                  </a:lnTo>
                  <a:lnTo>
                    <a:pt x="80" y="229"/>
                  </a:lnTo>
                  <a:lnTo>
                    <a:pt x="78" y="227"/>
                  </a:lnTo>
                  <a:lnTo>
                    <a:pt x="76" y="229"/>
                  </a:lnTo>
                  <a:lnTo>
                    <a:pt x="74" y="229"/>
                  </a:lnTo>
                  <a:lnTo>
                    <a:pt x="74" y="227"/>
                  </a:lnTo>
                  <a:lnTo>
                    <a:pt x="74" y="227"/>
                  </a:lnTo>
                  <a:close/>
                  <a:moveTo>
                    <a:pt x="74" y="235"/>
                  </a:moveTo>
                  <a:lnTo>
                    <a:pt x="74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6" y="239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4" y="235"/>
                  </a:lnTo>
                  <a:lnTo>
                    <a:pt x="74" y="235"/>
                  </a:lnTo>
                  <a:close/>
                  <a:moveTo>
                    <a:pt x="66" y="245"/>
                  </a:moveTo>
                  <a:lnTo>
                    <a:pt x="66" y="245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70" y="243"/>
                  </a:lnTo>
                  <a:lnTo>
                    <a:pt x="72" y="243"/>
                  </a:lnTo>
                  <a:lnTo>
                    <a:pt x="72" y="243"/>
                  </a:lnTo>
                  <a:lnTo>
                    <a:pt x="72" y="243"/>
                  </a:lnTo>
                  <a:lnTo>
                    <a:pt x="70" y="243"/>
                  </a:lnTo>
                  <a:lnTo>
                    <a:pt x="66" y="245"/>
                  </a:lnTo>
                  <a:lnTo>
                    <a:pt x="66" y="245"/>
                  </a:lnTo>
                  <a:close/>
                  <a:moveTo>
                    <a:pt x="62" y="229"/>
                  </a:moveTo>
                  <a:lnTo>
                    <a:pt x="62" y="229"/>
                  </a:lnTo>
                  <a:lnTo>
                    <a:pt x="64" y="229"/>
                  </a:lnTo>
                  <a:lnTo>
                    <a:pt x="68" y="229"/>
                  </a:lnTo>
                  <a:lnTo>
                    <a:pt x="68" y="229"/>
                  </a:lnTo>
                  <a:lnTo>
                    <a:pt x="68" y="231"/>
                  </a:lnTo>
                  <a:lnTo>
                    <a:pt x="66" y="231"/>
                  </a:lnTo>
                  <a:lnTo>
                    <a:pt x="64" y="233"/>
                  </a:lnTo>
                  <a:lnTo>
                    <a:pt x="64" y="233"/>
                  </a:lnTo>
                  <a:lnTo>
                    <a:pt x="66" y="233"/>
                  </a:lnTo>
                  <a:lnTo>
                    <a:pt x="70" y="233"/>
                  </a:lnTo>
                  <a:lnTo>
                    <a:pt x="72" y="233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0" y="235"/>
                  </a:lnTo>
                  <a:lnTo>
                    <a:pt x="68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3"/>
                  </a:lnTo>
                  <a:lnTo>
                    <a:pt x="62" y="229"/>
                  </a:lnTo>
                  <a:lnTo>
                    <a:pt x="62" y="229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4" y="239"/>
                  </a:lnTo>
                  <a:lnTo>
                    <a:pt x="60" y="241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4" y="237"/>
                  </a:lnTo>
                  <a:lnTo>
                    <a:pt x="56" y="237"/>
                  </a:lnTo>
                  <a:lnTo>
                    <a:pt x="58" y="237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62" y="237"/>
                  </a:ln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58" y="227"/>
                  </a:moveTo>
                  <a:lnTo>
                    <a:pt x="58" y="227"/>
                  </a:lnTo>
                  <a:lnTo>
                    <a:pt x="58" y="229"/>
                  </a:lnTo>
                  <a:lnTo>
                    <a:pt x="56" y="229"/>
                  </a:lnTo>
                  <a:lnTo>
                    <a:pt x="52" y="229"/>
                  </a:lnTo>
                  <a:lnTo>
                    <a:pt x="52" y="229"/>
                  </a:lnTo>
                  <a:lnTo>
                    <a:pt x="52" y="227"/>
                  </a:lnTo>
                  <a:lnTo>
                    <a:pt x="54" y="227"/>
                  </a:lnTo>
                  <a:lnTo>
                    <a:pt x="58" y="227"/>
                  </a:lnTo>
                  <a:lnTo>
                    <a:pt x="58" y="227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6" y="235"/>
                  </a:lnTo>
                  <a:lnTo>
                    <a:pt x="52" y="235"/>
                  </a:lnTo>
                  <a:lnTo>
                    <a:pt x="48" y="23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2" y="233"/>
                  </a:ln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40" y="225"/>
                  </a:moveTo>
                  <a:lnTo>
                    <a:pt x="40" y="225"/>
                  </a:lnTo>
                  <a:lnTo>
                    <a:pt x="42" y="225"/>
                  </a:lnTo>
                  <a:lnTo>
                    <a:pt x="44" y="227"/>
                  </a:lnTo>
                  <a:lnTo>
                    <a:pt x="44" y="229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42" y="231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40" y="227"/>
                  </a:lnTo>
                  <a:lnTo>
                    <a:pt x="40" y="225"/>
                  </a:lnTo>
                  <a:lnTo>
                    <a:pt x="40" y="225"/>
                  </a:lnTo>
                  <a:close/>
                  <a:moveTo>
                    <a:pt x="50" y="237"/>
                  </a:moveTo>
                  <a:lnTo>
                    <a:pt x="50" y="237"/>
                  </a:lnTo>
                  <a:lnTo>
                    <a:pt x="48" y="239"/>
                  </a:lnTo>
                  <a:lnTo>
                    <a:pt x="44" y="239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8" y="235"/>
                  </a:lnTo>
                  <a:lnTo>
                    <a:pt x="42" y="235"/>
                  </a:lnTo>
                  <a:lnTo>
                    <a:pt x="46" y="237"/>
                  </a:lnTo>
                  <a:lnTo>
                    <a:pt x="50" y="237"/>
                  </a:lnTo>
                  <a:lnTo>
                    <a:pt x="50" y="237"/>
                  </a:lnTo>
                  <a:close/>
                  <a:moveTo>
                    <a:pt x="36" y="229"/>
                  </a:moveTo>
                  <a:lnTo>
                    <a:pt x="36" y="229"/>
                  </a:lnTo>
                  <a:lnTo>
                    <a:pt x="36" y="231"/>
                  </a:lnTo>
                  <a:lnTo>
                    <a:pt x="36" y="235"/>
                  </a:lnTo>
                  <a:lnTo>
                    <a:pt x="36" y="235"/>
                  </a:lnTo>
                  <a:lnTo>
                    <a:pt x="30" y="237"/>
                  </a:lnTo>
                  <a:lnTo>
                    <a:pt x="28" y="237"/>
                  </a:lnTo>
                  <a:lnTo>
                    <a:pt x="26" y="235"/>
                  </a:lnTo>
                  <a:lnTo>
                    <a:pt x="26" y="235"/>
                  </a:lnTo>
                  <a:lnTo>
                    <a:pt x="30" y="231"/>
                  </a:lnTo>
                  <a:lnTo>
                    <a:pt x="34" y="229"/>
                  </a:lnTo>
                  <a:lnTo>
                    <a:pt x="36" y="229"/>
                  </a:lnTo>
                  <a:lnTo>
                    <a:pt x="36" y="229"/>
                  </a:lnTo>
                  <a:close/>
                  <a:moveTo>
                    <a:pt x="28" y="213"/>
                  </a:moveTo>
                  <a:lnTo>
                    <a:pt x="28" y="213"/>
                  </a:lnTo>
                  <a:lnTo>
                    <a:pt x="26" y="217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4" y="219"/>
                  </a:lnTo>
                  <a:lnTo>
                    <a:pt x="24" y="217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28" y="213"/>
                  </a:lnTo>
                  <a:close/>
                  <a:moveTo>
                    <a:pt x="22" y="221"/>
                  </a:moveTo>
                  <a:lnTo>
                    <a:pt x="22" y="221"/>
                  </a:lnTo>
                  <a:lnTo>
                    <a:pt x="20" y="223"/>
                  </a:lnTo>
                  <a:lnTo>
                    <a:pt x="18" y="225"/>
                  </a:lnTo>
                  <a:lnTo>
                    <a:pt x="18" y="225"/>
                  </a:lnTo>
                  <a:lnTo>
                    <a:pt x="18" y="221"/>
                  </a:lnTo>
                  <a:lnTo>
                    <a:pt x="20" y="221"/>
                  </a:lnTo>
                  <a:lnTo>
                    <a:pt x="22" y="221"/>
                  </a:lnTo>
                  <a:lnTo>
                    <a:pt x="22" y="221"/>
                  </a:lnTo>
                  <a:close/>
                  <a:moveTo>
                    <a:pt x="20" y="231"/>
                  </a:moveTo>
                  <a:lnTo>
                    <a:pt x="20" y="231"/>
                  </a:lnTo>
                  <a:lnTo>
                    <a:pt x="24" y="235"/>
                  </a:lnTo>
                  <a:lnTo>
                    <a:pt x="26" y="237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2" y="239"/>
                  </a:lnTo>
                  <a:lnTo>
                    <a:pt x="32" y="243"/>
                  </a:lnTo>
                  <a:lnTo>
                    <a:pt x="32" y="243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36" y="241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40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4" y="251"/>
                  </a:lnTo>
                  <a:lnTo>
                    <a:pt x="42" y="253"/>
                  </a:lnTo>
                  <a:lnTo>
                    <a:pt x="36" y="255"/>
                  </a:lnTo>
                  <a:lnTo>
                    <a:pt x="36" y="255"/>
                  </a:lnTo>
                  <a:lnTo>
                    <a:pt x="36" y="251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4" y="249"/>
                  </a:lnTo>
                  <a:lnTo>
                    <a:pt x="32" y="251"/>
                  </a:lnTo>
                  <a:lnTo>
                    <a:pt x="32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2" y="251"/>
                  </a:lnTo>
                  <a:lnTo>
                    <a:pt x="18" y="249"/>
                  </a:lnTo>
                  <a:lnTo>
                    <a:pt x="18" y="249"/>
                  </a:lnTo>
                  <a:lnTo>
                    <a:pt x="20" y="247"/>
                  </a:lnTo>
                  <a:lnTo>
                    <a:pt x="22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4" y="245"/>
                  </a:lnTo>
                  <a:lnTo>
                    <a:pt x="22" y="245"/>
                  </a:lnTo>
                  <a:lnTo>
                    <a:pt x="18" y="245"/>
                  </a:lnTo>
                  <a:lnTo>
                    <a:pt x="16" y="245"/>
                  </a:lnTo>
                  <a:lnTo>
                    <a:pt x="16" y="245"/>
                  </a:lnTo>
                  <a:lnTo>
                    <a:pt x="18" y="243"/>
                  </a:lnTo>
                  <a:lnTo>
                    <a:pt x="20" y="243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39"/>
                  </a:lnTo>
                  <a:lnTo>
                    <a:pt x="26" y="239"/>
                  </a:lnTo>
                  <a:lnTo>
                    <a:pt x="24" y="241"/>
                  </a:lnTo>
                  <a:lnTo>
                    <a:pt x="20" y="241"/>
                  </a:lnTo>
                  <a:lnTo>
                    <a:pt x="20" y="241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16" y="239"/>
                  </a:lnTo>
                  <a:lnTo>
                    <a:pt x="16" y="239"/>
                  </a:lnTo>
                  <a:lnTo>
                    <a:pt x="18" y="235"/>
                  </a:lnTo>
                  <a:lnTo>
                    <a:pt x="20" y="233"/>
                  </a:lnTo>
                  <a:lnTo>
                    <a:pt x="20" y="231"/>
                  </a:lnTo>
                  <a:lnTo>
                    <a:pt x="20" y="231"/>
                  </a:lnTo>
                  <a:close/>
                  <a:moveTo>
                    <a:pt x="28" y="253"/>
                  </a:moveTo>
                  <a:lnTo>
                    <a:pt x="28" y="253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20" y="255"/>
                  </a:lnTo>
                  <a:lnTo>
                    <a:pt x="22" y="253"/>
                  </a:lnTo>
                  <a:lnTo>
                    <a:pt x="24" y="253"/>
                  </a:lnTo>
                  <a:lnTo>
                    <a:pt x="26" y="251"/>
                  </a:lnTo>
                  <a:lnTo>
                    <a:pt x="26" y="251"/>
                  </a:lnTo>
                  <a:lnTo>
                    <a:pt x="26" y="251"/>
                  </a:lnTo>
                  <a:lnTo>
                    <a:pt x="28" y="253"/>
                  </a:lnTo>
                  <a:lnTo>
                    <a:pt x="28" y="253"/>
                  </a:lnTo>
                  <a:close/>
                  <a:moveTo>
                    <a:pt x="12" y="223"/>
                  </a:moveTo>
                  <a:lnTo>
                    <a:pt x="12" y="223"/>
                  </a:lnTo>
                  <a:lnTo>
                    <a:pt x="14" y="223"/>
                  </a:lnTo>
                  <a:lnTo>
                    <a:pt x="16" y="225"/>
                  </a:lnTo>
                  <a:lnTo>
                    <a:pt x="16" y="227"/>
                  </a:lnTo>
                  <a:lnTo>
                    <a:pt x="16" y="227"/>
                  </a:lnTo>
                  <a:lnTo>
                    <a:pt x="12" y="227"/>
                  </a:lnTo>
                  <a:lnTo>
                    <a:pt x="8" y="229"/>
                  </a:lnTo>
                  <a:lnTo>
                    <a:pt x="8" y="229"/>
                  </a:lnTo>
                  <a:lnTo>
                    <a:pt x="8" y="225"/>
                  </a:lnTo>
                  <a:lnTo>
                    <a:pt x="12" y="223"/>
                  </a:lnTo>
                  <a:lnTo>
                    <a:pt x="12" y="223"/>
                  </a:lnTo>
                  <a:close/>
                  <a:moveTo>
                    <a:pt x="6" y="239"/>
                  </a:moveTo>
                  <a:lnTo>
                    <a:pt x="6" y="239"/>
                  </a:lnTo>
                  <a:lnTo>
                    <a:pt x="10" y="239"/>
                  </a:lnTo>
                  <a:lnTo>
                    <a:pt x="16" y="241"/>
                  </a:lnTo>
                  <a:lnTo>
                    <a:pt x="16" y="241"/>
                  </a:lnTo>
                  <a:lnTo>
                    <a:pt x="14" y="243"/>
                  </a:lnTo>
                  <a:lnTo>
                    <a:pt x="10" y="243"/>
                  </a:lnTo>
                  <a:lnTo>
                    <a:pt x="8" y="241"/>
                  </a:lnTo>
                  <a:lnTo>
                    <a:pt x="6" y="239"/>
                  </a:lnTo>
                  <a:lnTo>
                    <a:pt x="6" y="239"/>
                  </a:lnTo>
                  <a:close/>
                  <a:moveTo>
                    <a:pt x="8" y="261"/>
                  </a:moveTo>
                  <a:lnTo>
                    <a:pt x="8" y="261"/>
                  </a:lnTo>
                  <a:lnTo>
                    <a:pt x="12" y="257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6" y="257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24" y="259"/>
                  </a:lnTo>
                  <a:lnTo>
                    <a:pt x="30" y="259"/>
                  </a:lnTo>
                  <a:lnTo>
                    <a:pt x="30" y="259"/>
                  </a:lnTo>
                  <a:lnTo>
                    <a:pt x="32" y="261"/>
                  </a:lnTo>
                  <a:lnTo>
                    <a:pt x="32" y="261"/>
                  </a:lnTo>
                  <a:lnTo>
                    <a:pt x="36" y="261"/>
                  </a:lnTo>
                  <a:lnTo>
                    <a:pt x="40" y="261"/>
                  </a:lnTo>
                  <a:lnTo>
                    <a:pt x="44" y="265"/>
                  </a:lnTo>
                  <a:lnTo>
                    <a:pt x="44" y="267"/>
                  </a:lnTo>
                  <a:lnTo>
                    <a:pt x="44" y="269"/>
                  </a:lnTo>
                  <a:lnTo>
                    <a:pt x="44" y="269"/>
                  </a:lnTo>
                  <a:lnTo>
                    <a:pt x="46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50" y="269"/>
                  </a:lnTo>
                  <a:lnTo>
                    <a:pt x="50" y="267"/>
                  </a:lnTo>
                  <a:lnTo>
                    <a:pt x="50" y="265"/>
                  </a:lnTo>
                  <a:lnTo>
                    <a:pt x="52" y="265"/>
                  </a:lnTo>
                  <a:lnTo>
                    <a:pt x="52" y="265"/>
                  </a:lnTo>
                  <a:lnTo>
                    <a:pt x="52" y="269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6" y="271"/>
                  </a:lnTo>
                  <a:lnTo>
                    <a:pt x="56" y="267"/>
                  </a:lnTo>
                  <a:lnTo>
                    <a:pt x="56" y="267"/>
                  </a:lnTo>
                  <a:lnTo>
                    <a:pt x="64" y="265"/>
                  </a:lnTo>
                  <a:lnTo>
                    <a:pt x="66" y="263"/>
                  </a:lnTo>
                  <a:lnTo>
                    <a:pt x="68" y="261"/>
                  </a:lnTo>
                  <a:lnTo>
                    <a:pt x="68" y="261"/>
                  </a:lnTo>
                  <a:lnTo>
                    <a:pt x="72" y="263"/>
                  </a:lnTo>
                  <a:lnTo>
                    <a:pt x="76" y="265"/>
                  </a:lnTo>
                  <a:lnTo>
                    <a:pt x="82" y="267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84" y="271"/>
                  </a:lnTo>
                  <a:lnTo>
                    <a:pt x="84" y="273"/>
                  </a:lnTo>
                  <a:lnTo>
                    <a:pt x="84" y="273"/>
                  </a:lnTo>
                  <a:lnTo>
                    <a:pt x="84" y="273"/>
                  </a:lnTo>
                  <a:lnTo>
                    <a:pt x="86" y="273"/>
                  </a:lnTo>
                  <a:lnTo>
                    <a:pt x="88" y="271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4" y="281"/>
                  </a:lnTo>
                  <a:lnTo>
                    <a:pt x="94" y="281"/>
                  </a:lnTo>
                  <a:lnTo>
                    <a:pt x="96" y="281"/>
                  </a:lnTo>
                  <a:lnTo>
                    <a:pt x="96" y="281"/>
                  </a:lnTo>
                  <a:lnTo>
                    <a:pt x="94" y="283"/>
                  </a:lnTo>
                  <a:lnTo>
                    <a:pt x="92" y="285"/>
                  </a:lnTo>
                  <a:lnTo>
                    <a:pt x="86" y="283"/>
                  </a:lnTo>
                  <a:lnTo>
                    <a:pt x="86" y="283"/>
                  </a:lnTo>
                  <a:lnTo>
                    <a:pt x="86" y="279"/>
                  </a:lnTo>
                  <a:lnTo>
                    <a:pt x="86" y="277"/>
                  </a:lnTo>
                  <a:lnTo>
                    <a:pt x="86" y="277"/>
                  </a:lnTo>
                  <a:lnTo>
                    <a:pt x="84" y="277"/>
                  </a:lnTo>
                  <a:lnTo>
                    <a:pt x="82" y="279"/>
                  </a:lnTo>
                  <a:lnTo>
                    <a:pt x="82" y="281"/>
                  </a:lnTo>
                  <a:lnTo>
                    <a:pt x="80" y="281"/>
                  </a:lnTo>
                  <a:lnTo>
                    <a:pt x="80" y="281"/>
                  </a:lnTo>
                  <a:lnTo>
                    <a:pt x="80" y="279"/>
                  </a:lnTo>
                  <a:lnTo>
                    <a:pt x="80" y="277"/>
                  </a:lnTo>
                  <a:lnTo>
                    <a:pt x="78" y="275"/>
                  </a:lnTo>
                  <a:lnTo>
                    <a:pt x="78" y="275"/>
                  </a:lnTo>
                  <a:lnTo>
                    <a:pt x="72" y="275"/>
                  </a:lnTo>
                  <a:lnTo>
                    <a:pt x="72" y="275"/>
                  </a:lnTo>
                  <a:lnTo>
                    <a:pt x="70" y="273"/>
                  </a:lnTo>
                  <a:lnTo>
                    <a:pt x="70" y="273"/>
                  </a:lnTo>
                  <a:lnTo>
                    <a:pt x="68" y="275"/>
                  </a:lnTo>
                  <a:lnTo>
                    <a:pt x="66" y="277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6" y="273"/>
                  </a:lnTo>
                  <a:lnTo>
                    <a:pt x="68" y="269"/>
                  </a:lnTo>
                  <a:lnTo>
                    <a:pt x="68" y="269"/>
                  </a:lnTo>
                  <a:lnTo>
                    <a:pt x="66" y="269"/>
                  </a:lnTo>
                  <a:lnTo>
                    <a:pt x="64" y="269"/>
                  </a:lnTo>
                  <a:lnTo>
                    <a:pt x="62" y="269"/>
                  </a:lnTo>
                  <a:lnTo>
                    <a:pt x="60" y="269"/>
                  </a:lnTo>
                  <a:lnTo>
                    <a:pt x="60" y="269"/>
                  </a:lnTo>
                  <a:lnTo>
                    <a:pt x="58" y="273"/>
                  </a:lnTo>
                  <a:lnTo>
                    <a:pt x="54" y="275"/>
                  </a:lnTo>
                  <a:lnTo>
                    <a:pt x="50" y="275"/>
                  </a:lnTo>
                  <a:lnTo>
                    <a:pt x="44" y="275"/>
                  </a:lnTo>
                  <a:lnTo>
                    <a:pt x="44" y="275"/>
                  </a:lnTo>
                  <a:lnTo>
                    <a:pt x="44" y="275"/>
                  </a:lnTo>
                  <a:lnTo>
                    <a:pt x="46" y="277"/>
                  </a:lnTo>
                  <a:lnTo>
                    <a:pt x="46" y="277"/>
                  </a:lnTo>
                  <a:lnTo>
                    <a:pt x="48" y="279"/>
                  </a:lnTo>
                  <a:lnTo>
                    <a:pt x="48" y="279"/>
                  </a:lnTo>
                  <a:lnTo>
                    <a:pt x="44" y="279"/>
                  </a:lnTo>
                  <a:lnTo>
                    <a:pt x="42" y="279"/>
                  </a:lnTo>
                  <a:lnTo>
                    <a:pt x="36" y="279"/>
                  </a:lnTo>
                  <a:lnTo>
                    <a:pt x="36" y="279"/>
                  </a:lnTo>
                  <a:lnTo>
                    <a:pt x="36" y="273"/>
                  </a:lnTo>
                  <a:lnTo>
                    <a:pt x="36" y="267"/>
                  </a:lnTo>
                  <a:lnTo>
                    <a:pt x="36" y="267"/>
                  </a:lnTo>
                  <a:lnTo>
                    <a:pt x="34" y="269"/>
                  </a:lnTo>
                  <a:lnTo>
                    <a:pt x="30" y="269"/>
                  </a:lnTo>
                  <a:lnTo>
                    <a:pt x="30" y="269"/>
                  </a:lnTo>
                  <a:lnTo>
                    <a:pt x="30" y="265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28" y="261"/>
                  </a:lnTo>
                  <a:lnTo>
                    <a:pt x="26" y="263"/>
                  </a:lnTo>
                  <a:lnTo>
                    <a:pt x="26" y="265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6" y="265"/>
                  </a:lnTo>
                  <a:lnTo>
                    <a:pt x="26" y="267"/>
                  </a:lnTo>
                  <a:lnTo>
                    <a:pt x="26" y="267"/>
                  </a:lnTo>
                  <a:lnTo>
                    <a:pt x="24" y="269"/>
                  </a:lnTo>
                  <a:lnTo>
                    <a:pt x="20" y="269"/>
                  </a:lnTo>
                  <a:lnTo>
                    <a:pt x="20" y="269"/>
                  </a:lnTo>
                  <a:lnTo>
                    <a:pt x="18" y="265"/>
                  </a:lnTo>
                  <a:lnTo>
                    <a:pt x="16" y="263"/>
                  </a:lnTo>
                  <a:lnTo>
                    <a:pt x="8" y="261"/>
                  </a:lnTo>
                  <a:lnTo>
                    <a:pt x="8" y="261"/>
                  </a:lnTo>
                  <a:close/>
                  <a:moveTo>
                    <a:pt x="98" y="315"/>
                  </a:moveTo>
                  <a:lnTo>
                    <a:pt x="98" y="315"/>
                  </a:lnTo>
                  <a:lnTo>
                    <a:pt x="94" y="317"/>
                  </a:lnTo>
                  <a:lnTo>
                    <a:pt x="94" y="317"/>
                  </a:lnTo>
                  <a:lnTo>
                    <a:pt x="92" y="317"/>
                  </a:lnTo>
                  <a:lnTo>
                    <a:pt x="92" y="317"/>
                  </a:lnTo>
                  <a:lnTo>
                    <a:pt x="94" y="315"/>
                  </a:lnTo>
                  <a:lnTo>
                    <a:pt x="96" y="313"/>
                  </a:lnTo>
                  <a:lnTo>
                    <a:pt x="98" y="307"/>
                  </a:lnTo>
                  <a:lnTo>
                    <a:pt x="98" y="307"/>
                  </a:lnTo>
                  <a:lnTo>
                    <a:pt x="100" y="309"/>
                  </a:lnTo>
                  <a:lnTo>
                    <a:pt x="98" y="311"/>
                  </a:lnTo>
                  <a:lnTo>
                    <a:pt x="98" y="313"/>
                  </a:lnTo>
                  <a:lnTo>
                    <a:pt x="98" y="315"/>
                  </a:lnTo>
                  <a:lnTo>
                    <a:pt x="98" y="315"/>
                  </a:lnTo>
                  <a:close/>
                  <a:moveTo>
                    <a:pt x="82" y="305"/>
                  </a:moveTo>
                  <a:lnTo>
                    <a:pt x="82" y="305"/>
                  </a:lnTo>
                  <a:lnTo>
                    <a:pt x="84" y="307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88" y="311"/>
                  </a:lnTo>
                  <a:lnTo>
                    <a:pt x="84" y="311"/>
                  </a:lnTo>
                  <a:lnTo>
                    <a:pt x="84" y="311"/>
                  </a:lnTo>
                  <a:lnTo>
                    <a:pt x="84" y="309"/>
                  </a:lnTo>
                  <a:lnTo>
                    <a:pt x="82" y="309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5"/>
                  </a:lnTo>
                  <a:close/>
                  <a:moveTo>
                    <a:pt x="84" y="299"/>
                  </a:moveTo>
                  <a:lnTo>
                    <a:pt x="84" y="299"/>
                  </a:lnTo>
                  <a:lnTo>
                    <a:pt x="86" y="295"/>
                  </a:lnTo>
                  <a:lnTo>
                    <a:pt x="86" y="293"/>
                  </a:lnTo>
                  <a:lnTo>
                    <a:pt x="86" y="293"/>
                  </a:lnTo>
                  <a:lnTo>
                    <a:pt x="88" y="293"/>
                  </a:lnTo>
                  <a:lnTo>
                    <a:pt x="88" y="295"/>
                  </a:lnTo>
                  <a:lnTo>
                    <a:pt x="86" y="297"/>
                  </a:lnTo>
                  <a:lnTo>
                    <a:pt x="84" y="299"/>
                  </a:lnTo>
                  <a:lnTo>
                    <a:pt x="84" y="299"/>
                  </a:lnTo>
                  <a:close/>
                  <a:moveTo>
                    <a:pt x="84" y="287"/>
                  </a:moveTo>
                  <a:lnTo>
                    <a:pt x="84" y="287"/>
                  </a:lnTo>
                  <a:lnTo>
                    <a:pt x="86" y="285"/>
                  </a:lnTo>
                  <a:lnTo>
                    <a:pt x="88" y="285"/>
                  </a:lnTo>
                  <a:lnTo>
                    <a:pt x="92" y="289"/>
                  </a:lnTo>
                  <a:lnTo>
                    <a:pt x="92" y="289"/>
                  </a:lnTo>
                  <a:lnTo>
                    <a:pt x="88" y="287"/>
                  </a:lnTo>
                  <a:lnTo>
                    <a:pt x="84" y="287"/>
                  </a:lnTo>
                  <a:lnTo>
                    <a:pt x="84" y="287"/>
                  </a:lnTo>
                  <a:close/>
                  <a:moveTo>
                    <a:pt x="74" y="283"/>
                  </a:moveTo>
                  <a:lnTo>
                    <a:pt x="74" y="283"/>
                  </a:lnTo>
                  <a:lnTo>
                    <a:pt x="70" y="283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68" y="281"/>
                  </a:lnTo>
                  <a:lnTo>
                    <a:pt x="72" y="279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78" y="283"/>
                  </a:lnTo>
                  <a:lnTo>
                    <a:pt x="76" y="287"/>
                  </a:lnTo>
                  <a:lnTo>
                    <a:pt x="76" y="287"/>
                  </a:lnTo>
                  <a:lnTo>
                    <a:pt x="74" y="287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3"/>
                  </a:lnTo>
                  <a:lnTo>
                    <a:pt x="74" y="283"/>
                  </a:lnTo>
                  <a:close/>
                  <a:moveTo>
                    <a:pt x="72" y="303"/>
                  </a:moveTo>
                  <a:lnTo>
                    <a:pt x="72" y="303"/>
                  </a:lnTo>
                  <a:lnTo>
                    <a:pt x="76" y="301"/>
                  </a:lnTo>
                  <a:lnTo>
                    <a:pt x="78" y="301"/>
                  </a:lnTo>
                  <a:lnTo>
                    <a:pt x="78" y="301"/>
                  </a:lnTo>
                  <a:lnTo>
                    <a:pt x="80" y="303"/>
                  </a:lnTo>
                  <a:lnTo>
                    <a:pt x="80" y="303"/>
                  </a:lnTo>
                  <a:lnTo>
                    <a:pt x="76" y="307"/>
                  </a:lnTo>
                  <a:lnTo>
                    <a:pt x="72" y="309"/>
                  </a:lnTo>
                  <a:lnTo>
                    <a:pt x="72" y="309"/>
                  </a:lnTo>
                  <a:lnTo>
                    <a:pt x="72" y="303"/>
                  </a:lnTo>
                  <a:lnTo>
                    <a:pt x="72" y="303"/>
                  </a:lnTo>
                  <a:close/>
                  <a:moveTo>
                    <a:pt x="48" y="317"/>
                  </a:moveTo>
                  <a:lnTo>
                    <a:pt x="48" y="317"/>
                  </a:lnTo>
                  <a:lnTo>
                    <a:pt x="52" y="319"/>
                  </a:lnTo>
                  <a:lnTo>
                    <a:pt x="52" y="319"/>
                  </a:lnTo>
                  <a:lnTo>
                    <a:pt x="48" y="321"/>
                  </a:lnTo>
                  <a:lnTo>
                    <a:pt x="46" y="323"/>
                  </a:lnTo>
                  <a:lnTo>
                    <a:pt x="46" y="325"/>
                  </a:lnTo>
                  <a:lnTo>
                    <a:pt x="46" y="325"/>
                  </a:lnTo>
                  <a:lnTo>
                    <a:pt x="44" y="323"/>
                  </a:lnTo>
                  <a:lnTo>
                    <a:pt x="44" y="319"/>
                  </a:lnTo>
                  <a:lnTo>
                    <a:pt x="46" y="311"/>
                  </a:lnTo>
                  <a:lnTo>
                    <a:pt x="46" y="311"/>
                  </a:lnTo>
                  <a:lnTo>
                    <a:pt x="48" y="313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3"/>
                  </a:lnTo>
                  <a:lnTo>
                    <a:pt x="54" y="315"/>
                  </a:lnTo>
                  <a:lnTo>
                    <a:pt x="54" y="315"/>
                  </a:lnTo>
                  <a:lnTo>
                    <a:pt x="54" y="315"/>
                  </a:lnTo>
                  <a:lnTo>
                    <a:pt x="52" y="317"/>
                  </a:lnTo>
                  <a:lnTo>
                    <a:pt x="48" y="317"/>
                  </a:lnTo>
                  <a:lnTo>
                    <a:pt x="48" y="317"/>
                  </a:lnTo>
                  <a:close/>
                  <a:moveTo>
                    <a:pt x="46" y="327"/>
                  </a:moveTo>
                  <a:lnTo>
                    <a:pt x="46" y="327"/>
                  </a:lnTo>
                  <a:lnTo>
                    <a:pt x="46" y="325"/>
                  </a:lnTo>
                  <a:lnTo>
                    <a:pt x="50" y="325"/>
                  </a:lnTo>
                  <a:lnTo>
                    <a:pt x="52" y="327"/>
                  </a:lnTo>
                  <a:lnTo>
                    <a:pt x="54" y="325"/>
                  </a:lnTo>
                  <a:lnTo>
                    <a:pt x="54" y="325"/>
                  </a:lnTo>
                  <a:lnTo>
                    <a:pt x="54" y="329"/>
                  </a:lnTo>
                  <a:lnTo>
                    <a:pt x="50" y="329"/>
                  </a:lnTo>
                  <a:lnTo>
                    <a:pt x="48" y="329"/>
                  </a:lnTo>
                  <a:lnTo>
                    <a:pt x="46" y="327"/>
                  </a:lnTo>
                  <a:lnTo>
                    <a:pt x="46" y="327"/>
                  </a:lnTo>
                  <a:close/>
                  <a:moveTo>
                    <a:pt x="42" y="309"/>
                  </a:moveTo>
                  <a:lnTo>
                    <a:pt x="42" y="309"/>
                  </a:lnTo>
                  <a:lnTo>
                    <a:pt x="38" y="311"/>
                  </a:lnTo>
                  <a:lnTo>
                    <a:pt x="34" y="313"/>
                  </a:lnTo>
                  <a:lnTo>
                    <a:pt x="32" y="311"/>
                  </a:lnTo>
                  <a:lnTo>
                    <a:pt x="32" y="311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8" y="305"/>
                  </a:lnTo>
                  <a:lnTo>
                    <a:pt x="38" y="305"/>
                  </a:lnTo>
                  <a:lnTo>
                    <a:pt x="38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38" y="309"/>
                  </a:lnTo>
                  <a:lnTo>
                    <a:pt x="42" y="309"/>
                  </a:lnTo>
                  <a:lnTo>
                    <a:pt x="42" y="309"/>
                  </a:lnTo>
                  <a:close/>
                  <a:moveTo>
                    <a:pt x="36" y="299"/>
                  </a:moveTo>
                  <a:lnTo>
                    <a:pt x="36" y="299"/>
                  </a:lnTo>
                  <a:lnTo>
                    <a:pt x="38" y="297"/>
                  </a:lnTo>
                  <a:lnTo>
                    <a:pt x="40" y="297"/>
                  </a:lnTo>
                  <a:lnTo>
                    <a:pt x="42" y="295"/>
                  </a:lnTo>
                  <a:lnTo>
                    <a:pt x="42" y="295"/>
                  </a:lnTo>
                  <a:lnTo>
                    <a:pt x="38" y="293"/>
                  </a:lnTo>
                  <a:lnTo>
                    <a:pt x="32" y="293"/>
                  </a:lnTo>
                  <a:lnTo>
                    <a:pt x="32" y="293"/>
                  </a:lnTo>
                  <a:lnTo>
                    <a:pt x="34" y="289"/>
                  </a:lnTo>
                  <a:lnTo>
                    <a:pt x="36" y="287"/>
                  </a:lnTo>
                  <a:lnTo>
                    <a:pt x="40" y="287"/>
                  </a:lnTo>
                  <a:lnTo>
                    <a:pt x="44" y="285"/>
                  </a:lnTo>
                  <a:lnTo>
                    <a:pt x="44" y="283"/>
                  </a:lnTo>
                  <a:lnTo>
                    <a:pt x="44" y="285"/>
                  </a:lnTo>
                  <a:lnTo>
                    <a:pt x="44" y="285"/>
                  </a:lnTo>
                  <a:lnTo>
                    <a:pt x="44" y="287"/>
                  </a:lnTo>
                  <a:lnTo>
                    <a:pt x="46" y="287"/>
                  </a:lnTo>
                  <a:lnTo>
                    <a:pt x="46" y="287"/>
                  </a:lnTo>
                  <a:lnTo>
                    <a:pt x="48" y="283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54" y="279"/>
                  </a:lnTo>
                  <a:lnTo>
                    <a:pt x="56" y="279"/>
                  </a:lnTo>
                  <a:lnTo>
                    <a:pt x="56" y="279"/>
                  </a:lnTo>
                  <a:lnTo>
                    <a:pt x="56" y="283"/>
                  </a:lnTo>
                  <a:lnTo>
                    <a:pt x="56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0" y="295"/>
                  </a:lnTo>
                  <a:lnTo>
                    <a:pt x="58" y="299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6" y="297"/>
                  </a:lnTo>
                  <a:lnTo>
                    <a:pt x="58" y="293"/>
                  </a:lnTo>
                  <a:lnTo>
                    <a:pt x="58" y="293"/>
                  </a:lnTo>
                  <a:lnTo>
                    <a:pt x="56" y="291"/>
                  </a:lnTo>
                  <a:lnTo>
                    <a:pt x="54" y="291"/>
                  </a:lnTo>
                  <a:lnTo>
                    <a:pt x="50" y="293"/>
                  </a:lnTo>
                  <a:lnTo>
                    <a:pt x="50" y="293"/>
                  </a:lnTo>
                  <a:lnTo>
                    <a:pt x="50" y="289"/>
                  </a:lnTo>
                  <a:lnTo>
                    <a:pt x="50" y="287"/>
                  </a:lnTo>
                  <a:lnTo>
                    <a:pt x="50" y="287"/>
                  </a:lnTo>
                  <a:lnTo>
                    <a:pt x="48" y="289"/>
                  </a:lnTo>
                  <a:lnTo>
                    <a:pt x="48" y="291"/>
                  </a:lnTo>
                  <a:lnTo>
                    <a:pt x="46" y="293"/>
                  </a:lnTo>
                  <a:lnTo>
                    <a:pt x="44" y="293"/>
                  </a:lnTo>
                  <a:lnTo>
                    <a:pt x="44" y="293"/>
                  </a:lnTo>
                  <a:lnTo>
                    <a:pt x="44" y="295"/>
                  </a:lnTo>
                  <a:lnTo>
                    <a:pt x="44" y="299"/>
                  </a:lnTo>
                  <a:lnTo>
                    <a:pt x="44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36" y="299"/>
                  </a:lnTo>
                  <a:close/>
                  <a:moveTo>
                    <a:pt x="28" y="287"/>
                  </a:moveTo>
                  <a:lnTo>
                    <a:pt x="28" y="287"/>
                  </a:lnTo>
                  <a:lnTo>
                    <a:pt x="26" y="285"/>
                  </a:lnTo>
                  <a:lnTo>
                    <a:pt x="22" y="285"/>
                  </a:lnTo>
                  <a:lnTo>
                    <a:pt x="20" y="285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22" y="283"/>
                  </a:lnTo>
                  <a:lnTo>
                    <a:pt x="24" y="281"/>
                  </a:lnTo>
                  <a:lnTo>
                    <a:pt x="24" y="281"/>
                  </a:lnTo>
                  <a:lnTo>
                    <a:pt x="24" y="281"/>
                  </a:lnTo>
                  <a:lnTo>
                    <a:pt x="26" y="281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8" y="283"/>
                  </a:lnTo>
                  <a:lnTo>
                    <a:pt x="28" y="281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0" y="279"/>
                  </a:lnTo>
                  <a:lnTo>
                    <a:pt x="20" y="279"/>
                  </a:lnTo>
                  <a:lnTo>
                    <a:pt x="22" y="273"/>
                  </a:lnTo>
                  <a:lnTo>
                    <a:pt x="24" y="271"/>
                  </a:lnTo>
                  <a:lnTo>
                    <a:pt x="26" y="271"/>
                  </a:lnTo>
                  <a:lnTo>
                    <a:pt x="26" y="271"/>
                  </a:lnTo>
                  <a:lnTo>
                    <a:pt x="26" y="273"/>
                  </a:lnTo>
                  <a:lnTo>
                    <a:pt x="26" y="273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6" y="275"/>
                  </a:lnTo>
                  <a:lnTo>
                    <a:pt x="28" y="275"/>
                  </a:lnTo>
                  <a:lnTo>
                    <a:pt x="30" y="271"/>
                  </a:lnTo>
                  <a:lnTo>
                    <a:pt x="30" y="271"/>
                  </a:lnTo>
                  <a:lnTo>
                    <a:pt x="32" y="271"/>
                  </a:lnTo>
                  <a:lnTo>
                    <a:pt x="34" y="271"/>
                  </a:lnTo>
                  <a:lnTo>
                    <a:pt x="34" y="271"/>
                  </a:lnTo>
                  <a:lnTo>
                    <a:pt x="34" y="277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2" y="283"/>
                  </a:lnTo>
                  <a:lnTo>
                    <a:pt x="34" y="283"/>
                  </a:lnTo>
                  <a:lnTo>
                    <a:pt x="34" y="283"/>
                  </a:lnTo>
                  <a:lnTo>
                    <a:pt x="32" y="287"/>
                  </a:lnTo>
                  <a:lnTo>
                    <a:pt x="30" y="289"/>
                  </a:lnTo>
                  <a:lnTo>
                    <a:pt x="30" y="293"/>
                  </a:lnTo>
                  <a:lnTo>
                    <a:pt x="30" y="293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6" y="291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8" y="287"/>
                  </a:lnTo>
                  <a:lnTo>
                    <a:pt x="28" y="287"/>
                  </a:lnTo>
                  <a:close/>
                  <a:moveTo>
                    <a:pt x="48" y="301"/>
                  </a:moveTo>
                  <a:lnTo>
                    <a:pt x="48" y="301"/>
                  </a:lnTo>
                  <a:lnTo>
                    <a:pt x="50" y="303"/>
                  </a:lnTo>
                  <a:lnTo>
                    <a:pt x="52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3"/>
                  </a:lnTo>
                  <a:lnTo>
                    <a:pt x="54" y="301"/>
                  </a:lnTo>
                  <a:lnTo>
                    <a:pt x="56" y="301"/>
                  </a:lnTo>
                  <a:lnTo>
                    <a:pt x="56" y="301"/>
                  </a:lnTo>
                  <a:lnTo>
                    <a:pt x="56" y="305"/>
                  </a:lnTo>
                  <a:lnTo>
                    <a:pt x="54" y="307"/>
                  </a:lnTo>
                  <a:lnTo>
                    <a:pt x="50" y="309"/>
                  </a:lnTo>
                  <a:lnTo>
                    <a:pt x="50" y="313"/>
                  </a:lnTo>
                  <a:lnTo>
                    <a:pt x="50" y="313"/>
                  </a:lnTo>
                  <a:lnTo>
                    <a:pt x="48" y="311"/>
                  </a:lnTo>
                  <a:lnTo>
                    <a:pt x="48" y="307"/>
                  </a:lnTo>
                  <a:lnTo>
                    <a:pt x="48" y="301"/>
                  </a:lnTo>
                  <a:lnTo>
                    <a:pt x="48" y="301"/>
                  </a:lnTo>
                  <a:close/>
                  <a:moveTo>
                    <a:pt x="48" y="299"/>
                  </a:moveTo>
                  <a:lnTo>
                    <a:pt x="48" y="299"/>
                  </a:lnTo>
                  <a:lnTo>
                    <a:pt x="50" y="295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2" y="299"/>
                  </a:lnTo>
                  <a:lnTo>
                    <a:pt x="52" y="299"/>
                  </a:lnTo>
                  <a:lnTo>
                    <a:pt x="50" y="299"/>
                  </a:lnTo>
                  <a:lnTo>
                    <a:pt x="48" y="299"/>
                  </a:lnTo>
                  <a:lnTo>
                    <a:pt x="48" y="299"/>
                  </a:lnTo>
                  <a:close/>
                  <a:moveTo>
                    <a:pt x="58" y="313"/>
                  </a:moveTo>
                  <a:lnTo>
                    <a:pt x="58" y="313"/>
                  </a:lnTo>
                  <a:lnTo>
                    <a:pt x="60" y="315"/>
                  </a:lnTo>
                  <a:lnTo>
                    <a:pt x="60" y="315"/>
                  </a:lnTo>
                  <a:lnTo>
                    <a:pt x="62" y="319"/>
                  </a:lnTo>
                  <a:lnTo>
                    <a:pt x="62" y="319"/>
                  </a:lnTo>
                  <a:lnTo>
                    <a:pt x="58" y="321"/>
                  </a:lnTo>
                  <a:lnTo>
                    <a:pt x="54" y="321"/>
                  </a:lnTo>
                  <a:lnTo>
                    <a:pt x="54" y="321"/>
                  </a:lnTo>
                  <a:lnTo>
                    <a:pt x="58" y="317"/>
                  </a:lnTo>
                  <a:lnTo>
                    <a:pt x="58" y="313"/>
                  </a:lnTo>
                  <a:lnTo>
                    <a:pt x="58" y="313"/>
                  </a:lnTo>
                  <a:close/>
                  <a:moveTo>
                    <a:pt x="66" y="323"/>
                  </a:moveTo>
                  <a:lnTo>
                    <a:pt x="66" y="323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62" y="323"/>
                  </a:lnTo>
                  <a:lnTo>
                    <a:pt x="66" y="323"/>
                  </a:lnTo>
                  <a:lnTo>
                    <a:pt x="66" y="323"/>
                  </a:lnTo>
                  <a:close/>
                  <a:moveTo>
                    <a:pt x="64" y="313"/>
                  </a:moveTo>
                  <a:lnTo>
                    <a:pt x="64" y="313"/>
                  </a:lnTo>
                  <a:lnTo>
                    <a:pt x="64" y="307"/>
                  </a:lnTo>
                  <a:lnTo>
                    <a:pt x="64" y="307"/>
                  </a:lnTo>
                  <a:lnTo>
                    <a:pt x="68" y="307"/>
                  </a:lnTo>
                  <a:lnTo>
                    <a:pt x="68" y="307"/>
                  </a:lnTo>
                  <a:lnTo>
                    <a:pt x="66" y="311"/>
                  </a:lnTo>
                  <a:lnTo>
                    <a:pt x="66" y="311"/>
                  </a:lnTo>
                  <a:lnTo>
                    <a:pt x="64" y="313"/>
                  </a:lnTo>
                  <a:lnTo>
                    <a:pt x="64" y="313"/>
                  </a:lnTo>
                  <a:close/>
                  <a:moveTo>
                    <a:pt x="64" y="299"/>
                  </a:moveTo>
                  <a:lnTo>
                    <a:pt x="64" y="299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6" y="295"/>
                  </a:lnTo>
                  <a:lnTo>
                    <a:pt x="66" y="297"/>
                  </a:lnTo>
                  <a:lnTo>
                    <a:pt x="66" y="299"/>
                  </a:lnTo>
                  <a:lnTo>
                    <a:pt x="64" y="299"/>
                  </a:lnTo>
                  <a:lnTo>
                    <a:pt x="64" y="299"/>
                  </a:lnTo>
                  <a:close/>
                  <a:moveTo>
                    <a:pt x="12" y="311"/>
                  </a:moveTo>
                  <a:lnTo>
                    <a:pt x="12" y="311"/>
                  </a:lnTo>
                  <a:lnTo>
                    <a:pt x="10" y="309"/>
                  </a:lnTo>
                  <a:lnTo>
                    <a:pt x="8" y="307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5"/>
                  </a:lnTo>
                  <a:lnTo>
                    <a:pt x="12" y="307"/>
                  </a:lnTo>
                  <a:lnTo>
                    <a:pt x="12" y="311"/>
                  </a:lnTo>
                  <a:lnTo>
                    <a:pt x="12" y="311"/>
                  </a:lnTo>
                  <a:close/>
                  <a:moveTo>
                    <a:pt x="6" y="293"/>
                  </a:moveTo>
                  <a:lnTo>
                    <a:pt x="6" y="293"/>
                  </a:lnTo>
                  <a:lnTo>
                    <a:pt x="8" y="291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12" y="287"/>
                  </a:lnTo>
                  <a:lnTo>
                    <a:pt x="14" y="289"/>
                  </a:lnTo>
                  <a:lnTo>
                    <a:pt x="18" y="289"/>
                  </a:lnTo>
                  <a:lnTo>
                    <a:pt x="20" y="287"/>
                  </a:lnTo>
                  <a:lnTo>
                    <a:pt x="20" y="287"/>
                  </a:lnTo>
                  <a:lnTo>
                    <a:pt x="20" y="289"/>
                  </a:lnTo>
                  <a:lnTo>
                    <a:pt x="20" y="291"/>
                  </a:lnTo>
                  <a:lnTo>
                    <a:pt x="16" y="293"/>
                  </a:lnTo>
                  <a:lnTo>
                    <a:pt x="10" y="291"/>
                  </a:lnTo>
                  <a:lnTo>
                    <a:pt x="6" y="293"/>
                  </a:lnTo>
                  <a:lnTo>
                    <a:pt x="6" y="293"/>
                  </a:lnTo>
                  <a:close/>
                  <a:moveTo>
                    <a:pt x="20" y="303"/>
                  </a:moveTo>
                  <a:lnTo>
                    <a:pt x="20" y="303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28" y="305"/>
                  </a:lnTo>
                  <a:lnTo>
                    <a:pt x="28" y="305"/>
                  </a:lnTo>
                  <a:lnTo>
                    <a:pt x="24" y="305"/>
                  </a:lnTo>
                  <a:lnTo>
                    <a:pt x="20" y="303"/>
                  </a:lnTo>
                  <a:lnTo>
                    <a:pt x="20" y="303"/>
                  </a:lnTo>
                  <a:close/>
                  <a:moveTo>
                    <a:pt x="24" y="299"/>
                  </a:moveTo>
                  <a:lnTo>
                    <a:pt x="24" y="299"/>
                  </a:lnTo>
                  <a:lnTo>
                    <a:pt x="24" y="297"/>
                  </a:lnTo>
                  <a:lnTo>
                    <a:pt x="28" y="295"/>
                  </a:lnTo>
                  <a:lnTo>
                    <a:pt x="30" y="295"/>
                  </a:lnTo>
                  <a:lnTo>
                    <a:pt x="32" y="295"/>
                  </a:lnTo>
                  <a:lnTo>
                    <a:pt x="32" y="295"/>
                  </a:lnTo>
                  <a:lnTo>
                    <a:pt x="32" y="297"/>
                  </a:lnTo>
                  <a:lnTo>
                    <a:pt x="30" y="299"/>
                  </a:lnTo>
                  <a:lnTo>
                    <a:pt x="24" y="299"/>
                  </a:lnTo>
                  <a:lnTo>
                    <a:pt x="24" y="299"/>
                  </a:lnTo>
                  <a:close/>
                  <a:moveTo>
                    <a:pt x="24" y="325"/>
                  </a:moveTo>
                  <a:lnTo>
                    <a:pt x="24" y="325"/>
                  </a:lnTo>
                  <a:lnTo>
                    <a:pt x="20" y="327"/>
                  </a:lnTo>
                  <a:lnTo>
                    <a:pt x="18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8" y="327"/>
                  </a:lnTo>
                  <a:lnTo>
                    <a:pt x="20" y="323"/>
                  </a:lnTo>
                  <a:lnTo>
                    <a:pt x="22" y="321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4" y="325"/>
                  </a:lnTo>
                  <a:lnTo>
                    <a:pt x="24" y="325"/>
                  </a:lnTo>
                  <a:close/>
                  <a:moveTo>
                    <a:pt x="28" y="329"/>
                  </a:moveTo>
                  <a:lnTo>
                    <a:pt x="28" y="329"/>
                  </a:lnTo>
                  <a:lnTo>
                    <a:pt x="26" y="327"/>
                  </a:lnTo>
                  <a:lnTo>
                    <a:pt x="24" y="325"/>
                  </a:lnTo>
                  <a:lnTo>
                    <a:pt x="26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28" y="325"/>
                  </a:lnTo>
                  <a:lnTo>
                    <a:pt x="28" y="329"/>
                  </a:lnTo>
                  <a:lnTo>
                    <a:pt x="28" y="329"/>
                  </a:lnTo>
                  <a:close/>
                  <a:moveTo>
                    <a:pt x="28" y="321"/>
                  </a:moveTo>
                  <a:lnTo>
                    <a:pt x="28" y="321"/>
                  </a:lnTo>
                  <a:lnTo>
                    <a:pt x="28" y="317"/>
                  </a:lnTo>
                  <a:lnTo>
                    <a:pt x="28" y="313"/>
                  </a:lnTo>
                  <a:lnTo>
                    <a:pt x="28" y="313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0" y="317"/>
                  </a:lnTo>
                  <a:lnTo>
                    <a:pt x="32" y="317"/>
                  </a:lnTo>
                  <a:lnTo>
                    <a:pt x="32" y="319"/>
                  </a:lnTo>
                  <a:lnTo>
                    <a:pt x="34" y="321"/>
                  </a:lnTo>
                  <a:lnTo>
                    <a:pt x="34" y="321"/>
                  </a:lnTo>
                  <a:lnTo>
                    <a:pt x="32" y="321"/>
                  </a:lnTo>
                  <a:lnTo>
                    <a:pt x="28" y="321"/>
                  </a:lnTo>
                  <a:lnTo>
                    <a:pt x="28" y="321"/>
                  </a:lnTo>
                  <a:close/>
                  <a:moveTo>
                    <a:pt x="36" y="319"/>
                  </a:moveTo>
                  <a:lnTo>
                    <a:pt x="36" y="319"/>
                  </a:lnTo>
                  <a:lnTo>
                    <a:pt x="38" y="321"/>
                  </a:lnTo>
                  <a:lnTo>
                    <a:pt x="38" y="325"/>
                  </a:lnTo>
                  <a:lnTo>
                    <a:pt x="3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6" y="323"/>
                  </a:lnTo>
                  <a:lnTo>
                    <a:pt x="36" y="319"/>
                  </a:lnTo>
                  <a:lnTo>
                    <a:pt x="36" y="319"/>
                  </a:lnTo>
                  <a:close/>
                  <a:moveTo>
                    <a:pt x="32" y="361"/>
                  </a:moveTo>
                  <a:lnTo>
                    <a:pt x="32" y="361"/>
                  </a:lnTo>
                  <a:lnTo>
                    <a:pt x="32" y="357"/>
                  </a:lnTo>
                  <a:lnTo>
                    <a:pt x="36" y="357"/>
                  </a:lnTo>
                  <a:lnTo>
                    <a:pt x="36" y="357"/>
                  </a:lnTo>
                  <a:lnTo>
                    <a:pt x="36" y="361"/>
                  </a:lnTo>
                  <a:lnTo>
                    <a:pt x="32" y="361"/>
                  </a:lnTo>
                  <a:lnTo>
                    <a:pt x="32" y="361"/>
                  </a:lnTo>
                  <a:close/>
                  <a:moveTo>
                    <a:pt x="40" y="357"/>
                  </a:moveTo>
                  <a:lnTo>
                    <a:pt x="40" y="357"/>
                  </a:lnTo>
                  <a:lnTo>
                    <a:pt x="40" y="355"/>
                  </a:lnTo>
                  <a:lnTo>
                    <a:pt x="44" y="355"/>
                  </a:lnTo>
                  <a:lnTo>
                    <a:pt x="44" y="355"/>
                  </a:lnTo>
                  <a:lnTo>
                    <a:pt x="42" y="359"/>
                  </a:lnTo>
                  <a:lnTo>
                    <a:pt x="42" y="359"/>
                  </a:lnTo>
                  <a:lnTo>
                    <a:pt x="40" y="357"/>
                  </a:lnTo>
                  <a:lnTo>
                    <a:pt x="40" y="357"/>
                  </a:lnTo>
                  <a:close/>
                  <a:moveTo>
                    <a:pt x="44" y="361"/>
                  </a:moveTo>
                  <a:lnTo>
                    <a:pt x="44" y="361"/>
                  </a:lnTo>
                  <a:lnTo>
                    <a:pt x="44" y="359"/>
                  </a:lnTo>
                  <a:lnTo>
                    <a:pt x="46" y="357"/>
                  </a:lnTo>
                  <a:lnTo>
                    <a:pt x="48" y="357"/>
                  </a:lnTo>
                  <a:lnTo>
                    <a:pt x="50" y="361"/>
                  </a:lnTo>
                  <a:lnTo>
                    <a:pt x="50" y="361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1"/>
                  </a:lnTo>
                  <a:close/>
                  <a:moveTo>
                    <a:pt x="32" y="353"/>
                  </a:moveTo>
                  <a:lnTo>
                    <a:pt x="32" y="353"/>
                  </a:lnTo>
                  <a:lnTo>
                    <a:pt x="32" y="347"/>
                  </a:lnTo>
                  <a:lnTo>
                    <a:pt x="32" y="347"/>
                  </a:lnTo>
                  <a:lnTo>
                    <a:pt x="34" y="347"/>
                  </a:lnTo>
                  <a:lnTo>
                    <a:pt x="40" y="345"/>
                  </a:lnTo>
                  <a:lnTo>
                    <a:pt x="42" y="341"/>
                  </a:lnTo>
                  <a:lnTo>
                    <a:pt x="42" y="339"/>
                  </a:lnTo>
                  <a:lnTo>
                    <a:pt x="40" y="337"/>
                  </a:lnTo>
                  <a:lnTo>
                    <a:pt x="40" y="337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6" y="337"/>
                  </a:lnTo>
                  <a:lnTo>
                    <a:pt x="46" y="337"/>
                  </a:lnTo>
                  <a:lnTo>
                    <a:pt x="46" y="341"/>
                  </a:lnTo>
                  <a:lnTo>
                    <a:pt x="50" y="341"/>
                  </a:lnTo>
                  <a:lnTo>
                    <a:pt x="50" y="341"/>
                  </a:lnTo>
                  <a:lnTo>
                    <a:pt x="32" y="353"/>
                  </a:lnTo>
                  <a:lnTo>
                    <a:pt x="32" y="353"/>
                  </a:lnTo>
                  <a:close/>
                  <a:moveTo>
                    <a:pt x="80" y="355"/>
                  </a:moveTo>
                  <a:lnTo>
                    <a:pt x="80" y="355"/>
                  </a:lnTo>
                  <a:lnTo>
                    <a:pt x="80" y="359"/>
                  </a:lnTo>
                  <a:lnTo>
                    <a:pt x="76" y="359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2" y="355"/>
                  </a:lnTo>
                  <a:lnTo>
                    <a:pt x="74" y="353"/>
                  </a:lnTo>
                  <a:lnTo>
                    <a:pt x="80" y="355"/>
                  </a:lnTo>
                  <a:lnTo>
                    <a:pt x="80" y="355"/>
                  </a:lnTo>
                  <a:close/>
                  <a:moveTo>
                    <a:pt x="70" y="361"/>
                  </a:moveTo>
                  <a:lnTo>
                    <a:pt x="70" y="361"/>
                  </a:lnTo>
                  <a:lnTo>
                    <a:pt x="72" y="363"/>
                  </a:lnTo>
                  <a:lnTo>
                    <a:pt x="72" y="367"/>
                  </a:lnTo>
                  <a:lnTo>
                    <a:pt x="72" y="367"/>
                  </a:lnTo>
                  <a:lnTo>
                    <a:pt x="68" y="369"/>
                  </a:lnTo>
                  <a:lnTo>
                    <a:pt x="64" y="371"/>
                  </a:lnTo>
                  <a:lnTo>
                    <a:pt x="64" y="371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4" y="361"/>
                  </a:lnTo>
                  <a:lnTo>
                    <a:pt x="66" y="363"/>
                  </a:lnTo>
                  <a:lnTo>
                    <a:pt x="68" y="363"/>
                  </a:lnTo>
                  <a:lnTo>
                    <a:pt x="70" y="361"/>
                  </a:lnTo>
                  <a:lnTo>
                    <a:pt x="70" y="361"/>
                  </a:lnTo>
                  <a:close/>
                  <a:moveTo>
                    <a:pt x="64" y="361"/>
                  </a:moveTo>
                  <a:lnTo>
                    <a:pt x="64" y="361"/>
                  </a:lnTo>
                  <a:lnTo>
                    <a:pt x="58" y="361"/>
                  </a:lnTo>
                  <a:lnTo>
                    <a:pt x="50" y="361"/>
                  </a:lnTo>
                  <a:lnTo>
                    <a:pt x="50" y="361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60" y="355"/>
                  </a:lnTo>
                  <a:lnTo>
                    <a:pt x="62" y="357"/>
                  </a:lnTo>
                  <a:lnTo>
                    <a:pt x="64" y="361"/>
                  </a:lnTo>
                  <a:lnTo>
                    <a:pt x="64" y="361"/>
                  </a:lnTo>
                  <a:close/>
                  <a:moveTo>
                    <a:pt x="58" y="341"/>
                  </a:moveTo>
                  <a:lnTo>
                    <a:pt x="58" y="341"/>
                  </a:lnTo>
                  <a:lnTo>
                    <a:pt x="60" y="345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8" y="347"/>
                  </a:lnTo>
                  <a:lnTo>
                    <a:pt x="58" y="345"/>
                  </a:lnTo>
                  <a:lnTo>
                    <a:pt x="58" y="341"/>
                  </a:lnTo>
                  <a:lnTo>
                    <a:pt x="58" y="341"/>
                  </a:lnTo>
                  <a:close/>
                  <a:moveTo>
                    <a:pt x="70" y="337"/>
                  </a:moveTo>
                  <a:lnTo>
                    <a:pt x="70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2" y="339"/>
                  </a:lnTo>
                  <a:lnTo>
                    <a:pt x="62" y="337"/>
                  </a:lnTo>
                  <a:lnTo>
                    <a:pt x="62" y="337"/>
                  </a:lnTo>
                  <a:lnTo>
                    <a:pt x="60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50" y="335"/>
                  </a:lnTo>
                  <a:lnTo>
                    <a:pt x="50" y="335"/>
                  </a:lnTo>
                  <a:lnTo>
                    <a:pt x="50" y="335"/>
                  </a:lnTo>
                  <a:lnTo>
                    <a:pt x="48" y="335"/>
                  </a:lnTo>
                  <a:lnTo>
                    <a:pt x="48" y="335"/>
                  </a:lnTo>
                  <a:lnTo>
                    <a:pt x="46" y="335"/>
                  </a:lnTo>
                  <a:lnTo>
                    <a:pt x="46" y="333"/>
                  </a:lnTo>
                  <a:lnTo>
                    <a:pt x="44" y="333"/>
                  </a:lnTo>
                  <a:lnTo>
                    <a:pt x="44" y="333"/>
                  </a:lnTo>
                  <a:lnTo>
                    <a:pt x="44" y="333"/>
                  </a:lnTo>
                  <a:lnTo>
                    <a:pt x="40" y="333"/>
                  </a:lnTo>
                  <a:lnTo>
                    <a:pt x="40" y="333"/>
                  </a:lnTo>
                  <a:lnTo>
                    <a:pt x="38" y="335"/>
                  </a:lnTo>
                  <a:lnTo>
                    <a:pt x="36" y="335"/>
                  </a:lnTo>
                  <a:lnTo>
                    <a:pt x="36" y="335"/>
                  </a:lnTo>
                  <a:lnTo>
                    <a:pt x="36" y="333"/>
                  </a:lnTo>
                  <a:lnTo>
                    <a:pt x="38" y="331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8" y="331"/>
                  </a:lnTo>
                  <a:lnTo>
                    <a:pt x="52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1"/>
                  </a:lnTo>
                  <a:lnTo>
                    <a:pt x="68" y="329"/>
                  </a:lnTo>
                  <a:lnTo>
                    <a:pt x="68" y="329"/>
                  </a:lnTo>
                  <a:lnTo>
                    <a:pt x="72" y="333"/>
                  </a:lnTo>
                  <a:lnTo>
                    <a:pt x="74" y="333"/>
                  </a:lnTo>
                  <a:lnTo>
                    <a:pt x="78" y="333"/>
                  </a:lnTo>
                  <a:lnTo>
                    <a:pt x="76" y="335"/>
                  </a:lnTo>
                  <a:lnTo>
                    <a:pt x="76" y="335"/>
                  </a:lnTo>
                  <a:lnTo>
                    <a:pt x="76" y="335"/>
                  </a:lnTo>
                  <a:lnTo>
                    <a:pt x="74" y="335"/>
                  </a:lnTo>
                  <a:lnTo>
                    <a:pt x="74" y="335"/>
                  </a:lnTo>
                  <a:lnTo>
                    <a:pt x="74" y="335"/>
                  </a:lnTo>
                  <a:lnTo>
                    <a:pt x="70" y="337"/>
                  </a:lnTo>
                  <a:lnTo>
                    <a:pt x="70" y="337"/>
                  </a:lnTo>
                  <a:close/>
                  <a:moveTo>
                    <a:pt x="74" y="339"/>
                  </a:moveTo>
                  <a:lnTo>
                    <a:pt x="74" y="339"/>
                  </a:lnTo>
                  <a:lnTo>
                    <a:pt x="78" y="337"/>
                  </a:lnTo>
                  <a:lnTo>
                    <a:pt x="82" y="339"/>
                  </a:lnTo>
                  <a:lnTo>
                    <a:pt x="82" y="339"/>
                  </a:lnTo>
                  <a:lnTo>
                    <a:pt x="80" y="341"/>
                  </a:lnTo>
                  <a:lnTo>
                    <a:pt x="78" y="341"/>
                  </a:lnTo>
                  <a:lnTo>
                    <a:pt x="76" y="341"/>
                  </a:lnTo>
                  <a:lnTo>
                    <a:pt x="74" y="339"/>
                  </a:lnTo>
                  <a:lnTo>
                    <a:pt x="74" y="339"/>
                  </a:lnTo>
                  <a:close/>
                  <a:moveTo>
                    <a:pt x="82" y="325"/>
                  </a:moveTo>
                  <a:lnTo>
                    <a:pt x="82" y="325"/>
                  </a:lnTo>
                  <a:lnTo>
                    <a:pt x="76" y="327"/>
                  </a:lnTo>
                  <a:lnTo>
                    <a:pt x="72" y="325"/>
                  </a:lnTo>
                  <a:lnTo>
                    <a:pt x="72" y="325"/>
                  </a:lnTo>
                  <a:lnTo>
                    <a:pt x="72" y="321"/>
                  </a:lnTo>
                  <a:lnTo>
                    <a:pt x="74" y="319"/>
                  </a:lnTo>
                  <a:lnTo>
                    <a:pt x="74" y="319"/>
                  </a:lnTo>
                  <a:lnTo>
                    <a:pt x="76" y="319"/>
                  </a:lnTo>
                  <a:lnTo>
                    <a:pt x="76" y="321"/>
                  </a:lnTo>
                  <a:lnTo>
                    <a:pt x="76" y="323"/>
                  </a:lnTo>
                  <a:lnTo>
                    <a:pt x="76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80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5"/>
                  </a:lnTo>
                  <a:lnTo>
                    <a:pt x="82" y="325"/>
                  </a:lnTo>
                  <a:close/>
                  <a:moveTo>
                    <a:pt x="78" y="319"/>
                  </a:moveTo>
                  <a:lnTo>
                    <a:pt x="78" y="319"/>
                  </a:lnTo>
                  <a:lnTo>
                    <a:pt x="78" y="315"/>
                  </a:lnTo>
                  <a:lnTo>
                    <a:pt x="82" y="313"/>
                  </a:lnTo>
                  <a:lnTo>
                    <a:pt x="90" y="313"/>
                  </a:lnTo>
                  <a:lnTo>
                    <a:pt x="90" y="313"/>
                  </a:lnTo>
                  <a:lnTo>
                    <a:pt x="90" y="319"/>
                  </a:lnTo>
                  <a:lnTo>
                    <a:pt x="86" y="321"/>
                  </a:lnTo>
                  <a:lnTo>
                    <a:pt x="86" y="321"/>
                  </a:lnTo>
                  <a:lnTo>
                    <a:pt x="84" y="319"/>
                  </a:lnTo>
                  <a:lnTo>
                    <a:pt x="78" y="319"/>
                  </a:lnTo>
                  <a:lnTo>
                    <a:pt x="78" y="319"/>
                  </a:lnTo>
                  <a:close/>
                  <a:moveTo>
                    <a:pt x="84" y="341"/>
                  </a:moveTo>
                  <a:lnTo>
                    <a:pt x="84" y="341"/>
                  </a:lnTo>
                  <a:lnTo>
                    <a:pt x="84" y="341"/>
                  </a:lnTo>
                  <a:lnTo>
                    <a:pt x="86" y="339"/>
                  </a:lnTo>
                  <a:lnTo>
                    <a:pt x="86" y="339"/>
                  </a:lnTo>
                  <a:lnTo>
                    <a:pt x="86" y="337"/>
                  </a:lnTo>
                  <a:lnTo>
                    <a:pt x="86" y="337"/>
                  </a:lnTo>
                  <a:lnTo>
                    <a:pt x="88" y="335"/>
                  </a:lnTo>
                  <a:lnTo>
                    <a:pt x="88" y="335"/>
                  </a:lnTo>
                  <a:lnTo>
                    <a:pt x="90" y="337"/>
                  </a:lnTo>
                  <a:lnTo>
                    <a:pt x="90" y="339"/>
                  </a:lnTo>
                  <a:lnTo>
                    <a:pt x="90" y="339"/>
                  </a:lnTo>
                  <a:lnTo>
                    <a:pt x="88" y="339"/>
                  </a:lnTo>
                  <a:lnTo>
                    <a:pt x="86" y="341"/>
                  </a:lnTo>
                  <a:lnTo>
                    <a:pt x="86" y="341"/>
                  </a:lnTo>
                  <a:lnTo>
                    <a:pt x="84" y="341"/>
                  </a:lnTo>
                  <a:lnTo>
                    <a:pt x="84" y="341"/>
                  </a:lnTo>
                  <a:close/>
                  <a:moveTo>
                    <a:pt x="84" y="335"/>
                  </a:moveTo>
                  <a:lnTo>
                    <a:pt x="84" y="335"/>
                  </a:lnTo>
                  <a:lnTo>
                    <a:pt x="84" y="333"/>
                  </a:lnTo>
                  <a:lnTo>
                    <a:pt x="86" y="333"/>
                  </a:lnTo>
                  <a:lnTo>
                    <a:pt x="90" y="333"/>
                  </a:lnTo>
                  <a:lnTo>
                    <a:pt x="90" y="333"/>
                  </a:lnTo>
                  <a:lnTo>
                    <a:pt x="88" y="335"/>
                  </a:lnTo>
                  <a:lnTo>
                    <a:pt x="84" y="335"/>
                  </a:lnTo>
                  <a:lnTo>
                    <a:pt x="84" y="335"/>
                  </a:lnTo>
                  <a:close/>
                  <a:moveTo>
                    <a:pt x="100" y="335"/>
                  </a:moveTo>
                  <a:lnTo>
                    <a:pt x="100" y="335"/>
                  </a:lnTo>
                  <a:lnTo>
                    <a:pt x="96" y="335"/>
                  </a:lnTo>
                  <a:lnTo>
                    <a:pt x="94" y="337"/>
                  </a:lnTo>
                  <a:lnTo>
                    <a:pt x="94" y="337"/>
                  </a:lnTo>
                  <a:lnTo>
                    <a:pt x="94" y="333"/>
                  </a:lnTo>
                  <a:lnTo>
                    <a:pt x="92" y="327"/>
                  </a:lnTo>
                  <a:lnTo>
                    <a:pt x="92" y="327"/>
                  </a:lnTo>
                  <a:lnTo>
                    <a:pt x="96" y="327"/>
                  </a:lnTo>
                  <a:lnTo>
                    <a:pt x="98" y="329"/>
                  </a:lnTo>
                  <a:lnTo>
                    <a:pt x="98" y="329"/>
                  </a:lnTo>
                  <a:lnTo>
                    <a:pt x="98" y="331"/>
                  </a:lnTo>
                  <a:lnTo>
                    <a:pt x="98" y="331"/>
                  </a:lnTo>
                  <a:lnTo>
                    <a:pt x="100" y="333"/>
                  </a:lnTo>
                  <a:lnTo>
                    <a:pt x="100" y="335"/>
                  </a:lnTo>
                  <a:lnTo>
                    <a:pt x="100" y="335"/>
                  </a:lnTo>
                  <a:close/>
                  <a:moveTo>
                    <a:pt x="142" y="331"/>
                  </a:moveTo>
                  <a:lnTo>
                    <a:pt x="142" y="331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9"/>
                  </a:lnTo>
                  <a:lnTo>
                    <a:pt x="130" y="331"/>
                  </a:lnTo>
                  <a:lnTo>
                    <a:pt x="120" y="331"/>
                  </a:lnTo>
                  <a:lnTo>
                    <a:pt x="120" y="331"/>
                  </a:lnTo>
                  <a:lnTo>
                    <a:pt x="120" y="327"/>
                  </a:lnTo>
                  <a:lnTo>
                    <a:pt x="120" y="327"/>
                  </a:lnTo>
                  <a:lnTo>
                    <a:pt x="118" y="327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6" y="329"/>
                  </a:lnTo>
                  <a:lnTo>
                    <a:pt x="114" y="327"/>
                  </a:lnTo>
                  <a:lnTo>
                    <a:pt x="114" y="331"/>
                  </a:lnTo>
                  <a:lnTo>
                    <a:pt x="114" y="331"/>
                  </a:lnTo>
                  <a:lnTo>
                    <a:pt x="108" y="331"/>
                  </a:lnTo>
                  <a:lnTo>
                    <a:pt x="108" y="331"/>
                  </a:lnTo>
                  <a:lnTo>
                    <a:pt x="110" y="329"/>
                  </a:lnTo>
                  <a:lnTo>
                    <a:pt x="110" y="329"/>
                  </a:lnTo>
                  <a:lnTo>
                    <a:pt x="112" y="327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08" y="325"/>
                  </a:lnTo>
                  <a:lnTo>
                    <a:pt x="102" y="327"/>
                  </a:lnTo>
                  <a:lnTo>
                    <a:pt x="96" y="327"/>
                  </a:lnTo>
                  <a:lnTo>
                    <a:pt x="90" y="327"/>
                  </a:lnTo>
                  <a:lnTo>
                    <a:pt x="90" y="32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90" y="327"/>
                  </a:lnTo>
                  <a:lnTo>
                    <a:pt x="88" y="327"/>
                  </a:lnTo>
                  <a:lnTo>
                    <a:pt x="86" y="327"/>
                  </a:lnTo>
                  <a:lnTo>
                    <a:pt x="86" y="327"/>
                  </a:lnTo>
                  <a:lnTo>
                    <a:pt x="88" y="323"/>
                  </a:lnTo>
                  <a:lnTo>
                    <a:pt x="90" y="321"/>
                  </a:lnTo>
                  <a:lnTo>
                    <a:pt x="92" y="321"/>
                  </a:lnTo>
                  <a:lnTo>
                    <a:pt x="92" y="321"/>
                  </a:lnTo>
                  <a:lnTo>
                    <a:pt x="92" y="321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100" y="317"/>
                  </a:lnTo>
                  <a:lnTo>
                    <a:pt x="104" y="31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08" y="319"/>
                  </a:lnTo>
                  <a:lnTo>
                    <a:pt x="108" y="317"/>
                  </a:lnTo>
                  <a:lnTo>
                    <a:pt x="108" y="315"/>
                  </a:lnTo>
                  <a:lnTo>
                    <a:pt x="108" y="315"/>
                  </a:lnTo>
                  <a:lnTo>
                    <a:pt x="108" y="313"/>
                  </a:lnTo>
                  <a:lnTo>
                    <a:pt x="106" y="313"/>
                  </a:lnTo>
                  <a:lnTo>
                    <a:pt x="106" y="313"/>
                  </a:lnTo>
                  <a:lnTo>
                    <a:pt x="106" y="311"/>
                  </a:lnTo>
                  <a:lnTo>
                    <a:pt x="106" y="311"/>
                  </a:lnTo>
                  <a:lnTo>
                    <a:pt x="110" y="311"/>
                  </a:lnTo>
                  <a:lnTo>
                    <a:pt x="114" y="311"/>
                  </a:lnTo>
                  <a:lnTo>
                    <a:pt x="114" y="311"/>
                  </a:lnTo>
                  <a:lnTo>
                    <a:pt x="106" y="309"/>
                  </a:lnTo>
                  <a:lnTo>
                    <a:pt x="100" y="307"/>
                  </a:lnTo>
                  <a:lnTo>
                    <a:pt x="98" y="303"/>
                  </a:lnTo>
                  <a:lnTo>
                    <a:pt x="98" y="295"/>
                  </a:lnTo>
                  <a:lnTo>
                    <a:pt x="98" y="295"/>
                  </a:lnTo>
                  <a:lnTo>
                    <a:pt x="102" y="291"/>
                  </a:lnTo>
                  <a:lnTo>
                    <a:pt x="104" y="289"/>
                  </a:lnTo>
                  <a:lnTo>
                    <a:pt x="106" y="287"/>
                  </a:lnTo>
                  <a:lnTo>
                    <a:pt x="106" y="287"/>
                  </a:lnTo>
                  <a:lnTo>
                    <a:pt x="108" y="287"/>
                  </a:lnTo>
                  <a:lnTo>
                    <a:pt x="108" y="287"/>
                  </a:lnTo>
                  <a:lnTo>
                    <a:pt x="108" y="295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2" y="293"/>
                  </a:lnTo>
                  <a:lnTo>
                    <a:pt x="114" y="291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6" y="297"/>
                  </a:lnTo>
                  <a:lnTo>
                    <a:pt x="116" y="297"/>
                  </a:lnTo>
                  <a:lnTo>
                    <a:pt x="122" y="297"/>
                  </a:lnTo>
                  <a:lnTo>
                    <a:pt x="128" y="297"/>
                  </a:lnTo>
                  <a:lnTo>
                    <a:pt x="134" y="297"/>
                  </a:lnTo>
                  <a:lnTo>
                    <a:pt x="140" y="295"/>
                  </a:lnTo>
                  <a:lnTo>
                    <a:pt x="140" y="295"/>
                  </a:lnTo>
                  <a:lnTo>
                    <a:pt x="138" y="291"/>
                  </a:lnTo>
                  <a:lnTo>
                    <a:pt x="140" y="287"/>
                  </a:lnTo>
                  <a:lnTo>
                    <a:pt x="142" y="281"/>
                  </a:lnTo>
                  <a:lnTo>
                    <a:pt x="146" y="277"/>
                  </a:lnTo>
                  <a:lnTo>
                    <a:pt x="146" y="277"/>
                  </a:lnTo>
                  <a:lnTo>
                    <a:pt x="144" y="281"/>
                  </a:lnTo>
                  <a:lnTo>
                    <a:pt x="144" y="283"/>
                  </a:lnTo>
                  <a:lnTo>
                    <a:pt x="148" y="283"/>
                  </a:lnTo>
                  <a:lnTo>
                    <a:pt x="148" y="283"/>
                  </a:lnTo>
                  <a:lnTo>
                    <a:pt x="146" y="285"/>
                  </a:lnTo>
                  <a:lnTo>
                    <a:pt x="144" y="287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8" y="289"/>
                  </a:lnTo>
                  <a:lnTo>
                    <a:pt x="150" y="289"/>
                  </a:lnTo>
                  <a:lnTo>
                    <a:pt x="150" y="289"/>
                  </a:lnTo>
                  <a:lnTo>
                    <a:pt x="152" y="287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4" y="283"/>
                  </a:lnTo>
                  <a:lnTo>
                    <a:pt x="158" y="283"/>
                  </a:lnTo>
                  <a:lnTo>
                    <a:pt x="158" y="283"/>
                  </a:lnTo>
                  <a:lnTo>
                    <a:pt x="158" y="285"/>
                  </a:lnTo>
                  <a:lnTo>
                    <a:pt x="156" y="287"/>
                  </a:lnTo>
                  <a:lnTo>
                    <a:pt x="156" y="287"/>
                  </a:lnTo>
                  <a:lnTo>
                    <a:pt x="160" y="287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60" y="289"/>
                  </a:lnTo>
                  <a:lnTo>
                    <a:pt x="160" y="291"/>
                  </a:lnTo>
                  <a:lnTo>
                    <a:pt x="158" y="295"/>
                  </a:lnTo>
                  <a:lnTo>
                    <a:pt x="158" y="297"/>
                  </a:lnTo>
                  <a:lnTo>
                    <a:pt x="158" y="297"/>
                  </a:lnTo>
                  <a:lnTo>
                    <a:pt x="152" y="301"/>
                  </a:lnTo>
                  <a:lnTo>
                    <a:pt x="152" y="301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54" y="305"/>
                  </a:lnTo>
                  <a:lnTo>
                    <a:pt x="158" y="303"/>
                  </a:lnTo>
                  <a:lnTo>
                    <a:pt x="162" y="301"/>
                  </a:lnTo>
                  <a:lnTo>
                    <a:pt x="162" y="301"/>
                  </a:lnTo>
                  <a:lnTo>
                    <a:pt x="162" y="307"/>
                  </a:lnTo>
                  <a:lnTo>
                    <a:pt x="160" y="313"/>
                  </a:lnTo>
                  <a:lnTo>
                    <a:pt x="160" y="313"/>
                  </a:lnTo>
                  <a:lnTo>
                    <a:pt x="164" y="311"/>
                  </a:lnTo>
                  <a:lnTo>
                    <a:pt x="166" y="309"/>
                  </a:lnTo>
                  <a:lnTo>
                    <a:pt x="166" y="309"/>
                  </a:lnTo>
                  <a:lnTo>
                    <a:pt x="164" y="305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6" y="301"/>
                  </a:lnTo>
                  <a:lnTo>
                    <a:pt x="168" y="303"/>
                  </a:lnTo>
                  <a:lnTo>
                    <a:pt x="170" y="303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74" y="305"/>
                  </a:lnTo>
                  <a:lnTo>
                    <a:pt x="172" y="307"/>
                  </a:lnTo>
                  <a:lnTo>
                    <a:pt x="172" y="307"/>
                  </a:lnTo>
                  <a:lnTo>
                    <a:pt x="176" y="307"/>
                  </a:lnTo>
                  <a:lnTo>
                    <a:pt x="176" y="307"/>
                  </a:lnTo>
                  <a:lnTo>
                    <a:pt x="176" y="313"/>
                  </a:lnTo>
                  <a:lnTo>
                    <a:pt x="174" y="313"/>
                  </a:lnTo>
                  <a:lnTo>
                    <a:pt x="172" y="315"/>
                  </a:lnTo>
                  <a:lnTo>
                    <a:pt x="172" y="315"/>
                  </a:lnTo>
                  <a:lnTo>
                    <a:pt x="174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68" y="313"/>
                  </a:lnTo>
                  <a:lnTo>
                    <a:pt x="170" y="315"/>
                  </a:lnTo>
                  <a:lnTo>
                    <a:pt x="172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76" y="319"/>
                  </a:lnTo>
                  <a:lnTo>
                    <a:pt x="174" y="321"/>
                  </a:lnTo>
                  <a:lnTo>
                    <a:pt x="172" y="323"/>
                  </a:lnTo>
                  <a:lnTo>
                    <a:pt x="172" y="323"/>
                  </a:lnTo>
                  <a:lnTo>
                    <a:pt x="176" y="323"/>
                  </a:lnTo>
                  <a:lnTo>
                    <a:pt x="178" y="321"/>
                  </a:lnTo>
                  <a:lnTo>
                    <a:pt x="178" y="319"/>
                  </a:lnTo>
                  <a:lnTo>
                    <a:pt x="178" y="319"/>
                  </a:lnTo>
                  <a:lnTo>
                    <a:pt x="180" y="323"/>
                  </a:lnTo>
                  <a:lnTo>
                    <a:pt x="180" y="323"/>
                  </a:lnTo>
                  <a:lnTo>
                    <a:pt x="184" y="323"/>
                  </a:lnTo>
                  <a:lnTo>
                    <a:pt x="184" y="323"/>
                  </a:lnTo>
                  <a:lnTo>
                    <a:pt x="178" y="325"/>
                  </a:lnTo>
                  <a:lnTo>
                    <a:pt x="174" y="327"/>
                  </a:lnTo>
                  <a:lnTo>
                    <a:pt x="166" y="327"/>
                  </a:lnTo>
                  <a:lnTo>
                    <a:pt x="166" y="327"/>
                  </a:lnTo>
                  <a:lnTo>
                    <a:pt x="164" y="323"/>
                  </a:lnTo>
                  <a:lnTo>
                    <a:pt x="166" y="321"/>
                  </a:lnTo>
                  <a:lnTo>
                    <a:pt x="166" y="321"/>
                  </a:lnTo>
                  <a:lnTo>
                    <a:pt x="156" y="323"/>
                  </a:lnTo>
                  <a:lnTo>
                    <a:pt x="152" y="327"/>
                  </a:lnTo>
                  <a:lnTo>
                    <a:pt x="150" y="331"/>
                  </a:lnTo>
                  <a:lnTo>
                    <a:pt x="150" y="331"/>
                  </a:lnTo>
                  <a:lnTo>
                    <a:pt x="148" y="329"/>
                  </a:lnTo>
                  <a:lnTo>
                    <a:pt x="148" y="329"/>
                  </a:lnTo>
                  <a:lnTo>
                    <a:pt x="142" y="331"/>
                  </a:lnTo>
                  <a:lnTo>
                    <a:pt x="142" y="331"/>
                  </a:lnTo>
                  <a:close/>
                  <a:moveTo>
                    <a:pt x="168" y="295"/>
                  </a:moveTo>
                  <a:lnTo>
                    <a:pt x="168" y="295"/>
                  </a:lnTo>
                  <a:lnTo>
                    <a:pt x="166" y="297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2" y="299"/>
                  </a:lnTo>
                  <a:lnTo>
                    <a:pt x="162" y="299"/>
                  </a:lnTo>
                  <a:lnTo>
                    <a:pt x="164" y="295"/>
                  </a:lnTo>
                  <a:lnTo>
                    <a:pt x="168" y="295"/>
                  </a:lnTo>
                  <a:lnTo>
                    <a:pt x="168" y="295"/>
                  </a:lnTo>
                  <a:close/>
                  <a:moveTo>
                    <a:pt x="152" y="337"/>
                  </a:moveTo>
                  <a:lnTo>
                    <a:pt x="152" y="337"/>
                  </a:lnTo>
                  <a:lnTo>
                    <a:pt x="150" y="335"/>
                  </a:lnTo>
                  <a:lnTo>
                    <a:pt x="150" y="333"/>
                  </a:lnTo>
                  <a:lnTo>
                    <a:pt x="152" y="331"/>
                  </a:lnTo>
                  <a:lnTo>
                    <a:pt x="154" y="331"/>
                  </a:lnTo>
                  <a:lnTo>
                    <a:pt x="154" y="331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2" y="337"/>
                  </a:lnTo>
                  <a:close/>
                  <a:moveTo>
                    <a:pt x="172" y="333"/>
                  </a:moveTo>
                  <a:lnTo>
                    <a:pt x="172" y="333"/>
                  </a:lnTo>
                  <a:lnTo>
                    <a:pt x="168" y="335"/>
                  </a:lnTo>
                  <a:lnTo>
                    <a:pt x="170" y="339"/>
                  </a:lnTo>
                  <a:lnTo>
                    <a:pt x="170" y="339"/>
                  </a:lnTo>
                  <a:lnTo>
                    <a:pt x="166" y="339"/>
                  </a:lnTo>
                  <a:lnTo>
                    <a:pt x="164" y="337"/>
                  </a:lnTo>
                  <a:lnTo>
                    <a:pt x="160" y="337"/>
                  </a:lnTo>
                  <a:lnTo>
                    <a:pt x="158" y="337"/>
                  </a:lnTo>
                  <a:lnTo>
                    <a:pt x="158" y="337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72" y="329"/>
                  </a:lnTo>
                  <a:lnTo>
                    <a:pt x="178" y="329"/>
                  </a:lnTo>
                  <a:lnTo>
                    <a:pt x="184" y="327"/>
                  </a:lnTo>
                  <a:lnTo>
                    <a:pt x="184" y="327"/>
                  </a:lnTo>
                  <a:lnTo>
                    <a:pt x="184" y="329"/>
                  </a:lnTo>
                  <a:lnTo>
                    <a:pt x="184" y="331"/>
                  </a:lnTo>
                  <a:lnTo>
                    <a:pt x="180" y="333"/>
                  </a:lnTo>
                  <a:lnTo>
                    <a:pt x="176" y="333"/>
                  </a:lnTo>
                  <a:lnTo>
                    <a:pt x="172" y="333"/>
                  </a:lnTo>
                  <a:lnTo>
                    <a:pt x="172" y="333"/>
                  </a:lnTo>
                  <a:close/>
                  <a:moveTo>
                    <a:pt x="174" y="337"/>
                  </a:moveTo>
                  <a:lnTo>
                    <a:pt x="174" y="337"/>
                  </a:lnTo>
                  <a:lnTo>
                    <a:pt x="174" y="337"/>
                  </a:lnTo>
                  <a:lnTo>
                    <a:pt x="176" y="335"/>
                  </a:lnTo>
                  <a:lnTo>
                    <a:pt x="180" y="335"/>
                  </a:lnTo>
                  <a:lnTo>
                    <a:pt x="180" y="337"/>
                  </a:lnTo>
                  <a:lnTo>
                    <a:pt x="180" y="337"/>
                  </a:lnTo>
                  <a:lnTo>
                    <a:pt x="176" y="339"/>
                  </a:lnTo>
                  <a:lnTo>
                    <a:pt x="174" y="337"/>
                  </a:lnTo>
                  <a:lnTo>
                    <a:pt x="174" y="337"/>
                  </a:lnTo>
                  <a:close/>
                  <a:moveTo>
                    <a:pt x="182" y="335"/>
                  </a:moveTo>
                  <a:lnTo>
                    <a:pt x="182" y="335"/>
                  </a:lnTo>
                  <a:lnTo>
                    <a:pt x="182" y="333"/>
                  </a:lnTo>
                  <a:lnTo>
                    <a:pt x="186" y="333"/>
                  </a:lnTo>
                  <a:lnTo>
                    <a:pt x="192" y="333"/>
                  </a:lnTo>
                  <a:lnTo>
                    <a:pt x="192" y="333"/>
                  </a:lnTo>
                  <a:lnTo>
                    <a:pt x="190" y="335"/>
                  </a:lnTo>
                  <a:lnTo>
                    <a:pt x="188" y="335"/>
                  </a:lnTo>
                  <a:lnTo>
                    <a:pt x="184" y="335"/>
                  </a:lnTo>
                  <a:lnTo>
                    <a:pt x="182" y="335"/>
                  </a:lnTo>
                  <a:lnTo>
                    <a:pt x="182" y="335"/>
                  </a:lnTo>
                  <a:close/>
                  <a:moveTo>
                    <a:pt x="216" y="337"/>
                  </a:moveTo>
                  <a:lnTo>
                    <a:pt x="216" y="337"/>
                  </a:lnTo>
                  <a:lnTo>
                    <a:pt x="214" y="337"/>
                  </a:lnTo>
                  <a:lnTo>
                    <a:pt x="214" y="335"/>
                  </a:lnTo>
                  <a:lnTo>
                    <a:pt x="212" y="333"/>
                  </a:lnTo>
                  <a:lnTo>
                    <a:pt x="212" y="333"/>
                  </a:lnTo>
                  <a:lnTo>
                    <a:pt x="208" y="333"/>
                  </a:lnTo>
                  <a:lnTo>
                    <a:pt x="204" y="331"/>
                  </a:lnTo>
                  <a:lnTo>
                    <a:pt x="200" y="331"/>
                  </a:lnTo>
                  <a:lnTo>
                    <a:pt x="196" y="331"/>
                  </a:lnTo>
                  <a:lnTo>
                    <a:pt x="196" y="331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86" y="333"/>
                  </a:lnTo>
                  <a:lnTo>
                    <a:pt x="186" y="333"/>
                  </a:lnTo>
                  <a:lnTo>
                    <a:pt x="186" y="327"/>
                  </a:lnTo>
                  <a:lnTo>
                    <a:pt x="186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2" y="319"/>
                  </a:lnTo>
                  <a:lnTo>
                    <a:pt x="192" y="319"/>
                  </a:lnTo>
                  <a:lnTo>
                    <a:pt x="196" y="321"/>
                  </a:lnTo>
                  <a:lnTo>
                    <a:pt x="200" y="321"/>
                  </a:lnTo>
                  <a:lnTo>
                    <a:pt x="200" y="321"/>
                  </a:lnTo>
                  <a:lnTo>
                    <a:pt x="200" y="323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6" y="323"/>
                  </a:lnTo>
                  <a:lnTo>
                    <a:pt x="206" y="319"/>
                  </a:lnTo>
                  <a:lnTo>
                    <a:pt x="206" y="319"/>
                  </a:lnTo>
                  <a:lnTo>
                    <a:pt x="210" y="321"/>
                  </a:lnTo>
                  <a:lnTo>
                    <a:pt x="212" y="319"/>
                  </a:lnTo>
                  <a:lnTo>
                    <a:pt x="212" y="319"/>
                  </a:lnTo>
                  <a:lnTo>
                    <a:pt x="212" y="323"/>
                  </a:lnTo>
                  <a:lnTo>
                    <a:pt x="212" y="327"/>
                  </a:lnTo>
                  <a:lnTo>
                    <a:pt x="212" y="327"/>
                  </a:lnTo>
                  <a:lnTo>
                    <a:pt x="210" y="327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6" y="329"/>
                  </a:lnTo>
                  <a:lnTo>
                    <a:pt x="216" y="329"/>
                  </a:lnTo>
                  <a:lnTo>
                    <a:pt x="216" y="333"/>
                  </a:lnTo>
                  <a:lnTo>
                    <a:pt x="216" y="337"/>
                  </a:lnTo>
                  <a:lnTo>
                    <a:pt x="216" y="337"/>
                  </a:lnTo>
                  <a:close/>
                  <a:moveTo>
                    <a:pt x="192" y="317"/>
                  </a:moveTo>
                  <a:lnTo>
                    <a:pt x="192" y="317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8" y="313"/>
                  </a:lnTo>
                  <a:lnTo>
                    <a:pt x="198" y="313"/>
                  </a:lnTo>
                  <a:lnTo>
                    <a:pt x="198" y="315"/>
                  </a:lnTo>
                  <a:lnTo>
                    <a:pt x="196" y="317"/>
                  </a:lnTo>
                  <a:lnTo>
                    <a:pt x="194" y="317"/>
                  </a:lnTo>
                  <a:lnTo>
                    <a:pt x="192" y="317"/>
                  </a:lnTo>
                  <a:lnTo>
                    <a:pt x="192" y="317"/>
                  </a:lnTo>
                  <a:close/>
                  <a:moveTo>
                    <a:pt x="210" y="315"/>
                  </a:moveTo>
                  <a:lnTo>
                    <a:pt x="210" y="315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08" y="317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5"/>
                  </a:lnTo>
                  <a:lnTo>
                    <a:pt x="202" y="313"/>
                  </a:lnTo>
                  <a:lnTo>
                    <a:pt x="200" y="311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194" y="313"/>
                  </a:lnTo>
                  <a:lnTo>
                    <a:pt x="190" y="313"/>
                  </a:lnTo>
                  <a:lnTo>
                    <a:pt x="188" y="307"/>
                  </a:lnTo>
                  <a:lnTo>
                    <a:pt x="188" y="307"/>
                  </a:lnTo>
                  <a:lnTo>
                    <a:pt x="184" y="309"/>
                  </a:lnTo>
                  <a:lnTo>
                    <a:pt x="180" y="309"/>
                  </a:lnTo>
                  <a:lnTo>
                    <a:pt x="180" y="309"/>
                  </a:lnTo>
                  <a:lnTo>
                    <a:pt x="180" y="305"/>
                  </a:lnTo>
                  <a:lnTo>
                    <a:pt x="178" y="305"/>
                  </a:lnTo>
                  <a:lnTo>
                    <a:pt x="176" y="305"/>
                  </a:lnTo>
                  <a:lnTo>
                    <a:pt x="176" y="305"/>
                  </a:lnTo>
                  <a:lnTo>
                    <a:pt x="176" y="301"/>
                  </a:lnTo>
                  <a:lnTo>
                    <a:pt x="178" y="299"/>
                  </a:lnTo>
                  <a:lnTo>
                    <a:pt x="178" y="299"/>
                  </a:lnTo>
                  <a:lnTo>
                    <a:pt x="178" y="299"/>
                  </a:lnTo>
                  <a:lnTo>
                    <a:pt x="178" y="299"/>
                  </a:lnTo>
                  <a:lnTo>
                    <a:pt x="176" y="299"/>
                  </a:lnTo>
                  <a:lnTo>
                    <a:pt x="176" y="299"/>
                  </a:lnTo>
                  <a:lnTo>
                    <a:pt x="174" y="299"/>
                  </a:lnTo>
                  <a:lnTo>
                    <a:pt x="174" y="299"/>
                  </a:lnTo>
                  <a:lnTo>
                    <a:pt x="174" y="295"/>
                  </a:lnTo>
                  <a:lnTo>
                    <a:pt x="174" y="291"/>
                  </a:lnTo>
                  <a:lnTo>
                    <a:pt x="174" y="291"/>
                  </a:lnTo>
                  <a:lnTo>
                    <a:pt x="170" y="293"/>
                  </a:lnTo>
                  <a:lnTo>
                    <a:pt x="168" y="293"/>
                  </a:lnTo>
                  <a:lnTo>
                    <a:pt x="166" y="293"/>
                  </a:lnTo>
                  <a:lnTo>
                    <a:pt x="166" y="293"/>
                  </a:lnTo>
                  <a:lnTo>
                    <a:pt x="168" y="291"/>
                  </a:lnTo>
                  <a:lnTo>
                    <a:pt x="170" y="289"/>
                  </a:lnTo>
                  <a:lnTo>
                    <a:pt x="170" y="283"/>
                  </a:lnTo>
                  <a:lnTo>
                    <a:pt x="170" y="283"/>
                  </a:lnTo>
                  <a:lnTo>
                    <a:pt x="172" y="283"/>
                  </a:lnTo>
                  <a:lnTo>
                    <a:pt x="172" y="283"/>
                  </a:lnTo>
                  <a:lnTo>
                    <a:pt x="174" y="283"/>
                  </a:lnTo>
                  <a:lnTo>
                    <a:pt x="174" y="285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4" y="289"/>
                  </a:lnTo>
                  <a:lnTo>
                    <a:pt x="176" y="285"/>
                  </a:lnTo>
                  <a:lnTo>
                    <a:pt x="176" y="277"/>
                  </a:lnTo>
                  <a:lnTo>
                    <a:pt x="176" y="277"/>
                  </a:lnTo>
                  <a:lnTo>
                    <a:pt x="180" y="277"/>
                  </a:lnTo>
                  <a:lnTo>
                    <a:pt x="184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6" y="281"/>
                  </a:lnTo>
                  <a:lnTo>
                    <a:pt x="186" y="283"/>
                  </a:lnTo>
                  <a:lnTo>
                    <a:pt x="184" y="28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8" y="285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7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0" y="289"/>
                  </a:lnTo>
                  <a:lnTo>
                    <a:pt x="208" y="293"/>
                  </a:lnTo>
                  <a:lnTo>
                    <a:pt x="208" y="293"/>
                  </a:lnTo>
                  <a:lnTo>
                    <a:pt x="210" y="289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14" y="289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6" y="291"/>
                  </a:lnTo>
                  <a:lnTo>
                    <a:pt x="216" y="293"/>
                  </a:lnTo>
                  <a:lnTo>
                    <a:pt x="214" y="293"/>
                  </a:lnTo>
                  <a:lnTo>
                    <a:pt x="212" y="295"/>
                  </a:lnTo>
                  <a:lnTo>
                    <a:pt x="212" y="295"/>
                  </a:lnTo>
                  <a:lnTo>
                    <a:pt x="218" y="295"/>
                  </a:lnTo>
                  <a:lnTo>
                    <a:pt x="220" y="293"/>
                  </a:lnTo>
                  <a:lnTo>
                    <a:pt x="224" y="291"/>
                  </a:lnTo>
                  <a:lnTo>
                    <a:pt x="228" y="289"/>
                  </a:lnTo>
                  <a:lnTo>
                    <a:pt x="228" y="289"/>
                  </a:lnTo>
                  <a:lnTo>
                    <a:pt x="226" y="293"/>
                  </a:lnTo>
                  <a:lnTo>
                    <a:pt x="224" y="297"/>
                  </a:lnTo>
                  <a:lnTo>
                    <a:pt x="226" y="301"/>
                  </a:lnTo>
                  <a:lnTo>
                    <a:pt x="232" y="303"/>
                  </a:lnTo>
                  <a:lnTo>
                    <a:pt x="232" y="303"/>
                  </a:lnTo>
                  <a:lnTo>
                    <a:pt x="232" y="303"/>
                  </a:lnTo>
                  <a:lnTo>
                    <a:pt x="232" y="301"/>
                  </a:lnTo>
                  <a:lnTo>
                    <a:pt x="232" y="299"/>
                  </a:lnTo>
                  <a:lnTo>
                    <a:pt x="232" y="299"/>
                  </a:lnTo>
                  <a:lnTo>
                    <a:pt x="232" y="299"/>
                  </a:lnTo>
                  <a:lnTo>
                    <a:pt x="228" y="299"/>
                  </a:lnTo>
                  <a:lnTo>
                    <a:pt x="228" y="299"/>
                  </a:lnTo>
                  <a:lnTo>
                    <a:pt x="230" y="295"/>
                  </a:lnTo>
                  <a:lnTo>
                    <a:pt x="232" y="293"/>
                  </a:lnTo>
                  <a:lnTo>
                    <a:pt x="238" y="291"/>
                  </a:lnTo>
                  <a:lnTo>
                    <a:pt x="246" y="291"/>
                  </a:lnTo>
                  <a:lnTo>
                    <a:pt x="254" y="289"/>
                  </a:lnTo>
                  <a:lnTo>
                    <a:pt x="254" y="289"/>
                  </a:lnTo>
                  <a:lnTo>
                    <a:pt x="254" y="291"/>
                  </a:lnTo>
                  <a:lnTo>
                    <a:pt x="254" y="291"/>
                  </a:lnTo>
                  <a:lnTo>
                    <a:pt x="256" y="293"/>
                  </a:lnTo>
                  <a:lnTo>
                    <a:pt x="256" y="293"/>
                  </a:lnTo>
                  <a:lnTo>
                    <a:pt x="256" y="291"/>
                  </a:lnTo>
                  <a:lnTo>
                    <a:pt x="258" y="287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2" y="281"/>
                  </a:lnTo>
                  <a:lnTo>
                    <a:pt x="260" y="281"/>
                  </a:lnTo>
                  <a:lnTo>
                    <a:pt x="258" y="281"/>
                  </a:lnTo>
                  <a:lnTo>
                    <a:pt x="258" y="279"/>
                  </a:lnTo>
                  <a:lnTo>
                    <a:pt x="258" y="279"/>
                  </a:lnTo>
                  <a:lnTo>
                    <a:pt x="256" y="279"/>
                  </a:lnTo>
                  <a:lnTo>
                    <a:pt x="256" y="281"/>
                  </a:lnTo>
                  <a:lnTo>
                    <a:pt x="256" y="283"/>
                  </a:lnTo>
                  <a:lnTo>
                    <a:pt x="256" y="283"/>
                  </a:lnTo>
                  <a:lnTo>
                    <a:pt x="256" y="283"/>
                  </a:lnTo>
                  <a:lnTo>
                    <a:pt x="258" y="283"/>
                  </a:lnTo>
                  <a:lnTo>
                    <a:pt x="258" y="283"/>
                  </a:lnTo>
                  <a:lnTo>
                    <a:pt x="258" y="287"/>
                  </a:lnTo>
                  <a:lnTo>
                    <a:pt x="256" y="287"/>
                  </a:lnTo>
                  <a:lnTo>
                    <a:pt x="256" y="287"/>
                  </a:lnTo>
                  <a:lnTo>
                    <a:pt x="256" y="283"/>
                  </a:lnTo>
                  <a:lnTo>
                    <a:pt x="256" y="283"/>
                  </a:lnTo>
                  <a:lnTo>
                    <a:pt x="254" y="283"/>
                  </a:lnTo>
                  <a:lnTo>
                    <a:pt x="252" y="283"/>
                  </a:lnTo>
                  <a:lnTo>
                    <a:pt x="252" y="281"/>
                  </a:lnTo>
                  <a:lnTo>
                    <a:pt x="250" y="281"/>
                  </a:lnTo>
                  <a:lnTo>
                    <a:pt x="250" y="281"/>
                  </a:lnTo>
                  <a:lnTo>
                    <a:pt x="250" y="277"/>
                  </a:lnTo>
                  <a:lnTo>
                    <a:pt x="250" y="277"/>
                  </a:lnTo>
                  <a:lnTo>
                    <a:pt x="244" y="277"/>
                  </a:lnTo>
                  <a:lnTo>
                    <a:pt x="242" y="273"/>
                  </a:lnTo>
                  <a:lnTo>
                    <a:pt x="242" y="273"/>
                  </a:lnTo>
                  <a:lnTo>
                    <a:pt x="244" y="275"/>
                  </a:lnTo>
                  <a:lnTo>
                    <a:pt x="244" y="275"/>
                  </a:lnTo>
                  <a:lnTo>
                    <a:pt x="244" y="271"/>
                  </a:lnTo>
                  <a:lnTo>
                    <a:pt x="244" y="271"/>
                  </a:lnTo>
                  <a:lnTo>
                    <a:pt x="240" y="271"/>
                  </a:lnTo>
                  <a:lnTo>
                    <a:pt x="234" y="271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6" y="267"/>
                  </a:lnTo>
                  <a:lnTo>
                    <a:pt x="238" y="265"/>
                  </a:lnTo>
                  <a:lnTo>
                    <a:pt x="238" y="265"/>
                  </a:lnTo>
                  <a:lnTo>
                    <a:pt x="240" y="267"/>
                  </a:lnTo>
                  <a:lnTo>
                    <a:pt x="244" y="269"/>
                  </a:lnTo>
                  <a:lnTo>
                    <a:pt x="248" y="269"/>
                  </a:lnTo>
                  <a:lnTo>
                    <a:pt x="250" y="275"/>
                  </a:lnTo>
                  <a:lnTo>
                    <a:pt x="250" y="275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8" y="277"/>
                  </a:lnTo>
                  <a:lnTo>
                    <a:pt x="258" y="277"/>
                  </a:lnTo>
                  <a:lnTo>
                    <a:pt x="260" y="275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66" y="281"/>
                  </a:lnTo>
                  <a:lnTo>
                    <a:pt x="266" y="285"/>
                  </a:lnTo>
                  <a:lnTo>
                    <a:pt x="262" y="287"/>
                  </a:lnTo>
                  <a:lnTo>
                    <a:pt x="262" y="287"/>
                  </a:lnTo>
                  <a:lnTo>
                    <a:pt x="264" y="289"/>
                  </a:lnTo>
                  <a:lnTo>
                    <a:pt x="264" y="291"/>
                  </a:lnTo>
                  <a:lnTo>
                    <a:pt x="266" y="295"/>
                  </a:lnTo>
                  <a:lnTo>
                    <a:pt x="266" y="295"/>
                  </a:lnTo>
                  <a:lnTo>
                    <a:pt x="268" y="289"/>
                  </a:lnTo>
                  <a:lnTo>
                    <a:pt x="268" y="285"/>
                  </a:lnTo>
                  <a:lnTo>
                    <a:pt x="268" y="285"/>
                  </a:lnTo>
                  <a:lnTo>
                    <a:pt x="274" y="285"/>
                  </a:lnTo>
                  <a:lnTo>
                    <a:pt x="274" y="285"/>
                  </a:lnTo>
                  <a:lnTo>
                    <a:pt x="274" y="287"/>
                  </a:lnTo>
                  <a:lnTo>
                    <a:pt x="272" y="289"/>
                  </a:lnTo>
                  <a:lnTo>
                    <a:pt x="270" y="293"/>
                  </a:lnTo>
                  <a:lnTo>
                    <a:pt x="270" y="297"/>
                  </a:lnTo>
                  <a:lnTo>
                    <a:pt x="270" y="297"/>
                  </a:lnTo>
                  <a:lnTo>
                    <a:pt x="266" y="297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4" y="303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70" y="297"/>
                  </a:lnTo>
                  <a:lnTo>
                    <a:pt x="274" y="289"/>
                  </a:lnTo>
                  <a:lnTo>
                    <a:pt x="274" y="289"/>
                  </a:lnTo>
                  <a:lnTo>
                    <a:pt x="278" y="293"/>
                  </a:lnTo>
                  <a:lnTo>
                    <a:pt x="276" y="295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6" y="297"/>
                  </a:lnTo>
                  <a:lnTo>
                    <a:pt x="278" y="301"/>
                  </a:lnTo>
                  <a:lnTo>
                    <a:pt x="280" y="303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0" y="309"/>
                  </a:lnTo>
                  <a:lnTo>
                    <a:pt x="276" y="315"/>
                  </a:lnTo>
                  <a:lnTo>
                    <a:pt x="276" y="315"/>
                  </a:lnTo>
                  <a:lnTo>
                    <a:pt x="274" y="313"/>
                  </a:lnTo>
                  <a:lnTo>
                    <a:pt x="274" y="315"/>
                  </a:lnTo>
                  <a:lnTo>
                    <a:pt x="272" y="321"/>
                  </a:lnTo>
                  <a:lnTo>
                    <a:pt x="272" y="321"/>
                  </a:lnTo>
                  <a:lnTo>
                    <a:pt x="274" y="321"/>
                  </a:lnTo>
                  <a:lnTo>
                    <a:pt x="274" y="321"/>
                  </a:lnTo>
                  <a:lnTo>
                    <a:pt x="276" y="321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78" y="319"/>
                  </a:lnTo>
                  <a:lnTo>
                    <a:pt x="278" y="319"/>
                  </a:lnTo>
                  <a:lnTo>
                    <a:pt x="276" y="317"/>
                  </a:lnTo>
                  <a:lnTo>
                    <a:pt x="276" y="315"/>
                  </a:lnTo>
                  <a:lnTo>
                    <a:pt x="276" y="315"/>
                  </a:lnTo>
                  <a:lnTo>
                    <a:pt x="278" y="317"/>
                  </a:lnTo>
                  <a:lnTo>
                    <a:pt x="284" y="317"/>
                  </a:lnTo>
                  <a:lnTo>
                    <a:pt x="284" y="317"/>
                  </a:lnTo>
                  <a:lnTo>
                    <a:pt x="284" y="319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86" y="321"/>
                  </a:lnTo>
                  <a:lnTo>
                    <a:pt x="290" y="321"/>
                  </a:lnTo>
                  <a:lnTo>
                    <a:pt x="292" y="319"/>
                  </a:lnTo>
                  <a:lnTo>
                    <a:pt x="296" y="321"/>
                  </a:lnTo>
                  <a:lnTo>
                    <a:pt x="296" y="321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90" y="327"/>
                  </a:lnTo>
                  <a:lnTo>
                    <a:pt x="292" y="333"/>
                  </a:lnTo>
                  <a:lnTo>
                    <a:pt x="292" y="333"/>
                  </a:lnTo>
                  <a:lnTo>
                    <a:pt x="303" y="331"/>
                  </a:lnTo>
                  <a:lnTo>
                    <a:pt x="309" y="331"/>
                  </a:lnTo>
                  <a:lnTo>
                    <a:pt x="317" y="333"/>
                  </a:lnTo>
                  <a:lnTo>
                    <a:pt x="317" y="333"/>
                  </a:lnTo>
                  <a:lnTo>
                    <a:pt x="309" y="337"/>
                  </a:lnTo>
                  <a:lnTo>
                    <a:pt x="299" y="337"/>
                  </a:lnTo>
                  <a:lnTo>
                    <a:pt x="278" y="337"/>
                  </a:lnTo>
                  <a:lnTo>
                    <a:pt x="278" y="337"/>
                  </a:lnTo>
                  <a:lnTo>
                    <a:pt x="276" y="337"/>
                  </a:lnTo>
                  <a:lnTo>
                    <a:pt x="278" y="339"/>
                  </a:lnTo>
                  <a:lnTo>
                    <a:pt x="280" y="339"/>
                  </a:lnTo>
                  <a:lnTo>
                    <a:pt x="278" y="341"/>
                  </a:lnTo>
                  <a:lnTo>
                    <a:pt x="278" y="341"/>
                  </a:lnTo>
                  <a:lnTo>
                    <a:pt x="274" y="341"/>
                  </a:lnTo>
                  <a:lnTo>
                    <a:pt x="274" y="341"/>
                  </a:lnTo>
                  <a:lnTo>
                    <a:pt x="272" y="337"/>
                  </a:lnTo>
                  <a:lnTo>
                    <a:pt x="268" y="335"/>
                  </a:lnTo>
                  <a:lnTo>
                    <a:pt x="268" y="335"/>
                  </a:lnTo>
                  <a:lnTo>
                    <a:pt x="264" y="337"/>
                  </a:lnTo>
                  <a:lnTo>
                    <a:pt x="258" y="339"/>
                  </a:lnTo>
                  <a:lnTo>
                    <a:pt x="250" y="339"/>
                  </a:lnTo>
                  <a:lnTo>
                    <a:pt x="232" y="335"/>
                  </a:lnTo>
                  <a:lnTo>
                    <a:pt x="232" y="335"/>
                  </a:lnTo>
                  <a:lnTo>
                    <a:pt x="232" y="333"/>
                  </a:lnTo>
                  <a:lnTo>
                    <a:pt x="234" y="331"/>
                  </a:lnTo>
                  <a:lnTo>
                    <a:pt x="238" y="329"/>
                  </a:lnTo>
                  <a:lnTo>
                    <a:pt x="244" y="331"/>
                  </a:lnTo>
                  <a:lnTo>
                    <a:pt x="248" y="329"/>
                  </a:lnTo>
                  <a:lnTo>
                    <a:pt x="248" y="329"/>
                  </a:lnTo>
                  <a:lnTo>
                    <a:pt x="248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44" y="327"/>
                  </a:lnTo>
                  <a:lnTo>
                    <a:pt x="246" y="325"/>
                  </a:lnTo>
                  <a:lnTo>
                    <a:pt x="248" y="323"/>
                  </a:lnTo>
                  <a:lnTo>
                    <a:pt x="250" y="321"/>
                  </a:lnTo>
                  <a:lnTo>
                    <a:pt x="250" y="321"/>
                  </a:lnTo>
                  <a:lnTo>
                    <a:pt x="248" y="317"/>
                  </a:lnTo>
                  <a:lnTo>
                    <a:pt x="242" y="317"/>
                  </a:lnTo>
                  <a:lnTo>
                    <a:pt x="238" y="315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5"/>
                  </a:lnTo>
                  <a:lnTo>
                    <a:pt x="234" y="319"/>
                  </a:lnTo>
                  <a:lnTo>
                    <a:pt x="234" y="319"/>
                  </a:lnTo>
                  <a:lnTo>
                    <a:pt x="228" y="319"/>
                  </a:lnTo>
                  <a:lnTo>
                    <a:pt x="224" y="321"/>
                  </a:lnTo>
                  <a:lnTo>
                    <a:pt x="224" y="321"/>
                  </a:lnTo>
                  <a:lnTo>
                    <a:pt x="222" y="319"/>
                  </a:lnTo>
                  <a:lnTo>
                    <a:pt x="218" y="319"/>
                  </a:lnTo>
                  <a:lnTo>
                    <a:pt x="214" y="317"/>
                  </a:lnTo>
                  <a:lnTo>
                    <a:pt x="210" y="315"/>
                  </a:lnTo>
                  <a:lnTo>
                    <a:pt x="210" y="315"/>
                  </a:lnTo>
                  <a:close/>
                  <a:moveTo>
                    <a:pt x="250" y="283"/>
                  </a:moveTo>
                  <a:lnTo>
                    <a:pt x="250" y="283"/>
                  </a:lnTo>
                  <a:lnTo>
                    <a:pt x="250" y="289"/>
                  </a:lnTo>
                  <a:lnTo>
                    <a:pt x="250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5"/>
                  </a:lnTo>
                  <a:lnTo>
                    <a:pt x="250" y="283"/>
                  </a:lnTo>
                  <a:lnTo>
                    <a:pt x="250" y="283"/>
                  </a:lnTo>
                  <a:close/>
                  <a:moveTo>
                    <a:pt x="270" y="347"/>
                  </a:moveTo>
                  <a:lnTo>
                    <a:pt x="270" y="347"/>
                  </a:lnTo>
                  <a:lnTo>
                    <a:pt x="266" y="349"/>
                  </a:lnTo>
                  <a:lnTo>
                    <a:pt x="264" y="349"/>
                  </a:lnTo>
                  <a:lnTo>
                    <a:pt x="262" y="347"/>
                  </a:lnTo>
                  <a:lnTo>
                    <a:pt x="262" y="347"/>
                  </a:lnTo>
                  <a:lnTo>
                    <a:pt x="266" y="345"/>
                  </a:lnTo>
                  <a:lnTo>
                    <a:pt x="268" y="343"/>
                  </a:lnTo>
                  <a:lnTo>
                    <a:pt x="270" y="339"/>
                  </a:lnTo>
                  <a:lnTo>
                    <a:pt x="270" y="339"/>
                  </a:lnTo>
                  <a:lnTo>
                    <a:pt x="270" y="341"/>
                  </a:lnTo>
                  <a:lnTo>
                    <a:pt x="272" y="341"/>
                  </a:lnTo>
                  <a:lnTo>
                    <a:pt x="272" y="341"/>
                  </a:lnTo>
                  <a:lnTo>
                    <a:pt x="272" y="343"/>
                  </a:lnTo>
                  <a:lnTo>
                    <a:pt x="272" y="343"/>
                  </a:lnTo>
                  <a:lnTo>
                    <a:pt x="270" y="345"/>
                  </a:lnTo>
                  <a:lnTo>
                    <a:pt x="270" y="347"/>
                  </a:lnTo>
                  <a:lnTo>
                    <a:pt x="270" y="347"/>
                  </a:lnTo>
                  <a:close/>
                  <a:moveTo>
                    <a:pt x="270" y="349"/>
                  </a:moveTo>
                  <a:lnTo>
                    <a:pt x="270" y="349"/>
                  </a:lnTo>
                  <a:lnTo>
                    <a:pt x="268" y="351"/>
                  </a:lnTo>
                  <a:lnTo>
                    <a:pt x="266" y="351"/>
                  </a:lnTo>
                  <a:lnTo>
                    <a:pt x="260" y="351"/>
                  </a:lnTo>
                  <a:lnTo>
                    <a:pt x="260" y="351"/>
                  </a:lnTo>
                  <a:lnTo>
                    <a:pt x="262" y="349"/>
                  </a:lnTo>
                  <a:lnTo>
                    <a:pt x="264" y="349"/>
                  </a:lnTo>
                  <a:lnTo>
                    <a:pt x="270" y="349"/>
                  </a:lnTo>
                  <a:lnTo>
                    <a:pt x="270" y="349"/>
                  </a:lnTo>
                  <a:close/>
                  <a:moveTo>
                    <a:pt x="280" y="349"/>
                  </a:moveTo>
                  <a:lnTo>
                    <a:pt x="280" y="349"/>
                  </a:lnTo>
                  <a:lnTo>
                    <a:pt x="278" y="351"/>
                  </a:lnTo>
                  <a:lnTo>
                    <a:pt x="276" y="351"/>
                  </a:lnTo>
                  <a:lnTo>
                    <a:pt x="272" y="349"/>
                  </a:lnTo>
                  <a:lnTo>
                    <a:pt x="272" y="349"/>
                  </a:lnTo>
                  <a:lnTo>
                    <a:pt x="272" y="347"/>
                  </a:lnTo>
                  <a:lnTo>
                    <a:pt x="274" y="347"/>
                  </a:lnTo>
                  <a:lnTo>
                    <a:pt x="280" y="349"/>
                  </a:lnTo>
                  <a:lnTo>
                    <a:pt x="280" y="349"/>
                  </a:lnTo>
                  <a:close/>
                  <a:moveTo>
                    <a:pt x="258" y="349"/>
                  </a:moveTo>
                  <a:lnTo>
                    <a:pt x="258" y="349"/>
                  </a:lnTo>
                  <a:lnTo>
                    <a:pt x="256" y="347"/>
                  </a:lnTo>
                  <a:lnTo>
                    <a:pt x="256" y="345"/>
                  </a:lnTo>
                  <a:lnTo>
                    <a:pt x="256" y="343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5"/>
                  </a:lnTo>
                  <a:lnTo>
                    <a:pt x="258" y="349"/>
                  </a:lnTo>
                  <a:lnTo>
                    <a:pt x="258" y="349"/>
                  </a:lnTo>
                  <a:close/>
                  <a:moveTo>
                    <a:pt x="244" y="365"/>
                  </a:moveTo>
                  <a:lnTo>
                    <a:pt x="244" y="365"/>
                  </a:lnTo>
                  <a:lnTo>
                    <a:pt x="244" y="361"/>
                  </a:lnTo>
                  <a:lnTo>
                    <a:pt x="242" y="361"/>
                  </a:lnTo>
                  <a:lnTo>
                    <a:pt x="238" y="363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2" y="365"/>
                  </a:lnTo>
                  <a:lnTo>
                    <a:pt x="232" y="365"/>
                  </a:lnTo>
                  <a:lnTo>
                    <a:pt x="232" y="363"/>
                  </a:lnTo>
                  <a:lnTo>
                    <a:pt x="234" y="363"/>
                  </a:lnTo>
                  <a:lnTo>
                    <a:pt x="236" y="365"/>
                  </a:lnTo>
                  <a:lnTo>
                    <a:pt x="236" y="365"/>
                  </a:lnTo>
                  <a:lnTo>
                    <a:pt x="238" y="363"/>
                  </a:lnTo>
                  <a:lnTo>
                    <a:pt x="238" y="361"/>
                  </a:lnTo>
                  <a:lnTo>
                    <a:pt x="236" y="357"/>
                  </a:lnTo>
                  <a:lnTo>
                    <a:pt x="236" y="357"/>
                  </a:lnTo>
                  <a:lnTo>
                    <a:pt x="248" y="361"/>
                  </a:lnTo>
                  <a:lnTo>
                    <a:pt x="248" y="361"/>
                  </a:lnTo>
                  <a:lnTo>
                    <a:pt x="246" y="361"/>
                  </a:lnTo>
                  <a:lnTo>
                    <a:pt x="244" y="363"/>
                  </a:lnTo>
                  <a:lnTo>
                    <a:pt x="244" y="365"/>
                  </a:lnTo>
                  <a:lnTo>
                    <a:pt x="244" y="365"/>
                  </a:lnTo>
                  <a:close/>
                  <a:moveTo>
                    <a:pt x="238" y="349"/>
                  </a:moveTo>
                  <a:lnTo>
                    <a:pt x="238" y="349"/>
                  </a:lnTo>
                  <a:lnTo>
                    <a:pt x="238" y="351"/>
                  </a:lnTo>
                  <a:lnTo>
                    <a:pt x="236" y="351"/>
                  </a:lnTo>
                  <a:lnTo>
                    <a:pt x="232" y="351"/>
                  </a:lnTo>
                  <a:lnTo>
                    <a:pt x="232" y="351"/>
                  </a:lnTo>
                  <a:lnTo>
                    <a:pt x="232" y="351"/>
                  </a:lnTo>
                  <a:lnTo>
                    <a:pt x="234" y="349"/>
                  </a:lnTo>
                  <a:lnTo>
                    <a:pt x="238" y="349"/>
                  </a:lnTo>
                  <a:lnTo>
                    <a:pt x="238" y="349"/>
                  </a:lnTo>
                  <a:close/>
                  <a:moveTo>
                    <a:pt x="234" y="337"/>
                  </a:moveTo>
                  <a:lnTo>
                    <a:pt x="234" y="337"/>
                  </a:lnTo>
                  <a:lnTo>
                    <a:pt x="234" y="339"/>
                  </a:lnTo>
                  <a:lnTo>
                    <a:pt x="234" y="341"/>
                  </a:lnTo>
                  <a:lnTo>
                    <a:pt x="234" y="345"/>
                  </a:lnTo>
                  <a:lnTo>
                    <a:pt x="234" y="345"/>
                  </a:lnTo>
                  <a:lnTo>
                    <a:pt x="232" y="345"/>
                  </a:lnTo>
                  <a:lnTo>
                    <a:pt x="232" y="343"/>
                  </a:lnTo>
                  <a:lnTo>
                    <a:pt x="234" y="337"/>
                  </a:lnTo>
                  <a:lnTo>
                    <a:pt x="234" y="337"/>
                  </a:lnTo>
                  <a:close/>
                  <a:moveTo>
                    <a:pt x="244" y="355"/>
                  </a:moveTo>
                  <a:lnTo>
                    <a:pt x="244" y="355"/>
                  </a:lnTo>
                  <a:lnTo>
                    <a:pt x="244" y="351"/>
                  </a:lnTo>
                  <a:lnTo>
                    <a:pt x="242" y="349"/>
                  </a:lnTo>
                  <a:lnTo>
                    <a:pt x="238" y="349"/>
                  </a:lnTo>
                  <a:lnTo>
                    <a:pt x="236" y="347"/>
                  </a:lnTo>
                  <a:lnTo>
                    <a:pt x="236" y="347"/>
                  </a:lnTo>
                  <a:lnTo>
                    <a:pt x="238" y="345"/>
                  </a:lnTo>
                  <a:lnTo>
                    <a:pt x="238" y="343"/>
                  </a:lnTo>
                  <a:lnTo>
                    <a:pt x="238" y="341"/>
                  </a:lnTo>
                  <a:lnTo>
                    <a:pt x="238" y="341"/>
                  </a:lnTo>
                  <a:lnTo>
                    <a:pt x="242" y="345"/>
                  </a:lnTo>
                  <a:lnTo>
                    <a:pt x="246" y="347"/>
                  </a:lnTo>
                  <a:lnTo>
                    <a:pt x="252" y="349"/>
                  </a:lnTo>
                  <a:lnTo>
                    <a:pt x="256" y="349"/>
                  </a:lnTo>
                  <a:lnTo>
                    <a:pt x="256" y="349"/>
                  </a:lnTo>
                  <a:lnTo>
                    <a:pt x="256" y="353"/>
                  </a:lnTo>
                  <a:lnTo>
                    <a:pt x="254" y="355"/>
                  </a:lnTo>
                  <a:lnTo>
                    <a:pt x="254" y="355"/>
                  </a:lnTo>
                  <a:lnTo>
                    <a:pt x="244" y="355"/>
                  </a:lnTo>
                  <a:lnTo>
                    <a:pt x="244" y="355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46" y="343"/>
                  </a:lnTo>
                  <a:lnTo>
                    <a:pt x="248" y="343"/>
                  </a:lnTo>
                  <a:lnTo>
                    <a:pt x="250" y="343"/>
                  </a:lnTo>
                  <a:lnTo>
                    <a:pt x="252" y="345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48" y="319"/>
                  </a:moveTo>
                  <a:lnTo>
                    <a:pt x="248" y="319"/>
                  </a:lnTo>
                  <a:lnTo>
                    <a:pt x="246" y="323"/>
                  </a:lnTo>
                  <a:lnTo>
                    <a:pt x="244" y="327"/>
                  </a:lnTo>
                  <a:lnTo>
                    <a:pt x="244" y="327"/>
                  </a:lnTo>
                  <a:lnTo>
                    <a:pt x="244" y="325"/>
                  </a:lnTo>
                  <a:lnTo>
                    <a:pt x="244" y="323"/>
                  </a:lnTo>
                  <a:lnTo>
                    <a:pt x="246" y="321"/>
                  </a:lnTo>
                  <a:lnTo>
                    <a:pt x="248" y="319"/>
                  </a:lnTo>
                  <a:lnTo>
                    <a:pt x="248" y="319"/>
                  </a:lnTo>
                  <a:close/>
                  <a:moveTo>
                    <a:pt x="218" y="331"/>
                  </a:moveTo>
                  <a:lnTo>
                    <a:pt x="218" y="331"/>
                  </a:lnTo>
                  <a:lnTo>
                    <a:pt x="224" y="329"/>
                  </a:lnTo>
                  <a:lnTo>
                    <a:pt x="226" y="327"/>
                  </a:lnTo>
                  <a:lnTo>
                    <a:pt x="226" y="325"/>
                  </a:lnTo>
                  <a:lnTo>
                    <a:pt x="226" y="325"/>
                  </a:lnTo>
                  <a:lnTo>
                    <a:pt x="228" y="327"/>
                  </a:lnTo>
                  <a:lnTo>
                    <a:pt x="228" y="329"/>
                  </a:lnTo>
                  <a:lnTo>
                    <a:pt x="226" y="331"/>
                  </a:lnTo>
                  <a:lnTo>
                    <a:pt x="218" y="337"/>
                  </a:lnTo>
                  <a:lnTo>
                    <a:pt x="218" y="337"/>
                  </a:lnTo>
                  <a:lnTo>
                    <a:pt x="220" y="335"/>
                  </a:lnTo>
                  <a:lnTo>
                    <a:pt x="218" y="331"/>
                  </a:lnTo>
                  <a:lnTo>
                    <a:pt x="218" y="331"/>
                  </a:lnTo>
                  <a:close/>
                  <a:moveTo>
                    <a:pt x="224" y="337"/>
                  </a:moveTo>
                  <a:lnTo>
                    <a:pt x="224" y="337"/>
                  </a:lnTo>
                  <a:lnTo>
                    <a:pt x="226" y="335"/>
                  </a:lnTo>
                  <a:lnTo>
                    <a:pt x="228" y="335"/>
                  </a:lnTo>
                  <a:lnTo>
                    <a:pt x="228" y="337"/>
                  </a:lnTo>
                  <a:lnTo>
                    <a:pt x="228" y="337"/>
                  </a:lnTo>
                  <a:lnTo>
                    <a:pt x="228" y="339"/>
                  </a:lnTo>
                  <a:lnTo>
                    <a:pt x="226" y="339"/>
                  </a:lnTo>
                  <a:lnTo>
                    <a:pt x="224" y="339"/>
                  </a:lnTo>
                  <a:lnTo>
                    <a:pt x="224" y="337"/>
                  </a:lnTo>
                  <a:lnTo>
                    <a:pt x="224" y="337"/>
                  </a:lnTo>
                  <a:close/>
                  <a:moveTo>
                    <a:pt x="228" y="353"/>
                  </a:moveTo>
                  <a:lnTo>
                    <a:pt x="228" y="353"/>
                  </a:lnTo>
                  <a:lnTo>
                    <a:pt x="232" y="355"/>
                  </a:lnTo>
                  <a:lnTo>
                    <a:pt x="234" y="357"/>
                  </a:lnTo>
                  <a:lnTo>
                    <a:pt x="232" y="359"/>
                  </a:lnTo>
                  <a:lnTo>
                    <a:pt x="232" y="361"/>
                  </a:lnTo>
                  <a:lnTo>
                    <a:pt x="232" y="361"/>
                  </a:lnTo>
                  <a:lnTo>
                    <a:pt x="230" y="361"/>
                  </a:lnTo>
                  <a:lnTo>
                    <a:pt x="228" y="357"/>
                  </a:lnTo>
                  <a:lnTo>
                    <a:pt x="228" y="357"/>
                  </a:lnTo>
                  <a:lnTo>
                    <a:pt x="226" y="361"/>
                  </a:lnTo>
                  <a:lnTo>
                    <a:pt x="226" y="361"/>
                  </a:lnTo>
                  <a:lnTo>
                    <a:pt x="222" y="361"/>
                  </a:lnTo>
                  <a:lnTo>
                    <a:pt x="222" y="361"/>
                  </a:lnTo>
                  <a:lnTo>
                    <a:pt x="228" y="353"/>
                  </a:lnTo>
                  <a:lnTo>
                    <a:pt x="228" y="353"/>
                  </a:lnTo>
                  <a:close/>
                  <a:moveTo>
                    <a:pt x="220" y="369"/>
                  </a:moveTo>
                  <a:lnTo>
                    <a:pt x="220" y="369"/>
                  </a:lnTo>
                  <a:lnTo>
                    <a:pt x="224" y="363"/>
                  </a:lnTo>
                  <a:lnTo>
                    <a:pt x="226" y="363"/>
                  </a:lnTo>
                  <a:lnTo>
                    <a:pt x="228" y="363"/>
                  </a:lnTo>
                  <a:lnTo>
                    <a:pt x="228" y="363"/>
                  </a:lnTo>
                  <a:lnTo>
                    <a:pt x="228" y="367"/>
                  </a:lnTo>
                  <a:lnTo>
                    <a:pt x="230" y="367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0" y="371"/>
                  </a:lnTo>
                  <a:lnTo>
                    <a:pt x="228" y="371"/>
                  </a:lnTo>
                  <a:lnTo>
                    <a:pt x="220" y="369"/>
                  </a:lnTo>
                  <a:lnTo>
                    <a:pt x="220" y="369"/>
                  </a:lnTo>
                  <a:close/>
                  <a:moveTo>
                    <a:pt x="228" y="375"/>
                  </a:moveTo>
                  <a:lnTo>
                    <a:pt x="228" y="375"/>
                  </a:lnTo>
                  <a:lnTo>
                    <a:pt x="232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2" y="379"/>
                  </a:lnTo>
                  <a:lnTo>
                    <a:pt x="228" y="379"/>
                  </a:lnTo>
                  <a:lnTo>
                    <a:pt x="228" y="375"/>
                  </a:lnTo>
                  <a:lnTo>
                    <a:pt x="228" y="375"/>
                  </a:lnTo>
                  <a:close/>
                  <a:moveTo>
                    <a:pt x="272" y="389"/>
                  </a:moveTo>
                  <a:lnTo>
                    <a:pt x="272" y="389"/>
                  </a:lnTo>
                  <a:lnTo>
                    <a:pt x="274" y="387"/>
                  </a:lnTo>
                  <a:lnTo>
                    <a:pt x="274" y="383"/>
                  </a:lnTo>
                  <a:lnTo>
                    <a:pt x="274" y="383"/>
                  </a:lnTo>
                  <a:lnTo>
                    <a:pt x="280" y="381"/>
                  </a:lnTo>
                  <a:lnTo>
                    <a:pt x="284" y="379"/>
                  </a:lnTo>
                  <a:lnTo>
                    <a:pt x="286" y="377"/>
                  </a:lnTo>
                  <a:lnTo>
                    <a:pt x="292" y="375"/>
                  </a:lnTo>
                  <a:lnTo>
                    <a:pt x="292" y="375"/>
                  </a:lnTo>
                  <a:lnTo>
                    <a:pt x="292" y="371"/>
                  </a:lnTo>
                  <a:lnTo>
                    <a:pt x="292" y="371"/>
                  </a:lnTo>
                  <a:lnTo>
                    <a:pt x="288" y="371"/>
                  </a:lnTo>
                  <a:lnTo>
                    <a:pt x="282" y="371"/>
                  </a:lnTo>
                  <a:lnTo>
                    <a:pt x="278" y="373"/>
                  </a:lnTo>
                  <a:lnTo>
                    <a:pt x="276" y="375"/>
                  </a:lnTo>
                  <a:lnTo>
                    <a:pt x="276" y="379"/>
                  </a:lnTo>
                  <a:lnTo>
                    <a:pt x="276" y="379"/>
                  </a:lnTo>
                  <a:lnTo>
                    <a:pt x="270" y="379"/>
                  </a:lnTo>
                  <a:lnTo>
                    <a:pt x="268" y="377"/>
                  </a:lnTo>
                  <a:lnTo>
                    <a:pt x="268" y="375"/>
                  </a:lnTo>
                  <a:lnTo>
                    <a:pt x="268" y="375"/>
                  </a:lnTo>
                  <a:lnTo>
                    <a:pt x="264" y="377"/>
                  </a:lnTo>
                  <a:lnTo>
                    <a:pt x="260" y="379"/>
                  </a:lnTo>
                  <a:lnTo>
                    <a:pt x="260" y="379"/>
                  </a:lnTo>
                  <a:lnTo>
                    <a:pt x="262" y="377"/>
                  </a:lnTo>
                  <a:lnTo>
                    <a:pt x="262" y="375"/>
                  </a:lnTo>
                  <a:lnTo>
                    <a:pt x="262" y="373"/>
                  </a:lnTo>
                  <a:lnTo>
                    <a:pt x="262" y="373"/>
                  </a:lnTo>
                  <a:lnTo>
                    <a:pt x="260" y="373"/>
                  </a:lnTo>
                  <a:lnTo>
                    <a:pt x="258" y="373"/>
                  </a:lnTo>
                  <a:lnTo>
                    <a:pt x="258" y="373"/>
                  </a:lnTo>
                  <a:lnTo>
                    <a:pt x="256" y="373"/>
                  </a:lnTo>
                  <a:lnTo>
                    <a:pt x="256" y="375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54" y="377"/>
                  </a:lnTo>
                  <a:lnTo>
                    <a:pt x="252" y="377"/>
                  </a:lnTo>
                  <a:lnTo>
                    <a:pt x="252" y="373"/>
                  </a:lnTo>
                  <a:lnTo>
                    <a:pt x="252" y="373"/>
                  </a:lnTo>
                  <a:lnTo>
                    <a:pt x="244" y="373"/>
                  </a:lnTo>
                  <a:lnTo>
                    <a:pt x="236" y="371"/>
                  </a:lnTo>
                  <a:lnTo>
                    <a:pt x="236" y="371"/>
                  </a:lnTo>
                  <a:lnTo>
                    <a:pt x="238" y="369"/>
                  </a:lnTo>
                  <a:lnTo>
                    <a:pt x="242" y="369"/>
                  </a:lnTo>
                  <a:lnTo>
                    <a:pt x="246" y="369"/>
                  </a:lnTo>
                  <a:lnTo>
                    <a:pt x="246" y="369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50" y="363"/>
                  </a:lnTo>
                  <a:lnTo>
                    <a:pt x="254" y="361"/>
                  </a:lnTo>
                  <a:lnTo>
                    <a:pt x="256" y="357"/>
                  </a:lnTo>
                  <a:lnTo>
                    <a:pt x="256" y="355"/>
                  </a:lnTo>
                  <a:lnTo>
                    <a:pt x="256" y="355"/>
                  </a:lnTo>
                  <a:lnTo>
                    <a:pt x="260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58" y="361"/>
                  </a:lnTo>
                  <a:lnTo>
                    <a:pt x="258" y="361"/>
                  </a:lnTo>
                  <a:lnTo>
                    <a:pt x="266" y="365"/>
                  </a:lnTo>
                  <a:lnTo>
                    <a:pt x="266" y="365"/>
                  </a:lnTo>
                  <a:lnTo>
                    <a:pt x="268" y="363"/>
                  </a:lnTo>
                  <a:lnTo>
                    <a:pt x="268" y="363"/>
                  </a:lnTo>
                  <a:lnTo>
                    <a:pt x="268" y="363"/>
                  </a:lnTo>
                  <a:lnTo>
                    <a:pt x="268" y="361"/>
                  </a:lnTo>
                  <a:lnTo>
                    <a:pt x="266" y="361"/>
                  </a:lnTo>
                  <a:lnTo>
                    <a:pt x="264" y="363"/>
                  </a:lnTo>
                  <a:lnTo>
                    <a:pt x="262" y="361"/>
                  </a:lnTo>
                  <a:lnTo>
                    <a:pt x="262" y="361"/>
                  </a:lnTo>
                  <a:lnTo>
                    <a:pt x="264" y="357"/>
                  </a:lnTo>
                  <a:lnTo>
                    <a:pt x="266" y="353"/>
                  </a:lnTo>
                  <a:lnTo>
                    <a:pt x="266" y="353"/>
                  </a:lnTo>
                  <a:lnTo>
                    <a:pt x="272" y="355"/>
                  </a:lnTo>
                  <a:lnTo>
                    <a:pt x="278" y="353"/>
                  </a:lnTo>
                  <a:lnTo>
                    <a:pt x="278" y="353"/>
                  </a:lnTo>
                  <a:lnTo>
                    <a:pt x="278" y="359"/>
                  </a:lnTo>
                  <a:lnTo>
                    <a:pt x="278" y="359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8" y="359"/>
                  </a:lnTo>
                  <a:lnTo>
                    <a:pt x="288" y="359"/>
                  </a:lnTo>
                  <a:lnTo>
                    <a:pt x="292" y="363"/>
                  </a:lnTo>
                  <a:lnTo>
                    <a:pt x="298" y="365"/>
                  </a:lnTo>
                  <a:lnTo>
                    <a:pt x="298" y="365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01" y="369"/>
                  </a:lnTo>
                  <a:lnTo>
                    <a:pt x="307" y="369"/>
                  </a:lnTo>
                  <a:lnTo>
                    <a:pt x="313" y="369"/>
                  </a:lnTo>
                  <a:lnTo>
                    <a:pt x="317" y="369"/>
                  </a:lnTo>
                  <a:lnTo>
                    <a:pt x="317" y="369"/>
                  </a:lnTo>
                  <a:lnTo>
                    <a:pt x="305" y="375"/>
                  </a:lnTo>
                  <a:lnTo>
                    <a:pt x="299" y="379"/>
                  </a:lnTo>
                  <a:lnTo>
                    <a:pt x="296" y="385"/>
                  </a:lnTo>
                  <a:lnTo>
                    <a:pt x="296" y="385"/>
                  </a:lnTo>
                  <a:lnTo>
                    <a:pt x="294" y="385"/>
                  </a:lnTo>
                  <a:lnTo>
                    <a:pt x="292" y="385"/>
                  </a:lnTo>
                  <a:lnTo>
                    <a:pt x="292" y="385"/>
                  </a:lnTo>
                  <a:lnTo>
                    <a:pt x="292" y="387"/>
                  </a:lnTo>
                  <a:lnTo>
                    <a:pt x="292" y="387"/>
                  </a:lnTo>
                  <a:lnTo>
                    <a:pt x="294" y="389"/>
                  </a:lnTo>
                  <a:lnTo>
                    <a:pt x="292" y="391"/>
                  </a:lnTo>
                  <a:lnTo>
                    <a:pt x="292" y="391"/>
                  </a:lnTo>
                  <a:lnTo>
                    <a:pt x="288" y="391"/>
                  </a:lnTo>
                  <a:lnTo>
                    <a:pt x="284" y="395"/>
                  </a:lnTo>
                  <a:lnTo>
                    <a:pt x="284" y="395"/>
                  </a:lnTo>
                  <a:lnTo>
                    <a:pt x="284" y="391"/>
                  </a:lnTo>
                  <a:lnTo>
                    <a:pt x="284" y="389"/>
                  </a:lnTo>
                  <a:lnTo>
                    <a:pt x="286" y="385"/>
                  </a:lnTo>
                  <a:lnTo>
                    <a:pt x="288" y="385"/>
                  </a:lnTo>
                  <a:lnTo>
                    <a:pt x="288" y="385"/>
                  </a:lnTo>
                  <a:lnTo>
                    <a:pt x="284" y="385"/>
                  </a:lnTo>
                  <a:lnTo>
                    <a:pt x="280" y="387"/>
                  </a:lnTo>
                  <a:lnTo>
                    <a:pt x="276" y="389"/>
                  </a:lnTo>
                  <a:lnTo>
                    <a:pt x="272" y="389"/>
                  </a:lnTo>
                  <a:lnTo>
                    <a:pt x="272" y="389"/>
                  </a:lnTo>
                  <a:close/>
                  <a:moveTo>
                    <a:pt x="276" y="413"/>
                  </a:moveTo>
                  <a:lnTo>
                    <a:pt x="276" y="413"/>
                  </a:lnTo>
                  <a:lnTo>
                    <a:pt x="278" y="415"/>
                  </a:lnTo>
                  <a:lnTo>
                    <a:pt x="278" y="415"/>
                  </a:lnTo>
                  <a:lnTo>
                    <a:pt x="276" y="419"/>
                  </a:lnTo>
                  <a:lnTo>
                    <a:pt x="276" y="419"/>
                  </a:lnTo>
                  <a:lnTo>
                    <a:pt x="274" y="419"/>
                  </a:lnTo>
                  <a:lnTo>
                    <a:pt x="274" y="417"/>
                  </a:lnTo>
                  <a:lnTo>
                    <a:pt x="276" y="413"/>
                  </a:lnTo>
                  <a:lnTo>
                    <a:pt x="276" y="413"/>
                  </a:lnTo>
                  <a:close/>
                  <a:moveTo>
                    <a:pt x="266" y="425"/>
                  </a:moveTo>
                  <a:lnTo>
                    <a:pt x="266" y="425"/>
                  </a:lnTo>
                  <a:lnTo>
                    <a:pt x="266" y="427"/>
                  </a:lnTo>
                  <a:lnTo>
                    <a:pt x="268" y="427"/>
                  </a:lnTo>
                  <a:lnTo>
                    <a:pt x="270" y="427"/>
                  </a:lnTo>
                  <a:lnTo>
                    <a:pt x="270" y="429"/>
                  </a:lnTo>
                  <a:lnTo>
                    <a:pt x="270" y="429"/>
                  </a:lnTo>
                  <a:lnTo>
                    <a:pt x="274" y="425"/>
                  </a:lnTo>
                  <a:lnTo>
                    <a:pt x="274" y="425"/>
                  </a:lnTo>
                  <a:lnTo>
                    <a:pt x="276" y="427"/>
                  </a:lnTo>
                  <a:lnTo>
                    <a:pt x="276" y="429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68" y="433"/>
                  </a:lnTo>
                  <a:lnTo>
                    <a:pt x="262" y="435"/>
                  </a:lnTo>
                  <a:lnTo>
                    <a:pt x="262" y="435"/>
                  </a:lnTo>
                  <a:lnTo>
                    <a:pt x="266" y="425"/>
                  </a:lnTo>
                  <a:lnTo>
                    <a:pt x="266" y="425"/>
                  </a:lnTo>
                  <a:close/>
                  <a:moveTo>
                    <a:pt x="174" y="425"/>
                  </a:moveTo>
                  <a:lnTo>
                    <a:pt x="174" y="425"/>
                  </a:lnTo>
                  <a:lnTo>
                    <a:pt x="172" y="429"/>
                  </a:lnTo>
                  <a:lnTo>
                    <a:pt x="172" y="429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0" y="431"/>
                  </a:lnTo>
                  <a:lnTo>
                    <a:pt x="168" y="431"/>
                  </a:lnTo>
                  <a:lnTo>
                    <a:pt x="166" y="433"/>
                  </a:lnTo>
                  <a:lnTo>
                    <a:pt x="164" y="433"/>
                  </a:lnTo>
                  <a:lnTo>
                    <a:pt x="164" y="433"/>
                  </a:lnTo>
                  <a:lnTo>
                    <a:pt x="166" y="429"/>
                  </a:lnTo>
                  <a:lnTo>
                    <a:pt x="174" y="425"/>
                  </a:lnTo>
                  <a:lnTo>
                    <a:pt x="174" y="425"/>
                  </a:lnTo>
                  <a:close/>
                  <a:moveTo>
                    <a:pt x="162" y="423"/>
                  </a:moveTo>
                  <a:lnTo>
                    <a:pt x="162" y="423"/>
                  </a:lnTo>
                  <a:lnTo>
                    <a:pt x="166" y="423"/>
                  </a:lnTo>
                  <a:lnTo>
                    <a:pt x="168" y="425"/>
                  </a:lnTo>
                  <a:lnTo>
                    <a:pt x="168" y="425"/>
                  </a:lnTo>
                  <a:lnTo>
                    <a:pt x="164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3"/>
                  </a:lnTo>
                  <a:close/>
                  <a:moveTo>
                    <a:pt x="158" y="433"/>
                  </a:moveTo>
                  <a:lnTo>
                    <a:pt x="158" y="433"/>
                  </a:lnTo>
                  <a:lnTo>
                    <a:pt x="158" y="431"/>
                  </a:lnTo>
                  <a:lnTo>
                    <a:pt x="158" y="429"/>
                  </a:lnTo>
                  <a:lnTo>
                    <a:pt x="160" y="425"/>
                  </a:lnTo>
                  <a:lnTo>
                    <a:pt x="160" y="425"/>
                  </a:lnTo>
                  <a:lnTo>
                    <a:pt x="162" y="427"/>
                  </a:lnTo>
                  <a:lnTo>
                    <a:pt x="162" y="429"/>
                  </a:lnTo>
                  <a:lnTo>
                    <a:pt x="158" y="433"/>
                  </a:lnTo>
                  <a:lnTo>
                    <a:pt x="158" y="433"/>
                  </a:lnTo>
                  <a:close/>
                  <a:moveTo>
                    <a:pt x="116" y="407"/>
                  </a:moveTo>
                  <a:lnTo>
                    <a:pt x="116" y="407"/>
                  </a:lnTo>
                  <a:lnTo>
                    <a:pt x="118" y="409"/>
                  </a:lnTo>
                  <a:lnTo>
                    <a:pt x="120" y="409"/>
                  </a:lnTo>
                  <a:lnTo>
                    <a:pt x="120" y="409"/>
                  </a:lnTo>
                  <a:lnTo>
                    <a:pt x="118" y="417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17"/>
                  </a:lnTo>
                  <a:lnTo>
                    <a:pt x="116" y="415"/>
                  </a:lnTo>
                  <a:lnTo>
                    <a:pt x="116" y="407"/>
                  </a:lnTo>
                  <a:lnTo>
                    <a:pt x="116" y="407"/>
                  </a:lnTo>
                  <a:close/>
                  <a:moveTo>
                    <a:pt x="114" y="427"/>
                  </a:moveTo>
                  <a:lnTo>
                    <a:pt x="114" y="427"/>
                  </a:lnTo>
                  <a:lnTo>
                    <a:pt x="114" y="423"/>
                  </a:lnTo>
                  <a:lnTo>
                    <a:pt x="114" y="423"/>
                  </a:lnTo>
                  <a:lnTo>
                    <a:pt x="118" y="425"/>
                  </a:lnTo>
                  <a:lnTo>
                    <a:pt x="120" y="425"/>
                  </a:lnTo>
                  <a:lnTo>
                    <a:pt x="120" y="427"/>
                  </a:lnTo>
                  <a:lnTo>
                    <a:pt x="120" y="427"/>
                  </a:lnTo>
                  <a:lnTo>
                    <a:pt x="118" y="427"/>
                  </a:lnTo>
                  <a:lnTo>
                    <a:pt x="114" y="427"/>
                  </a:lnTo>
                  <a:lnTo>
                    <a:pt x="114" y="427"/>
                  </a:lnTo>
                  <a:close/>
                  <a:moveTo>
                    <a:pt x="108" y="443"/>
                  </a:moveTo>
                  <a:lnTo>
                    <a:pt x="108" y="443"/>
                  </a:lnTo>
                  <a:lnTo>
                    <a:pt x="112" y="441"/>
                  </a:lnTo>
                  <a:lnTo>
                    <a:pt x="114" y="439"/>
                  </a:lnTo>
                  <a:lnTo>
                    <a:pt x="114" y="437"/>
                  </a:lnTo>
                  <a:lnTo>
                    <a:pt x="114" y="437"/>
                  </a:lnTo>
                  <a:lnTo>
                    <a:pt x="116" y="439"/>
                  </a:lnTo>
                  <a:lnTo>
                    <a:pt x="114" y="441"/>
                  </a:lnTo>
                  <a:lnTo>
                    <a:pt x="108" y="443"/>
                  </a:lnTo>
                  <a:lnTo>
                    <a:pt x="108" y="443"/>
                  </a:lnTo>
                  <a:close/>
                  <a:moveTo>
                    <a:pt x="104" y="425"/>
                  </a:moveTo>
                  <a:lnTo>
                    <a:pt x="104" y="425"/>
                  </a:lnTo>
                  <a:lnTo>
                    <a:pt x="108" y="427"/>
                  </a:lnTo>
                  <a:lnTo>
                    <a:pt x="114" y="429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3"/>
                  </a:lnTo>
                  <a:lnTo>
                    <a:pt x="110" y="435"/>
                  </a:lnTo>
                  <a:lnTo>
                    <a:pt x="106" y="435"/>
                  </a:lnTo>
                  <a:lnTo>
                    <a:pt x="106" y="435"/>
                  </a:lnTo>
                  <a:lnTo>
                    <a:pt x="106" y="433"/>
                  </a:lnTo>
                  <a:lnTo>
                    <a:pt x="106" y="433"/>
                  </a:lnTo>
                  <a:lnTo>
                    <a:pt x="108" y="431"/>
                  </a:lnTo>
                  <a:lnTo>
                    <a:pt x="108" y="431"/>
                  </a:lnTo>
                  <a:lnTo>
                    <a:pt x="108" y="431"/>
                  </a:lnTo>
                  <a:lnTo>
                    <a:pt x="108" y="429"/>
                  </a:lnTo>
                  <a:lnTo>
                    <a:pt x="104" y="429"/>
                  </a:lnTo>
                  <a:lnTo>
                    <a:pt x="104" y="429"/>
                  </a:lnTo>
                  <a:lnTo>
                    <a:pt x="104" y="425"/>
                  </a:lnTo>
                  <a:lnTo>
                    <a:pt x="104" y="425"/>
                  </a:lnTo>
                  <a:close/>
                  <a:moveTo>
                    <a:pt x="90" y="437"/>
                  </a:moveTo>
                  <a:lnTo>
                    <a:pt x="90" y="437"/>
                  </a:lnTo>
                  <a:lnTo>
                    <a:pt x="92" y="431"/>
                  </a:lnTo>
                  <a:lnTo>
                    <a:pt x="96" y="429"/>
                  </a:lnTo>
                  <a:lnTo>
                    <a:pt x="96" y="429"/>
                  </a:lnTo>
                  <a:lnTo>
                    <a:pt x="96" y="433"/>
                  </a:lnTo>
                  <a:lnTo>
                    <a:pt x="96" y="433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8" y="425"/>
                  </a:lnTo>
                  <a:lnTo>
                    <a:pt x="98" y="425"/>
                  </a:lnTo>
                  <a:lnTo>
                    <a:pt x="100" y="427"/>
                  </a:lnTo>
                  <a:lnTo>
                    <a:pt x="100" y="429"/>
                  </a:lnTo>
                  <a:lnTo>
                    <a:pt x="100" y="431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2" y="435"/>
                  </a:lnTo>
                  <a:lnTo>
                    <a:pt x="98" y="435"/>
                  </a:lnTo>
                  <a:lnTo>
                    <a:pt x="94" y="435"/>
                  </a:lnTo>
                  <a:lnTo>
                    <a:pt x="90" y="437"/>
                  </a:lnTo>
                  <a:lnTo>
                    <a:pt x="90" y="437"/>
                  </a:lnTo>
                  <a:close/>
                  <a:moveTo>
                    <a:pt x="102" y="445"/>
                  </a:moveTo>
                  <a:lnTo>
                    <a:pt x="102" y="445"/>
                  </a:lnTo>
                  <a:lnTo>
                    <a:pt x="98" y="445"/>
                  </a:lnTo>
                  <a:lnTo>
                    <a:pt x="98" y="445"/>
                  </a:lnTo>
                  <a:lnTo>
                    <a:pt x="98" y="443"/>
                  </a:lnTo>
                  <a:lnTo>
                    <a:pt x="100" y="443"/>
                  </a:lnTo>
                  <a:lnTo>
                    <a:pt x="102" y="443"/>
                  </a:lnTo>
                  <a:lnTo>
                    <a:pt x="102" y="445"/>
                  </a:lnTo>
                  <a:lnTo>
                    <a:pt x="102" y="445"/>
                  </a:lnTo>
                  <a:close/>
                  <a:moveTo>
                    <a:pt x="100" y="449"/>
                  </a:moveTo>
                  <a:lnTo>
                    <a:pt x="100" y="449"/>
                  </a:lnTo>
                  <a:lnTo>
                    <a:pt x="104" y="449"/>
                  </a:lnTo>
                  <a:lnTo>
                    <a:pt x="104" y="449"/>
                  </a:lnTo>
                  <a:lnTo>
                    <a:pt x="104" y="453"/>
                  </a:lnTo>
                  <a:lnTo>
                    <a:pt x="102" y="453"/>
                  </a:lnTo>
                  <a:lnTo>
                    <a:pt x="100" y="453"/>
                  </a:lnTo>
                  <a:lnTo>
                    <a:pt x="98" y="455"/>
                  </a:lnTo>
                  <a:lnTo>
                    <a:pt x="98" y="455"/>
                  </a:lnTo>
                  <a:lnTo>
                    <a:pt x="96" y="453"/>
                  </a:lnTo>
                  <a:lnTo>
                    <a:pt x="98" y="453"/>
                  </a:lnTo>
                  <a:lnTo>
                    <a:pt x="100" y="451"/>
                  </a:lnTo>
                  <a:lnTo>
                    <a:pt x="100" y="449"/>
                  </a:lnTo>
                  <a:lnTo>
                    <a:pt x="100" y="449"/>
                  </a:lnTo>
                  <a:close/>
                  <a:moveTo>
                    <a:pt x="100" y="461"/>
                  </a:moveTo>
                  <a:lnTo>
                    <a:pt x="100" y="461"/>
                  </a:lnTo>
                  <a:lnTo>
                    <a:pt x="102" y="457"/>
                  </a:lnTo>
                  <a:lnTo>
                    <a:pt x="106" y="457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0" y="461"/>
                  </a:lnTo>
                  <a:lnTo>
                    <a:pt x="100" y="461"/>
                  </a:lnTo>
                  <a:close/>
                  <a:moveTo>
                    <a:pt x="106" y="437"/>
                  </a:moveTo>
                  <a:lnTo>
                    <a:pt x="106" y="437"/>
                  </a:lnTo>
                  <a:lnTo>
                    <a:pt x="108" y="437"/>
                  </a:lnTo>
                  <a:lnTo>
                    <a:pt x="110" y="437"/>
                  </a:lnTo>
                  <a:lnTo>
                    <a:pt x="112" y="437"/>
                  </a:lnTo>
                  <a:lnTo>
                    <a:pt x="112" y="437"/>
                  </a:lnTo>
                  <a:lnTo>
                    <a:pt x="112" y="439"/>
                  </a:lnTo>
                  <a:lnTo>
                    <a:pt x="110" y="441"/>
                  </a:lnTo>
                  <a:lnTo>
                    <a:pt x="106" y="441"/>
                  </a:lnTo>
                  <a:lnTo>
                    <a:pt x="106" y="437"/>
                  </a:lnTo>
                  <a:lnTo>
                    <a:pt x="106" y="437"/>
                  </a:lnTo>
                  <a:close/>
                  <a:moveTo>
                    <a:pt x="106" y="457"/>
                  </a:moveTo>
                  <a:lnTo>
                    <a:pt x="106" y="457"/>
                  </a:lnTo>
                  <a:lnTo>
                    <a:pt x="108" y="455"/>
                  </a:lnTo>
                  <a:lnTo>
                    <a:pt x="110" y="453"/>
                  </a:lnTo>
                  <a:lnTo>
                    <a:pt x="112" y="453"/>
                  </a:lnTo>
                  <a:lnTo>
                    <a:pt x="112" y="455"/>
                  </a:lnTo>
                  <a:lnTo>
                    <a:pt x="112" y="457"/>
                  </a:lnTo>
                  <a:lnTo>
                    <a:pt x="112" y="457"/>
                  </a:lnTo>
                  <a:lnTo>
                    <a:pt x="106" y="457"/>
                  </a:lnTo>
                  <a:lnTo>
                    <a:pt x="106" y="457"/>
                  </a:lnTo>
                  <a:close/>
                  <a:moveTo>
                    <a:pt x="112" y="463"/>
                  </a:moveTo>
                  <a:lnTo>
                    <a:pt x="112" y="463"/>
                  </a:lnTo>
                  <a:lnTo>
                    <a:pt x="112" y="459"/>
                  </a:lnTo>
                  <a:lnTo>
                    <a:pt x="116" y="459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4" y="463"/>
                  </a:lnTo>
                  <a:lnTo>
                    <a:pt x="112" y="463"/>
                  </a:lnTo>
                  <a:lnTo>
                    <a:pt x="112" y="463"/>
                  </a:lnTo>
                  <a:close/>
                  <a:moveTo>
                    <a:pt x="128" y="465"/>
                  </a:moveTo>
                  <a:lnTo>
                    <a:pt x="128" y="465"/>
                  </a:lnTo>
                  <a:lnTo>
                    <a:pt x="130" y="463"/>
                  </a:lnTo>
                  <a:lnTo>
                    <a:pt x="134" y="463"/>
                  </a:lnTo>
                  <a:lnTo>
                    <a:pt x="134" y="463"/>
                  </a:lnTo>
                  <a:lnTo>
                    <a:pt x="136" y="467"/>
                  </a:lnTo>
                  <a:lnTo>
                    <a:pt x="136" y="467"/>
                  </a:lnTo>
                  <a:lnTo>
                    <a:pt x="138" y="467"/>
                  </a:lnTo>
                  <a:lnTo>
                    <a:pt x="138" y="467"/>
                  </a:lnTo>
                  <a:lnTo>
                    <a:pt x="140" y="465"/>
                  </a:lnTo>
                  <a:lnTo>
                    <a:pt x="140" y="465"/>
                  </a:lnTo>
                  <a:lnTo>
                    <a:pt x="140" y="463"/>
                  </a:lnTo>
                  <a:lnTo>
                    <a:pt x="138" y="463"/>
                  </a:lnTo>
                  <a:lnTo>
                    <a:pt x="138" y="463"/>
                  </a:lnTo>
                  <a:lnTo>
                    <a:pt x="138" y="459"/>
                  </a:lnTo>
                  <a:lnTo>
                    <a:pt x="138" y="459"/>
                  </a:lnTo>
                  <a:lnTo>
                    <a:pt x="140" y="459"/>
                  </a:lnTo>
                  <a:lnTo>
                    <a:pt x="140" y="459"/>
                  </a:lnTo>
                  <a:lnTo>
                    <a:pt x="142" y="461"/>
                  </a:lnTo>
                  <a:lnTo>
                    <a:pt x="142" y="461"/>
                  </a:lnTo>
                  <a:lnTo>
                    <a:pt x="142" y="467"/>
                  </a:lnTo>
                  <a:lnTo>
                    <a:pt x="142" y="467"/>
                  </a:lnTo>
                  <a:lnTo>
                    <a:pt x="138" y="469"/>
                  </a:lnTo>
                  <a:lnTo>
                    <a:pt x="132" y="471"/>
                  </a:lnTo>
                  <a:lnTo>
                    <a:pt x="132" y="471"/>
                  </a:lnTo>
                  <a:lnTo>
                    <a:pt x="132" y="469"/>
                  </a:lnTo>
                  <a:lnTo>
                    <a:pt x="132" y="467"/>
                  </a:lnTo>
                  <a:lnTo>
                    <a:pt x="128" y="465"/>
                  </a:lnTo>
                  <a:lnTo>
                    <a:pt x="128" y="465"/>
                  </a:lnTo>
                  <a:close/>
                  <a:moveTo>
                    <a:pt x="130" y="457"/>
                  </a:moveTo>
                  <a:lnTo>
                    <a:pt x="130" y="457"/>
                  </a:lnTo>
                  <a:lnTo>
                    <a:pt x="134" y="457"/>
                  </a:lnTo>
                  <a:lnTo>
                    <a:pt x="136" y="459"/>
                  </a:lnTo>
                  <a:lnTo>
                    <a:pt x="136" y="459"/>
                  </a:lnTo>
                  <a:lnTo>
                    <a:pt x="132" y="461"/>
                  </a:lnTo>
                  <a:lnTo>
                    <a:pt x="130" y="459"/>
                  </a:lnTo>
                  <a:lnTo>
                    <a:pt x="130" y="457"/>
                  </a:lnTo>
                  <a:lnTo>
                    <a:pt x="130" y="457"/>
                  </a:lnTo>
                  <a:close/>
                  <a:moveTo>
                    <a:pt x="134" y="475"/>
                  </a:moveTo>
                  <a:lnTo>
                    <a:pt x="134" y="475"/>
                  </a:lnTo>
                  <a:lnTo>
                    <a:pt x="134" y="473"/>
                  </a:lnTo>
                  <a:lnTo>
                    <a:pt x="134" y="473"/>
                  </a:lnTo>
                  <a:lnTo>
                    <a:pt x="140" y="469"/>
                  </a:lnTo>
                  <a:lnTo>
                    <a:pt x="142" y="469"/>
                  </a:lnTo>
                  <a:lnTo>
                    <a:pt x="142" y="465"/>
                  </a:lnTo>
                  <a:lnTo>
                    <a:pt x="142" y="465"/>
                  </a:lnTo>
                  <a:lnTo>
                    <a:pt x="144" y="465"/>
                  </a:lnTo>
                  <a:lnTo>
                    <a:pt x="144" y="467"/>
                  </a:lnTo>
                  <a:lnTo>
                    <a:pt x="144" y="471"/>
                  </a:lnTo>
                  <a:lnTo>
                    <a:pt x="144" y="471"/>
                  </a:lnTo>
                  <a:lnTo>
                    <a:pt x="140" y="475"/>
                  </a:lnTo>
                  <a:lnTo>
                    <a:pt x="136" y="475"/>
                  </a:lnTo>
                  <a:lnTo>
                    <a:pt x="134" y="475"/>
                  </a:lnTo>
                  <a:lnTo>
                    <a:pt x="134" y="475"/>
                  </a:lnTo>
                  <a:close/>
                  <a:moveTo>
                    <a:pt x="142" y="451"/>
                  </a:moveTo>
                  <a:lnTo>
                    <a:pt x="142" y="451"/>
                  </a:lnTo>
                  <a:lnTo>
                    <a:pt x="146" y="451"/>
                  </a:lnTo>
                  <a:lnTo>
                    <a:pt x="146" y="451"/>
                  </a:lnTo>
                  <a:lnTo>
                    <a:pt x="144" y="453"/>
                  </a:lnTo>
                  <a:lnTo>
                    <a:pt x="144" y="455"/>
                  </a:lnTo>
                  <a:lnTo>
                    <a:pt x="144" y="455"/>
                  </a:lnTo>
                  <a:lnTo>
                    <a:pt x="142" y="455"/>
                  </a:lnTo>
                  <a:lnTo>
                    <a:pt x="142" y="453"/>
                  </a:lnTo>
                  <a:lnTo>
                    <a:pt x="142" y="451"/>
                  </a:lnTo>
                  <a:lnTo>
                    <a:pt x="142" y="451"/>
                  </a:lnTo>
                  <a:close/>
                  <a:moveTo>
                    <a:pt x="144" y="483"/>
                  </a:moveTo>
                  <a:lnTo>
                    <a:pt x="144" y="483"/>
                  </a:lnTo>
                  <a:lnTo>
                    <a:pt x="144" y="481"/>
                  </a:lnTo>
                  <a:lnTo>
                    <a:pt x="148" y="481"/>
                  </a:lnTo>
                  <a:lnTo>
                    <a:pt x="148" y="481"/>
                  </a:lnTo>
                  <a:lnTo>
                    <a:pt x="148" y="483"/>
                  </a:lnTo>
                  <a:lnTo>
                    <a:pt x="144" y="483"/>
                  </a:lnTo>
                  <a:lnTo>
                    <a:pt x="144" y="483"/>
                  </a:lnTo>
                  <a:close/>
                  <a:moveTo>
                    <a:pt x="152" y="467"/>
                  </a:moveTo>
                  <a:lnTo>
                    <a:pt x="152" y="467"/>
                  </a:lnTo>
                  <a:lnTo>
                    <a:pt x="152" y="467"/>
                  </a:lnTo>
                  <a:lnTo>
                    <a:pt x="152" y="465"/>
                  </a:lnTo>
                  <a:lnTo>
                    <a:pt x="152" y="463"/>
                  </a:lnTo>
                  <a:lnTo>
                    <a:pt x="152" y="463"/>
                  </a:lnTo>
                  <a:lnTo>
                    <a:pt x="158" y="461"/>
                  </a:lnTo>
                  <a:lnTo>
                    <a:pt x="160" y="461"/>
                  </a:lnTo>
                  <a:lnTo>
                    <a:pt x="160" y="463"/>
                  </a:lnTo>
                  <a:lnTo>
                    <a:pt x="160" y="463"/>
                  </a:lnTo>
                  <a:lnTo>
                    <a:pt x="160" y="465"/>
                  </a:lnTo>
                  <a:lnTo>
                    <a:pt x="156" y="467"/>
                  </a:lnTo>
                  <a:lnTo>
                    <a:pt x="152" y="467"/>
                  </a:lnTo>
                  <a:lnTo>
                    <a:pt x="152" y="467"/>
                  </a:lnTo>
                  <a:close/>
                  <a:moveTo>
                    <a:pt x="216" y="459"/>
                  </a:moveTo>
                  <a:lnTo>
                    <a:pt x="216" y="459"/>
                  </a:lnTo>
                  <a:lnTo>
                    <a:pt x="216" y="455"/>
                  </a:lnTo>
                  <a:lnTo>
                    <a:pt x="216" y="455"/>
                  </a:lnTo>
                  <a:lnTo>
                    <a:pt x="204" y="457"/>
                  </a:lnTo>
                  <a:lnTo>
                    <a:pt x="196" y="463"/>
                  </a:lnTo>
                  <a:lnTo>
                    <a:pt x="196" y="463"/>
                  </a:lnTo>
                  <a:lnTo>
                    <a:pt x="192" y="457"/>
                  </a:lnTo>
                  <a:lnTo>
                    <a:pt x="192" y="453"/>
                  </a:lnTo>
                  <a:lnTo>
                    <a:pt x="192" y="451"/>
                  </a:lnTo>
                  <a:lnTo>
                    <a:pt x="192" y="451"/>
                  </a:lnTo>
                  <a:lnTo>
                    <a:pt x="188" y="453"/>
                  </a:lnTo>
                  <a:lnTo>
                    <a:pt x="184" y="453"/>
                  </a:lnTo>
                  <a:lnTo>
                    <a:pt x="176" y="455"/>
                  </a:lnTo>
                  <a:lnTo>
                    <a:pt x="176" y="455"/>
                  </a:lnTo>
                  <a:lnTo>
                    <a:pt x="178" y="457"/>
                  </a:lnTo>
                  <a:lnTo>
                    <a:pt x="180" y="457"/>
                  </a:lnTo>
                  <a:lnTo>
                    <a:pt x="182" y="457"/>
                  </a:lnTo>
                  <a:lnTo>
                    <a:pt x="184" y="459"/>
                  </a:lnTo>
                  <a:lnTo>
                    <a:pt x="184" y="459"/>
                  </a:lnTo>
                  <a:lnTo>
                    <a:pt x="180" y="459"/>
                  </a:lnTo>
                  <a:lnTo>
                    <a:pt x="178" y="459"/>
                  </a:lnTo>
                  <a:lnTo>
                    <a:pt x="178" y="459"/>
                  </a:lnTo>
                  <a:lnTo>
                    <a:pt x="176" y="461"/>
                  </a:lnTo>
                  <a:lnTo>
                    <a:pt x="176" y="465"/>
                  </a:lnTo>
                  <a:lnTo>
                    <a:pt x="176" y="465"/>
                  </a:lnTo>
                  <a:lnTo>
                    <a:pt x="184" y="463"/>
                  </a:lnTo>
                  <a:lnTo>
                    <a:pt x="194" y="463"/>
                  </a:lnTo>
                  <a:lnTo>
                    <a:pt x="194" y="463"/>
                  </a:lnTo>
                  <a:lnTo>
                    <a:pt x="188" y="465"/>
                  </a:lnTo>
                  <a:lnTo>
                    <a:pt x="186" y="467"/>
                  </a:lnTo>
                  <a:lnTo>
                    <a:pt x="184" y="471"/>
                  </a:lnTo>
                  <a:lnTo>
                    <a:pt x="184" y="471"/>
                  </a:lnTo>
                  <a:lnTo>
                    <a:pt x="176" y="471"/>
                  </a:lnTo>
                  <a:lnTo>
                    <a:pt x="166" y="471"/>
                  </a:lnTo>
                  <a:lnTo>
                    <a:pt x="166" y="471"/>
                  </a:lnTo>
                  <a:lnTo>
                    <a:pt x="168" y="469"/>
                  </a:lnTo>
                  <a:lnTo>
                    <a:pt x="166" y="467"/>
                  </a:lnTo>
                  <a:lnTo>
                    <a:pt x="166" y="465"/>
                  </a:lnTo>
                  <a:lnTo>
                    <a:pt x="166" y="465"/>
                  </a:lnTo>
                  <a:lnTo>
                    <a:pt x="164" y="467"/>
                  </a:lnTo>
                  <a:lnTo>
                    <a:pt x="164" y="467"/>
                  </a:lnTo>
                  <a:lnTo>
                    <a:pt x="162" y="467"/>
                  </a:lnTo>
                  <a:lnTo>
                    <a:pt x="162" y="467"/>
                  </a:lnTo>
                  <a:lnTo>
                    <a:pt x="162" y="463"/>
                  </a:lnTo>
                  <a:lnTo>
                    <a:pt x="160" y="459"/>
                  </a:lnTo>
                  <a:lnTo>
                    <a:pt x="160" y="459"/>
                  </a:lnTo>
                  <a:lnTo>
                    <a:pt x="156" y="459"/>
                  </a:lnTo>
                  <a:lnTo>
                    <a:pt x="150" y="457"/>
                  </a:lnTo>
                  <a:lnTo>
                    <a:pt x="150" y="457"/>
                  </a:lnTo>
                  <a:lnTo>
                    <a:pt x="152" y="457"/>
                  </a:lnTo>
                  <a:lnTo>
                    <a:pt x="154" y="455"/>
                  </a:lnTo>
                  <a:lnTo>
                    <a:pt x="158" y="457"/>
                  </a:lnTo>
                  <a:lnTo>
                    <a:pt x="162" y="457"/>
                  </a:lnTo>
                  <a:lnTo>
                    <a:pt x="164" y="457"/>
                  </a:lnTo>
                  <a:lnTo>
                    <a:pt x="166" y="455"/>
                  </a:lnTo>
                  <a:lnTo>
                    <a:pt x="166" y="455"/>
                  </a:lnTo>
                  <a:lnTo>
                    <a:pt x="162" y="455"/>
                  </a:lnTo>
                  <a:lnTo>
                    <a:pt x="160" y="453"/>
                  </a:lnTo>
                  <a:lnTo>
                    <a:pt x="160" y="453"/>
                  </a:lnTo>
                  <a:lnTo>
                    <a:pt x="160" y="451"/>
                  </a:lnTo>
                  <a:lnTo>
                    <a:pt x="160" y="451"/>
                  </a:lnTo>
                  <a:lnTo>
                    <a:pt x="164" y="451"/>
                  </a:lnTo>
                  <a:lnTo>
                    <a:pt x="164" y="451"/>
                  </a:lnTo>
                  <a:lnTo>
                    <a:pt x="160" y="449"/>
                  </a:lnTo>
                  <a:lnTo>
                    <a:pt x="156" y="447"/>
                  </a:lnTo>
                  <a:lnTo>
                    <a:pt x="156" y="447"/>
                  </a:lnTo>
                  <a:lnTo>
                    <a:pt x="154" y="447"/>
                  </a:lnTo>
                  <a:lnTo>
                    <a:pt x="154" y="449"/>
                  </a:lnTo>
                  <a:lnTo>
                    <a:pt x="152" y="453"/>
                  </a:lnTo>
                  <a:lnTo>
                    <a:pt x="152" y="453"/>
                  </a:lnTo>
                  <a:lnTo>
                    <a:pt x="150" y="453"/>
                  </a:lnTo>
                  <a:lnTo>
                    <a:pt x="148" y="453"/>
                  </a:lnTo>
                  <a:lnTo>
                    <a:pt x="148" y="453"/>
                  </a:lnTo>
                  <a:lnTo>
                    <a:pt x="148" y="451"/>
                  </a:lnTo>
                  <a:lnTo>
                    <a:pt x="150" y="451"/>
                  </a:lnTo>
                  <a:lnTo>
                    <a:pt x="150" y="449"/>
                  </a:lnTo>
                  <a:lnTo>
                    <a:pt x="152" y="449"/>
                  </a:lnTo>
                  <a:lnTo>
                    <a:pt x="152" y="449"/>
                  </a:lnTo>
                  <a:lnTo>
                    <a:pt x="148" y="447"/>
                  </a:lnTo>
                  <a:lnTo>
                    <a:pt x="144" y="447"/>
                  </a:lnTo>
                  <a:lnTo>
                    <a:pt x="140" y="449"/>
                  </a:lnTo>
                  <a:lnTo>
                    <a:pt x="138" y="453"/>
                  </a:lnTo>
                  <a:lnTo>
                    <a:pt x="138" y="453"/>
                  </a:lnTo>
                  <a:lnTo>
                    <a:pt x="136" y="451"/>
                  </a:lnTo>
                  <a:lnTo>
                    <a:pt x="134" y="451"/>
                  </a:lnTo>
                  <a:lnTo>
                    <a:pt x="130" y="447"/>
                  </a:lnTo>
                  <a:lnTo>
                    <a:pt x="130" y="447"/>
                  </a:lnTo>
                  <a:lnTo>
                    <a:pt x="132" y="441"/>
                  </a:lnTo>
                  <a:lnTo>
                    <a:pt x="136" y="437"/>
                  </a:lnTo>
                  <a:lnTo>
                    <a:pt x="136" y="437"/>
                  </a:lnTo>
                  <a:lnTo>
                    <a:pt x="130" y="437"/>
                  </a:lnTo>
                  <a:lnTo>
                    <a:pt x="124" y="437"/>
                  </a:lnTo>
                  <a:lnTo>
                    <a:pt x="124" y="437"/>
                  </a:lnTo>
                  <a:lnTo>
                    <a:pt x="128" y="439"/>
                  </a:lnTo>
                  <a:lnTo>
                    <a:pt x="130" y="441"/>
                  </a:lnTo>
                  <a:lnTo>
                    <a:pt x="130" y="443"/>
                  </a:lnTo>
                  <a:lnTo>
                    <a:pt x="130" y="443"/>
                  </a:lnTo>
                  <a:lnTo>
                    <a:pt x="124" y="443"/>
                  </a:lnTo>
                  <a:lnTo>
                    <a:pt x="122" y="441"/>
                  </a:lnTo>
                  <a:lnTo>
                    <a:pt x="122" y="441"/>
                  </a:lnTo>
                  <a:lnTo>
                    <a:pt x="122" y="439"/>
                  </a:lnTo>
                  <a:lnTo>
                    <a:pt x="122" y="437"/>
                  </a:lnTo>
                  <a:lnTo>
                    <a:pt x="122" y="437"/>
                  </a:lnTo>
                  <a:lnTo>
                    <a:pt x="120" y="437"/>
                  </a:lnTo>
                  <a:lnTo>
                    <a:pt x="120" y="437"/>
                  </a:lnTo>
                  <a:lnTo>
                    <a:pt x="120" y="441"/>
                  </a:lnTo>
                  <a:lnTo>
                    <a:pt x="120" y="443"/>
                  </a:lnTo>
                  <a:lnTo>
                    <a:pt x="118" y="445"/>
                  </a:lnTo>
                  <a:lnTo>
                    <a:pt x="118" y="449"/>
                  </a:lnTo>
                  <a:lnTo>
                    <a:pt x="118" y="449"/>
                  </a:lnTo>
                  <a:lnTo>
                    <a:pt x="118" y="449"/>
                  </a:lnTo>
                  <a:lnTo>
                    <a:pt x="116" y="449"/>
                  </a:lnTo>
                  <a:lnTo>
                    <a:pt x="112" y="449"/>
                  </a:lnTo>
                  <a:lnTo>
                    <a:pt x="112" y="449"/>
                  </a:lnTo>
                  <a:lnTo>
                    <a:pt x="116" y="441"/>
                  </a:lnTo>
                  <a:lnTo>
                    <a:pt x="118" y="433"/>
                  </a:lnTo>
                  <a:lnTo>
                    <a:pt x="118" y="433"/>
                  </a:lnTo>
                  <a:lnTo>
                    <a:pt x="122" y="433"/>
                  </a:lnTo>
                  <a:lnTo>
                    <a:pt x="126" y="431"/>
                  </a:lnTo>
                  <a:lnTo>
                    <a:pt x="126" y="431"/>
                  </a:lnTo>
                  <a:lnTo>
                    <a:pt x="124" y="429"/>
                  </a:lnTo>
                  <a:lnTo>
                    <a:pt x="124" y="429"/>
                  </a:lnTo>
                  <a:lnTo>
                    <a:pt x="126" y="425"/>
                  </a:lnTo>
                  <a:lnTo>
                    <a:pt x="130" y="421"/>
                  </a:lnTo>
                  <a:lnTo>
                    <a:pt x="130" y="419"/>
                  </a:lnTo>
                  <a:lnTo>
                    <a:pt x="130" y="417"/>
                  </a:lnTo>
                  <a:lnTo>
                    <a:pt x="130" y="417"/>
                  </a:lnTo>
                  <a:lnTo>
                    <a:pt x="132" y="417"/>
                  </a:lnTo>
                  <a:lnTo>
                    <a:pt x="132" y="419"/>
                  </a:lnTo>
                  <a:lnTo>
                    <a:pt x="132" y="421"/>
                  </a:lnTo>
                  <a:lnTo>
                    <a:pt x="132" y="421"/>
                  </a:lnTo>
                  <a:lnTo>
                    <a:pt x="138" y="423"/>
                  </a:lnTo>
                  <a:lnTo>
                    <a:pt x="144" y="42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50" y="419"/>
                  </a:lnTo>
                  <a:lnTo>
                    <a:pt x="150" y="423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4" y="423"/>
                  </a:lnTo>
                  <a:lnTo>
                    <a:pt x="158" y="423"/>
                  </a:lnTo>
                  <a:lnTo>
                    <a:pt x="158" y="423"/>
                  </a:lnTo>
                  <a:lnTo>
                    <a:pt x="158" y="427"/>
                  </a:lnTo>
                  <a:lnTo>
                    <a:pt x="158" y="427"/>
                  </a:lnTo>
                  <a:lnTo>
                    <a:pt x="154" y="425"/>
                  </a:lnTo>
                  <a:lnTo>
                    <a:pt x="154" y="425"/>
                  </a:lnTo>
                  <a:lnTo>
                    <a:pt x="154" y="429"/>
                  </a:lnTo>
                  <a:lnTo>
                    <a:pt x="156" y="433"/>
                  </a:lnTo>
                  <a:lnTo>
                    <a:pt x="156" y="433"/>
                  </a:lnTo>
                  <a:lnTo>
                    <a:pt x="172" y="435"/>
                  </a:lnTo>
                  <a:lnTo>
                    <a:pt x="178" y="433"/>
                  </a:lnTo>
                  <a:lnTo>
                    <a:pt x="184" y="431"/>
                  </a:lnTo>
                  <a:lnTo>
                    <a:pt x="184" y="431"/>
                  </a:lnTo>
                  <a:lnTo>
                    <a:pt x="184" y="429"/>
                  </a:lnTo>
                  <a:lnTo>
                    <a:pt x="182" y="429"/>
                  </a:lnTo>
                  <a:lnTo>
                    <a:pt x="182" y="427"/>
                  </a:lnTo>
                  <a:lnTo>
                    <a:pt x="180" y="427"/>
                  </a:lnTo>
                  <a:lnTo>
                    <a:pt x="180" y="427"/>
                  </a:lnTo>
                  <a:lnTo>
                    <a:pt x="184" y="425"/>
                  </a:lnTo>
                  <a:lnTo>
                    <a:pt x="188" y="423"/>
                  </a:lnTo>
                  <a:lnTo>
                    <a:pt x="188" y="423"/>
                  </a:lnTo>
                  <a:lnTo>
                    <a:pt x="188" y="429"/>
                  </a:lnTo>
                  <a:lnTo>
                    <a:pt x="186" y="433"/>
                  </a:lnTo>
                  <a:lnTo>
                    <a:pt x="186" y="433"/>
                  </a:lnTo>
                  <a:lnTo>
                    <a:pt x="188" y="431"/>
                  </a:lnTo>
                  <a:lnTo>
                    <a:pt x="190" y="431"/>
                  </a:lnTo>
                  <a:lnTo>
                    <a:pt x="192" y="425"/>
                  </a:lnTo>
                  <a:lnTo>
                    <a:pt x="192" y="425"/>
                  </a:lnTo>
                  <a:lnTo>
                    <a:pt x="198" y="423"/>
                  </a:lnTo>
                  <a:lnTo>
                    <a:pt x="206" y="423"/>
                  </a:lnTo>
                  <a:lnTo>
                    <a:pt x="214" y="423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18" y="419"/>
                  </a:lnTo>
                  <a:lnTo>
                    <a:pt x="218" y="419"/>
                  </a:lnTo>
                  <a:lnTo>
                    <a:pt x="218" y="419"/>
                  </a:lnTo>
                  <a:lnTo>
                    <a:pt x="218" y="417"/>
                  </a:lnTo>
                  <a:lnTo>
                    <a:pt x="220" y="417"/>
                  </a:lnTo>
                  <a:lnTo>
                    <a:pt x="224" y="417"/>
                  </a:lnTo>
                  <a:lnTo>
                    <a:pt x="224" y="417"/>
                  </a:lnTo>
                  <a:lnTo>
                    <a:pt x="224" y="421"/>
                  </a:lnTo>
                  <a:lnTo>
                    <a:pt x="226" y="423"/>
                  </a:lnTo>
                  <a:lnTo>
                    <a:pt x="230" y="421"/>
                  </a:lnTo>
                  <a:lnTo>
                    <a:pt x="234" y="419"/>
                  </a:lnTo>
                  <a:lnTo>
                    <a:pt x="234" y="419"/>
                  </a:lnTo>
                  <a:lnTo>
                    <a:pt x="234" y="423"/>
                  </a:lnTo>
                  <a:lnTo>
                    <a:pt x="236" y="425"/>
                  </a:lnTo>
                  <a:lnTo>
                    <a:pt x="236" y="425"/>
                  </a:lnTo>
                  <a:lnTo>
                    <a:pt x="232" y="427"/>
                  </a:lnTo>
                  <a:lnTo>
                    <a:pt x="230" y="427"/>
                  </a:lnTo>
                  <a:lnTo>
                    <a:pt x="230" y="429"/>
                  </a:lnTo>
                  <a:lnTo>
                    <a:pt x="230" y="429"/>
                  </a:lnTo>
                  <a:lnTo>
                    <a:pt x="232" y="429"/>
                  </a:lnTo>
                  <a:lnTo>
                    <a:pt x="234" y="429"/>
                  </a:lnTo>
                  <a:lnTo>
                    <a:pt x="238" y="427"/>
                  </a:lnTo>
                  <a:lnTo>
                    <a:pt x="238" y="427"/>
                  </a:lnTo>
                  <a:lnTo>
                    <a:pt x="236" y="423"/>
                  </a:lnTo>
                  <a:lnTo>
                    <a:pt x="238" y="417"/>
                  </a:lnTo>
                  <a:lnTo>
                    <a:pt x="238" y="417"/>
                  </a:lnTo>
                  <a:lnTo>
                    <a:pt x="240" y="419"/>
                  </a:lnTo>
                  <a:lnTo>
                    <a:pt x="244" y="417"/>
                  </a:lnTo>
                  <a:lnTo>
                    <a:pt x="244" y="417"/>
                  </a:lnTo>
                  <a:lnTo>
                    <a:pt x="244" y="423"/>
                  </a:lnTo>
                  <a:lnTo>
                    <a:pt x="244" y="423"/>
                  </a:lnTo>
                  <a:lnTo>
                    <a:pt x="254" y="423"/>
                  </a:lnTo>
                  <a:lnTo>
                    <a:pt x="258" y="423"/>
                  </a:lnTo>
                  <a:lnTo>
                    <a:pt x="260" y="425"/>
                  </a:lnTo>
                  <a:lnTo>
                    <a:pt x="260" y="425"/>
                  </a:lnTo>
                  <a:lnTo>
                    <a:pt x="254" y="425"/>
                  </a:lnTo>
                  <a:lnTo>
                    <a:pt x="254" y="425"/>
                  </a:lnTo>
                  <a:lnTo>
                    <a:pt x="252" y="429"/>
                  </a:lnTo>
                  <a:lnTo>
                    <a:pt x="250" y="433"/>
                  </a:lnTo>
                  <a:lnTo>
                    <a:pt x="250" y="433"/>
                  </a:lnTo>
                  <a:lnTo>
                    <a:pt x="252" y="435"/>
                  </a:lnTo>
                  <a:lnTo>
                    <a:pt x="254" y="435"/>
                  </a:lnTo>
                  <a:lnTo>
                    <a:pt x="256" y="437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62" y="439"/>
                  </a:lnTo>
                  <a:lnTo>
                    <a:pt x="268" y="439"/>
                  </a:lnTo>
                  <a:lnTo>
                    <a:pt x="268" y="439"/>
                  </a:lnTo>
                  <a:lnTo>
                    <a:pt x="268" y="441"/>
                  </a:lnTo>
                  <a:lnTo>
                    <a:pt x="266" y="443"/>
                  </a:lnTo>
                  <a:lnTo>
                    <a:pt x="260" y="445"/>
                  </a:lnTo>
                  <a:lnTo>
                    <a:pt x="250" y="447"/>
                  </a:lnTo>
                  <a:lnTo>
                    <a:pt x="250" y="447"/>
                  </a:lnTo>
                  <a:lnTo>
                    <a:pt x="248" y="443"/>
                  </a:lnTo>
                  <a:lnTo>
                    <a:pt x="246" y="439"/>
                  </a:lnTo>
                  <a:lnTo>
                    <a:pt x="246" y="439"/>
                  </a:lnTo>
                  <a:lnTo>
                    <a:pt x="242" y="441"/>
                  </a:lnTo>
                  <a:lnTo>
                    <a:pt x="236" y="443"/>
                  </a:lnTo>
                  <a:lnTo>
                    <a:pt x="232" y="445"/>
                  </a:lnTo>
                  <a:lnTo>
                    <a:pt x="232" y="451"/>
                  </a:lnTo>
                  <a:lnTo>
                    <a:pt x="232" y="451"/>
                  </a:lnTo>
                  <a:lnTo>
                    <a:pt x="228" y="451"/>
                  </a:lnTo>
                  <a:lnTo>
                    <a:pt x="224" y="451"/>
                  </a:lnTo>
                  <a:lnTo>
                    <a:pt x="222" y="453"/>
                  </a:lnTo>
                  <a:lnTo>
                    <a:pt x="220" y="455"/>
                  </a:lnTo>
                  <a:lnTo>
                    <a:pt x="220" y="455"/>
                  </a:lnTo>
                  <a:lnTo>
                    <a:pt x="220" y="459"/>
                  </a:lnTo>
                  <a:lnTo>
                    <a:pt x="220" y="459"/>
                  </a:lnTo>
                  <a:lnTo>
                    <a:pt x="218" y="459"/>
                  </a:lnTo>
                  <a:lnTo>
                    <a:pt x="216" y="459"/>
                  </a:lnTo>
                  <a:lnTo>
                    <a:pt x="216" y="459"/>
                  </a:lnTo>
                  <a:close/>
                  <a:moveTo>
                    <a:pt x="218" y="465"/>
                  </a:moveTo>
                  <a:lnTo>
                    <a:pt x="218" y="465"/>
                  </a:lnTo>
                  <a:lnTo>
                    <a:pt x="218" y="461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20" y="463"/>
                  </a:lnTo>
                  <a:lnTo>
                    <a:pt x="218" y="465"/>
                  </a:lnTo>
                  <a:lnTo>
                    <a:pt x="218" y="465"/>
                  </a:lnTo>
                  <a:close/>
                  <a:moveTo>
                    <a:pt x="224" y="509"/>
                  </a:moveTo>
                  <a:lnTo>
                    <a:pt x="224" y="509"/>
                  </a:lnTo>
                  <a:lnTo>
                    <a:pt x="222" y="509"/>
                  </a:lnTo>
                  <a:lnTo>
                    <a:pt x="222" y="505"/>
                  </a:lnTo>
                  <a:lnTo>
                    <a:pt x="224" y="503"/>
                  </a:lnTo>
                  <a:lnTo>
                    <a:pt x="228" y="503"/>
                  </a:lnTo>
                  <a:lnTo>
                    <a:pt x="228" y="503"/>
                  </a:lnTo>
                  <a:lnTo>
                    <a:pt x="226" y="507"/>
                  </a:lnTo>
                  <a:lnTo>
                    <a:pt x="224" y="509"/>
                  </a:lnTo>
                  <a:lnTo>
                    <a:pt x="224" y="509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2" name="Rectangle 49957"/>
            <p:cNvSpPr>
              <a:spLocks noChangeArrowheads="1"/>
            </p:cNvSpPr>
            <p:nvPr/>
          </p:nvSpPr>
          <p:spPr bwMode="auto">
            <a:xfrm>
              <a:off x="318" y="591"/>
              <a:ext cx="1" cy="2"/>
            </a:xfrm>
            <a:prstGeom prst="rect">
              <a:avLst/>
            </a:pr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3" name="Rectangle 49958"/>
            <p:cNvSpPr>
              <a:spLocks noChangeArrowheads="1"/>
            </p:cNvSpPr>
            <p:nvPr/>
          </p:nvSpPr>
          <p:spPr bwMode="auto">
            <a:xfrm>
              <a:off x="869" y="791"/>
              <a:ext cx="1" cy="1"/>
            </a:xfrm>
            <a:prstGeom prst="rect">
              <a:avLst/>
            </a:pr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4" name="Freeform 49959"/>
            <p:cNvSpPr>
              <a:spLocks noEditPoints="1"/>
            </p:cNvSpPr>
            <p:nvPr/>
          </p:nvSpPr>
          <p:spPr bwMode="auto">
            <a:xfrm>
              <a:off x="350" y="767"/>
              <a:ext cx="124" cy="20"/>
            </a:xfrm>
            <a:custGeom>
              <a:avLst/>
              <a:gdLst>
                <a:gd name="T0" fmla="*/ 28 w 124"/>
                <a:gd name="T1" fmla="*/ 12 h 20"/>
                <a:gd name="T2" fmla="*/ 32 w 124"/>
                <a:gd name="T3" fmla="*/ 10 h 20"/>
                <a:gd name="T4" fmla="*/ 30 w 124"/>
                <a:gd name="T5" fmla="*/ 14 h 20"/>
                <a:gd name="T6" fmla="*/ 36 w 124"/>
                <a:gd name="T7" fmla="*/ 12 h 20"/>
                <a:gd name="T8" fmla="*/ 42 w 124"/>
                <a:gd name="T9" fmla="*/ 14 h 20"/>
                <a:gd name="T10" fmla="*/ 50 w 124"/>
                <a:gd name="T11" fmla="*/ 16 h 20"/>
                <a:gd name="T12" fmla="*/ 52 w 124"/>
                <a:gd name="T13" fmla="*/ 10 h 20"/>
                <a:gd name="T14" fmla="*/ 54 w 124"/>
                <a:gd name="T15" fmla="*/ 12 h 20"/>
                <a:gd name="T16" fmla="*/ 58 w 124"/>
                <a:gd name="T17" fmla="*/ 10 h 20"/>
                <a:gd name="T18" fmla="*/ 68 w 124"/>
                <a:gd name="T19" fmla="*/ 6 h 20"/>
                <a:gd name="T20" fmla="*/ 84 w 124"/>
                <a:gd name="T21" fmla="*/ 10 h 20"/>
                <a:gd name="T22" fmla="*/ 102 w 124"/>
                <a:gd name="T23" fmla="*/ 8 h 20"/>
                <a:gd name="T24" fmla="*/ 104 w 124"/>
                <a:gd name="T25" fmla="*/ 12 h 20"/>
                <a:gd name="T26" fmla="*/ 114 w 124"/>
                <a:gd name="T27" fmla="*/ 12 h 20"/>
                <a:gd name="T28" fmla="*/ 114 w 124"/>
                <a:gd name="T29" fmla="*/ 10 h 20"/>
                <a:gd name="T30" fmla="*/ 118 w 124"/>
                <a:gd name="T31" fmla="*/ 10 h 20"/>
                <a:gd name="T32" fmla="*/ 118 w 124"/>
                <a:gd name="T33" fmla="*/ 10 h 20"/>
                <a:gd name="T34" fmla="*/ 120 w 124"/>
                <a:gd name="T35" fmla="*/ 10 h 20"/>
                <a:gd name="T36" fmla="*/ 122 w 124"/>
                <a:gd name="T37" fmla="*/ 10 h 20"/>
                <a:gd name="T38" fmla="*/ 124 w 124"/>
                <a:gd name="T39" fmla="*/ 8 h 20"/>
                <a:gd name="T40" fmla="*/ 124 w 124"/>
                <a:gd name="T41" fmla="*/ 8 h 20"/>
                <a:gd name="T42" fmla="*/ 122 w 124"/>
                <a:gd name="T43" fmla="*/ 2 h 20"/>
                <a:gd name="T44" fmla="*/ 122 w 124"/>
                <a:gd name="T45" fmla="*/ 0 h 20"/>
                <a:gd name="T46" fmla="*/ 116 w 124"/>
                <a:gd name="T47" fmla="*/ 4 h 20"/>
                <a:gd name="T48" fmla="*/ 110 w 124"/>
                <a:gd name="T49" fmla="*/ 8 h 20"/>
                <a:gd name="T50" fmla="*/ 102 w 124"/>
                <a:gd name="T51" fmla="*/ 8 h 20"/>
                <a:gd name="T52" fmla="*/ 102 w 124"/>
                <a:gd name="T53" fmla="*/ 4 h 20"/>
                <a:gd name="T54" fmla="*/ 96 w 124"/>
                <a:gd name="T55" fmla="*/ 2 h 20"/>
                <a:gd name="T56" fmla="*/ 94 w 124"/>
                <a:gd name="T57" fmla="*/ 8 h 20"/>
                <a:gd name="T58" fmla="*/ 78 w 124"/>
                <a:gd name="T59" fmla="*/ 8 h 20"/>
                <a:gd name="T60" fmla="*/ 78 w 124"/>
                <a:gd name="T61" fmla="*/ 2 h 20"/>
                <a:gd name="T62" fmla="*/ 72 w 124"/>
                <a:gd name="T63" fmla="*/ 6 h 20"/>
                <a:gd name="T64" fmla="*/ 74 w 124"/>
                <a:gd name="T65" fmla="*/ 4 h 20"/>
                <a:gd name="T66" fmla="*/ 70 w 124"/>
                <a:gd name="T67" fmla="*/ 2 h 20"/>
                <a:gd name="T68" fmla="*/ 70 w 124"/>
                <a:gd name="T69" fmla="*/ 6 h 20"/>
                <a:gd name="T70" fmla="*/ 48 w 124"/>
                <a:gd name="T71" fmla="*/ 8 h 20"/>
                <a:gd name="T72" fmla="*/ 52 w 124"/>
                <a:gd name="T73" fmla="*/ 6 h 20"/>
                <a:gd name="T74" fmla="*/ 54 w 124"/>
                <a:gd name="T75" fmla="*/ 2 h 20"/>
                <a:gd name="T76" fmla="*/ 48 w 124"/>
                <a:gd name="T77" fmla="*/ 0 h 20"/>
                <a:gd name="T78" fmla="*/ 46 w 124"/>
                <a:gd name="T79" fmla="*/ 4 h 20"/>
                <a:gd name="T80" fmla="*/ 40 w 124"/>
                <a:gd name="T81" fmla="*/ 4 h 20"/>
                <a:gd name="T82" fmla="*/ 36 w 124"/>
                <a:gd name="T83" fmla="*/ 2 h 20"/>
                <a:gd name="T84" fmla="*/ 38 w 124"/>
                <a:gd name="T85" fmla="*/ 4 h 20"/>
                <a:gd name="T86" fmla="*/ 30 w 124"/>
                <a:gd name="T87" fmla="*/ 10 h 20"/>
                <a:gd name="T88" fmla="*/ 22 w 124"/>
                <a:gd name="T89" fmla="*/ 8 h 20"/>
                <a:gd name="T90" fmla="*/ 20 w 124"/>
                <a:gd name="T91" fmla="*/ 6 h 20"/>
                <a:gd name="T92" fmla="*/ 12 w 124"/>
                <a:gd name="T93" fmla="*/ 8 h 20"/>
                <a:gd name="T94" fmla="*/ 16 w 124"/>
                <a:gd name="T95" fmla="*/ 10 h 20"/>
                <a:gd name="T96" fmla="*/ 10 w 124"/>
                <a:gd name="T97" fmla="*/ 10 h 20"/>
                <a:gd name="T98" fmla="*/ 8 w 124"/>
                <a:gd name="T99" fmla="*/ 8 h 20"/>
                <a:gd name="T100" fmla="*/ 6 w 124"/>
                <a:gd name="T101" fmla="*/ 10 h 20"/>
                <a:gd name="T102" fmla="*/ 2 w 124"/>
                <a:gd name="T103" fmla="*/ 12 h 20"/>
                <a:gd name="T104" fmla="*/ 4 w 124"/>
                <a:gd name="T105" fmla="*/ 20 h 20"/>
                <a:gd name="T106" fmla="*/ 24 w 124"/>
                <a:gd name="T107" fmla="*/ 16 h 20"/>
                <a:gd name="T108" fmla="*/ 44 w 124"/>
                <a:gd name="T109" fmla="*/ 8 h 20"/>
                <a:gd name="T110" fmla="*/ 46 w 124"/>
                <a:gd name="T111" fmla="*/ 10 h 20"/>
                <a:gd name="T112" fmla="*/ 44 w 124"/>
                <a:gd name="T113" fmla="*/ 12 h 20"/>
                <a:gd name="T114" fmla="*/ 12 w 124"/>
                <a:gd name="T115" fmla="*/ 18 h 20"/>
                <a:gd name="T116" fmla="*/ 10 w 124"/>
                <a:gd name="T117" fmla="*/ 16 h 20"/>
                <a:gd name="T118" fmla="*/ 10 w 124"/>
                <a:gd name="T119" fmla="*/ 14 h 20"/>
                <a:gd name="T120" fmla="*/ 18 w 124"/>
                <a:gd name="T121" fmla="*/ 12 h 20"/>
                <a:gd name="T122" fmla="*/ 12 w 124"/>
                <a:gd name="T1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20">
                  <a:moveTo>
                    <a:pt x="30" y="18"/>
                  </a:moveTo>
                  <a:lnTo>
                    <a:pt x="30" y="18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4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10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6" y="4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86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5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0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18" y="18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close/>
                  <a:moveTo>
                    <a:pt x="44" y="8"/>
                  </a:moveTo>
                  <a:lnTo>
                    <a:pt x="44" y="8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12" y="18"/>
                  </a:moveTo>
                  <a:lnTo>
                    <a:pt x="12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15" name="Freeform 49960"/>
            <p:cNvSpPr>
              <a:spLocks/>
            </p:cNvSpPr>
            <p:nvPr/>
          </p:nvSpPr>
          <p:spPr bwMode="auto">
            <a:xfrm>
              <a:off x="392" y="839"/>
              <a:ext cx="12" cy="8"/>
            </a:xfrm>
            <a:custGeom>
              <a:avLst/>
              <a:gdLst>
                <a:gd name="T0" fmla="*/ 12 w 12"/>
                <a:gd name="T1" fmla="*/ 0 h 8"/>
                <a:gd name="T2" fmla="*/ 12 w 12"/>
                <a:gd name="T3" fmla="*/ 0 h 8"/>
                <a:gd name="T4" fmla="*/ 6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8 w 12"/>
                <a:gd name="T11" fmla="*/ 8 h 8"/>
                <a:gd name="T12" fmla="*/ 8 w 12"/>
                <a:gd name="T13" fmla="*/ 8 h 8"/>
                <a:gd name="T14" fmla="*/ 12 w 12"/>
                <a:gd name="T15" fmla="*/ 4 h 8"/>
                <a:gd name="T16" fmla="*/ 12 w 12"/>
                <a:gd name="T17" fmla="*/ 0 h 8"/>
                <a:gd name="T18" fmla="*/ 12 w 1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092" name="Group 50162"/>
          <p:cNvGrpSpPr>
            <a:grpSpLocks/>
          </p:cNvGrpSpPr>
          <p:nvPr/>
        </p:nvGrpSpPr>
        <p:grpSpPr bwMode="auto">
          <a:xfrm>
            <a:off x="484711" y="590550"/>
            <a:ext cx="946762" cy="896938"/>
            <a:chOff x="316" y="372"/>
            <a:chExt cx="595" cy="565"/>
          </a:xfrm>
        </p:grpSpPr>
        <p:sp>
          <p:nvSpPr>
            <p:cNvPr id="19116" name="Freeform 49962"/>
            <p:cNvSpPr>
              <a:spLocks/>
            </p:cNvSpPr>
            <p:nvPr/>
          </p:nvSpPr>
          <p:spPr bwMode="auto">
            <a:xfrm>
              <a:off x="849" y="4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17" name="Freeform 49963"/>
            <p:cNvSpPr>
              <a:spLocks/>
            </p:cNvSpPr>
            <p:nvPr/>
          </p:nvSpPr>
          <p:spPr bwMode="auto">
            <a:xfrm>
              <a:off x="426" y="869"/>
              <a:ext cx="8" cy="8"/>
            </a:xfrm>
            <a:custGeom>
              <a:avLst/>
              <a:gdLst>
                <a:gd name="T0" fmla="*/ 6 w 8"/>
                <a:gd name="T1" fmla="*/ 0 h 8"/>
                <a:gd name="T2" fmla="*/ 6 w 8"/>
                <a:gd name="T3" fmla="*/ 0 h 8"/>
                <a:gd name="T4" fmla="*/ 2 w 8"/>
                <a:gd name="T5" fmla="*/ 0 h 8"/>
                <a:gd name="T6" fmla="*/ 2 w 8"/>
                <a:gd name="T7" fmla="*/ 2 h 8"/>
                <a:gd name="T8" fmla="*/ 0 w 8"/>
                <a:gd name="T9" fmla="*/ 0 h 8"/>
                <a:gd name="T10" fmla="*/ 0 w 8"/>
                <a:gd name="T11" fmla="*/ 0 h 8"/>
                <a:gd name="T12" fmla="*/ 8 w 8"/>
                <a:gd name="T13" fmla="*/ 8 h 8"/>
                <a:gd name="T14" fmla="*/ 8 w 8"/>
                <a:gd name="T15" fmla="*/ 8 h 8"/>
                <a:gd name="T16" fmla="*/ 6 w 8"/>
                <a:gd name="T17" fmla="*/ 6 h 8"/>
                <a:gd name="T18" fmla="*/ 4 w 8"/>
                <a:gd name="T19" fmla="*/ 4 h 8"/>
                <a:gd name="T20" fmla="*/ 4 w 8"/>
                <a:gd name="T21" fmla="*/ 2 h 8"/>
                <a:gd name="T22" fmla="*/ 6 w 8"/>
                <a:gd name="T23" fmla="*/ 0 h 8"/>
                <a:gd name="T24" fmla="*/ 6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18" name="Freeform 49964"/>
            <p:cNvSpPr>
              <a:spLocks/>
            </p:cNvSpPr>
            <p:nvPr/>
          </p:nvSpPr>
          <p:spPr bwMode="auto">
            <a:xfrm>
              <a:off x="502" y="623"/>
              <a:ext cx="14" cy="8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12 w 14"/>
                <a:gd name="T5" fmla="*/ 0 h 8"/>
                <a:gd name="T6" fmla="*/ 12 w 14"/>
                <a:gd name="T7" fmla="*/ 0 h 8"/>
                <a:gd name="T8" fmla="*/ 10 w 14"/>
                <a:gd name="T9" fmla="*/ 2 h 8"/>
                <a:gd name="T10" fmla="*/ 10 w 14"/>
                <a:gd name="T11" fmla="*/ 4 h 8"/>
                <a:gd name="T12" fmla="*/ 10 w 14"/>
                <a:gd name="T13" fmla="*/ 4 h 8"/>
                <a:gd name="T14" fmla="*/ 10 w 14"/>
                <a:gd name="T15" fmla="*/ 4 h 8"/>
                <a:gd name="T16" fmla="*/ 4 w 14"/>
                <a:gd name="T17" fmla="*/ 4 h 8"/>
                <a:gd name="T18" fmla="*/ 2 w 14"/>
                <a:gd name="T19" fmla="*/ 4 h 8"/>
                <a:gd name="T20" fmla="*/ 0 w 14"/>
                <a:gd name="T21" fmla="*/ 6 h 8"/>
                <a:gd name="T22" fmla="*/ 0 w 14"/>
                <a:gd name="T23" fmla="*/ 6 h 8"/>
                <a:gd name="T24" fmla="*/ 4 w 14"/>
                <a:gd name="T25" fmla="*/ 8 h 8"/>
                <a:gd name="T26" fmla="*/ 6 w 14"/>
                <a:gd name="T27" fmla="*/ 6 h 8"/>
                <a:gd name="T28" fmla="*/ 12 w 14"/>
                <a:gd name="T29" fmla="*/ 6 h 8"/>
                <a:gd name="T30" fmla="*/ 12 w 14"/>
                <a:gd name="T31" fmla="*/ 6 h 8"/>
                <a:gd name="T32" fmla="*/ 12 w 14"/>
                <a:gd name="T33" fmla="*/ 2 h 8"/>
                <a:gd name="T34" fmla="*/ 14 w 14"/>
                <a:gd name="T35" fmla="*/ 0 h 8"/>
                <a:gd name="T36" fmla="*/ 14 w 14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19" name="Rectangle 49965"/>
            <p:cNvSpPr>
              <a:spLocks noChangeArrowheads="1"/>
            </p:cNvSpPr>
            <p:nvPr/>
          </p:nvSpPr>
          <p:spPr bwMode="auto">
            <a:xfrm>
              <a:off x="855" y="464"/>
              <a:ext cx="1" cy="1"/>
            </a:xfrm>
            <a:prstGeom prst="rect">
              <a:avLst/>
            </a:pr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0" name="Freeform 49966"/>
            <p:cNvSpPr>
              <a:spLocks/>
            </p:cNvSpPr>
            <p:nvPr/>
          </p:nvSpPr>
          <p:spPr bwMode="auto">
            <a:xfrm>
              <a:off x="376" y="733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0 w 4"/>
                <a:gd name="T5" fmla="*/ 4 w 4"/>
                <a:gd name="T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1" name="Freeform 49967"/>
            <p:cNvSpPr>
              <a:spLocks noEditPoints="1"/>
            </p:cNvSpPr>
            <p:nvPr/>
          </p:nvSpPr>
          <p:spPr bwMode="auto">
            <a:xfrm>
              <a:off x="430" y="406"/>
              <a:ext cx="289" cy="144"/>
            </a:xfrm>
            <a:custGeom>
              <a:avLst/>
              <a:gdLst>
                <a:gd name="T0" fmla="*/ 22 w 289"/>
                <a:gd name="T1" fmla="*/ 36 h 144"/>
                <a:gd name="T2" fmla="*/ 32 w 289"/>
                <a:gd name="T3" fmla="*/ 54 h 144"/>
                <a:gd name="T4" fmla="*/ 36 w 289"/>
                <a:gd name="T5" fmla="*/ 62 h 144"/>
                <a:gd name="T6" fmla="*/ 38 w 289"/>
                <a:gd name="T7" fmla="*/ 74 h 144"/>
                <a:gd name="T8" fmla="*/ 48 w 289"/>
                <a:gd name="T9" fmla="*/ 88 h 144"/>
                <a:gd name="T10" fmla="*/ 60 w 289"/>
                <a:gd name="T11" fmla="*/ 96 h 144"/>
                <a:gd name="T12" fmla="*/ 74 w 289"/>
                <a:gd name="T13" fmla="*/ 102 h 144"/>
                <a:gd name="T14" fmla="*/ 76 w 289"/>
                <a:gd name="T15" fmla="*/ 114 h 144"/>
                <a:gd name="T16" fmla="*/ 86 w 289"/>
                <a:gd name="T17" fmla="*/ 136 h 144"/>
                <a:gd name="T18" fmla="*/ 114 w 289"/>
                <a:gd name="T19" fmla="*/ 138 h 144"/>
                <a:gd name="T20" fmla="*/ 118 w 289"/>
                <a:gd name="T21" fmla="*/ 136 h 144"/>
                <a:gd name="T22" fmla="*/ 136 w 289"/>
                <a:gd name="T23" fmla="*/ 130 h 144"/>
                <a:gd name="T24" fmla="*/ 191 w 289"/>
                <a:gd name="T25" fmla="*/ 134 h 144"/>
                <a:gd name="T26" fmla="*/ 180 w 289"/>
                <a:gd name="T27" fmla="*/ 122 h 144"/>
                <a:gd name="T28" fmla="*/ 229 w 289"/>
                <a:gd name="T29" fmla="*/ 128 h 144"/>
                <a:gd name="T30" fmla="*/ 227 w 289"/>
                <a:gd name="T31" fmla="*/ 116 h 144"/>
                <a:gd name="T32" fmla="*/ 241 w 289"/>
                <a:gd name="T33" fmla="*/ 124 h 144"/>
                <a:gd name="T34" fmla="*/ 265 w 289"/>
                <a:gd name="T35" fmla="*/ 120 h 144"/>
                <a:gd name="T36" fmla="*/ 271 w 289"/>
                <a:gd name="T37" fmla="*/ 114 h 144"/>
                <a:gd name="T38" fmla="*/ 253 w 289"/>
                <a:gd name="T39" fmla="*/ 104 h 144"/>
                <a:gd name="T40" fmla="*/ 249 w 289"/>
                <a:gd name="T41" fmla="*/ 102 h 144"/>
                <a:gd name="T42" fmla="*/ 227 w 289"/>
                <a:gd name="T43" fmla="*/ 98 h 144"/>
                <a:gd name="T44" fmla="*/ 185 w 289"/>
                <a:gd name="T45" fmla="*/ 102 h 144"/>
                <a:gd name="T46" fmla="*/ 168 w 289"/>
                <a:gd name="T47" fmla="*/ 104 h 144"/>
                <a:gd name="T48" fmla="*/ 156 w 289"/>
                <a:gd name="T49" fmla="*/ 98 h 144"/>
                <a:gd name="T50" fmla="*/ 146 w 289"/>
                <a:gd name="T51" fmla="*/ 98 h 144"/>
                <a:gd name="T52" fmla="*/ 118 w 289"/>
                <a:gd name="T53" fmla="*/ 86 h 144"/>
                <a:gd name="T54" fmla="*/ 96 w 289"/>
                <a:gd name="T55" fmla="*/ 64 h 144"/>
                <a:gd name="T56" fmla="*/ 84 w 289"/>
                <a:gd name="T57" fmla="*/ 64 h 144"/>
                <a:gd name="T58" fmla="*/ 74 w 289"/>
                <a:gd name="T59" fmla="*/ 44 h 144"/>
                <a:gd name="T60" fmla="*/ 54 w 289"/>
                <a:gd name="T61" fmla="*/ 40 h 144"/>
                <a:gd name="T62" fmla="*/ 48 w 289"/>
                <a:gd name="T63" fmla="*/ 14 h 144"/>
                <a:gd name="T64" fmla="*/ 28 w 289"/>
                <a:gd name="T65" fmla="*/ 2 h 144"/>
                <a:gd name="T66" fmla="*/ 12 w 289"/>
                <a:gd name="T67" fmla="*/ 0 h 144"/>
                <a:gd name="T68" fmla="*/ 4 w 289"/>
                <a:gd name="T69" fmla="*/ 12 h 144"/>
                <a:gd name="T70" fmla="*/ 100 w 289"/>
                <a:gd name="T71" fmla="*/ 134 h 144"/>
                <a:gd name="T72" fmla="*/ 110 w 289"/>
                <a:gd name="T73" fmla="*/ 124 h 144"/>
                <a:gd name="T74" fmla="*/ 106 w 289"/>
                <a:gd name="T75" fmla="*/ 130 h 144"/>
                <a:gd name="T76" fmla="*/ 116 w 289"/>
                <a:gd name="T77" fmla="*/ 116 h 144"/>
                <a:gd name="T78" fmla="*/ 124 w 289"/>
                <a:gd name="T79" fmla="*/ 112 h 144"/>
                <a:gd name="T80" fmla="*/ 142 w 289"/>
                <a:gd name="T81" fmla="*/ 108 h 144"/>
                <a:gd name="T82" fmla="*/ 156 w 289"/>
                <a:gd name="T83" fmla="*/ 104 h 144"/>
                <a:gd name="T84" fmla="*/ 191 w 289"/>
                <a:gd name="T85" fmla="*/ 108 h 144"/>
                <a:gd name="T86" fmla="*/ 201 w 289"/>
                <a:gd name="T87" fmla="*/ 110 h 144"/>
                <a:gd name="T88" fmla="*/ 211 w 289"/>
                <a:gd name="T89" fmla="*/ 104 h 144"/>
                <a:gd name="T90" fmla="*/ 239 w 289"/>
                <a:gd name="T91" fmla="*/ 100 h 144"/>
                <a:gd name="T92" fmla="*/ 247 w 289"/>
                <a:gd name="T93" fmla="*/ 106 h 144"/>
                <a:gd name="T94" fmla="*/ 259 w 289"/>
                <a:gd name="T95" fmla="*/ 114 h 144"/>
                <a:gd name="T96" fmla="*/ 211 w 289"/>
                <a:gd name="T97" fmla="*/ 112 h 144"/>
                <a:gd name="T98" fmla="*/ 146 w 289"/>
                <a:gd name="T99" fmla="*/ 128 h 144"/>
                <a:gd name="T100" fmla="*/ 124 w 289"/>
                <a:gd name="T101" fmla="*/ 106 h 144"/>
                <a:gd name="T102" fmla="*/ 134 w 289"/>
                <a:gd name="T103" fmla="*/ 96 h 144"/>
                <a:gd name="T104" fmla="*/ 52 w 289"/>
                <a:gd name="T105" fmla="*/ 38 h 144"/>
                <a:gd name="T106" fmla="*/ 82 w 289"/>
                <a:gd name="T107" fmla="*/ 68 h 144"/>
                <a:gd name="T108" fmla="*/ 118 w 289"/>
                <a:gd name="T109" fmla="*/ 92 h 144"/>
                <a:gd name="T110" fmla="*/ 92 w 289"/>
                <a:gd name="T111" fmla="*/ 108 h 144"/>
                <a:gd name="T112" fmla="*/ 74 w 289"/>
                <a:gd name="T113" fmla="*/ 96 h 144"/>
                <a:gd name="T114" fmla="*/ 52 w 289"/>
                <a:gd name="T115" fmla="*/ 80 h 144"/>
                <a:gd name="T116" fmla="*/ 54 w 289"/>
                <a:gd name="T117" fmla="*/ 66 h 144"/>
                <a:gd name="T118" fmla="*/ 42 w 289"/>
                <a:gd name="T119" fmla="*/ 44 h 144"/>
                <a:gd name="T120" fmla="*/ 28 w 289"/>
                <a:gd name="T121" fmla="*/ 32 h 144"/>
                <a:gd name="T122" fmla="*/ 30 w 289"/>
                <a:gd name="T123" fmla="*/ 26 h 144"/>
                <a:gd name="T124" fmla="*/ 26 w 289"/>
                <a:gd name="T12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" h="144">
                  <a:moveTo>
                    <a:pt x="20" y="26"/>
                  </a:moveTo>
                  <a:lnTo>
                    <a:pt x="20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0" y="62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64"/>
                  </a:lnTo>
                  <a:lnTo>
                    <a:pt x="36" y="68"/>
                  </a:lnTo>
                  <a:lnTo>
                    <a:pt x="34" y="72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6" y="98"/>
                  </a:lnTo>
                  <a:lnTo>
                    <a:pt x="70" y="98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104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2" y="112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6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80" y="112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0" y="126"/>
                  </a:lnTo>
                  <a:lnTo>
                    <a:pt x="86" y="130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88" y="138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18" y="138"/>
                  </a:lnTo>
                  <a:lnTo>
                    <a:pt x="120" y="140"/>
                  </a:lnTo>
                  <a:lnTo>
                    <a:pt x="120" y="140"/>
                  </a:lnTo>
                  <a:lnTo>
                    <a:pt x="116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2"/>
                  </a:lnTo>
                  <a:lnTo>
                    <a:pt x="114" y="144"/>
                  </a:lnTo>
                  <a:lnTo>
                    <a:pt x="120" y="142"/>
                  </a:lnTo>
                  <a:lnTo>
                    <a:pt x="124" y="138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2" y="136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6" y="128"/>
                  </a:lnTo>
                  <a:lnTo>
                    <a:pt x="116" y="124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6" y="122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0" y="126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34" y="130"/>
                  </a:lnTo>
                  <a:lnTo>
                    <a:pt x="136" y="130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0" y="132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8" y="132"/>
                  </a:lnTo>
                  <a:lnTo>
                    <a:pt x="158" y="132"/>
                  </a:lnTo>
                  <a:lnTo>
                    <a:pt x="166" y="132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2"/>
                  </a:lnTo>
                  <a:lnTo>
                    <a:pt x="182" y="134"/>
                  </a:lnTo>
                  <a:lnTo>
                    <a:pt x="191" y="134"/>
                  </a:lnTo>
                  <a:lnTo>
                    <a:pt x="191" y="134"/>
                  </a:lnTo>
                  <a:lnTo>
                    <a:pt x="189" y="130"/>
                  </a:lnTo>
                  <a:lnTo>
                    <a:pt x="187" y="130"/>
                  </a:lnTo>
                  <a:lnTo>
                    <a:pt x="183" y="130"/>
                  </a:lnTo>
                  <a:lnTo>
                    <a:pt x="183" y="130"/>
                  </a:lnTo>
                  <a:lnTo>
                    <a:pt x="183" y="128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3" y="124"/>
                  </a:lnTo>
                  <a:lnTo>
                    <a:pt x="182" y="124"/>
                  </a:lnTo>
                  <a:lnTo>
                    <a:pt x="180" y="124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4"/>
                  </a:lnTo>
                  <a:lnTo>
                    <a:pt x="187" y="124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199" y="124"/>
                  </a:lnTo>
                  <a:lnTo>
                    <a:pt x="203" y="126"/>
                  </a:lnTo>
                  <a:lnTo>
                    <a:pt x="203" y="126"/>
                  </a:lnTo>
                  <a:lnTo>
                    <a:pt x="211" y="126"/>
                  </a:lnTo>
                  <a:lnTo>
                    <a:pt x="217" y="124"/>
                  </a:lnTo>
                  <a:lnTo>
                    <a:pt x="221" y="122"/>
                  </a:lnTo>
                  <a:lnTo>
                    <a:pt x="221" y="126"/>
                  </a:lnTo>
                  <a:lnTo>
                    <a:pt x="221" y="126"/>
                  </a:lnTo>
                  <a:lnTo>
                    <a:pt x="225" y="128"/>
                  </a:lnTo>
                  <a:lnTo>
                    <a:pt x="229" y="128"/>
                  </a:lnTo>
                  <a:lnTo>
                    <a:pt x="233" y="128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3" y="124"/>
                  </a:lnTo>
                  <a:lnTo>
                    <a:pt x="229" y="124"/>
                  </a:lnTo>
                  <a:lnTo>
                    <a:pt x="229" y="124"/>
                  </a:lnTo>
                  <a:lnTo>
                    <a:pt x="231" y="120"/>
                  </a:lnTo>
                  <a:lnTo>
                    <a:pt x="231" y="120"/>
                  </a:lnTo>
                  <a:lnTo>
                    <a:pt x="227" y="122"/>
                  </a:lnTo>
                  <a:lnTo>
                    <a:pt x="225" y="122"/>
                  </a:lnTo>
                  <a:lnTo>
                    <a:pt x="225" y="120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3" y="116"/>
                  </a:lnTo>
                  <a:lnTo>
                    <a:pt x="221" y="116"/>
                  </a:lnTo>
                  <a:lnTo>
                    <a:pt x="221" y="116"/>
                  </a:lnTo>
                  <a:lnTo>
                    <a:pt x="221" y="116"/>
                  </a:lnTo>
                  <a:lnTo>
                    <a:pt x="223" y="114"/>
                  </a:lnTo>
                  <a:lnTo>
                    <a:pt x="225" y="112"/>
                  </a:lnTo>
                  <a:lnTo>
                    <a:pt x="233" y="112"/>
                  </a:lnTo>
                  <a:lnTo>
                    <a:pt x="241" y="114"/>
                  </a:lnTo>
                  <a:lnTo>
                    <a:pt x="243" y="116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1" y="120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5" y="122"/>
                  </a:lnTo>
                  <a:lnTo>
                    <a:pt x="247" y="118"/>
                  </a:lnTo>
                  <a:lnTo>
                    <a:pt x="247" y="118"/>
                  </a:lnTo>
                  <a:lnTo>
                    <a:pt x="249" y="118"/>
                  </a:lnTo>
                  <a:lnTo>
                    <a:pt x="251" y="118"/>
                  </a:lnTo>
                  <a:lnTo>
                    <a:pt x="255" y="118"/>
                  </a:lnTo>
                  <a:lnTo>
                    <a:pt x="257" y="118"/>
                  </a:lnTo>
                  <a:lnTo>
                    <a:pt x="257" y="118"/>
                  </a:lnTo>
                  <a:lnTo>
                    <a:pt x="253" y="120"/>
                  </a:lnTo>
                  <a:lnTo>
                    <a:pt x="253" y="122"/>
                  </a:lnTo>
                  <a:lnTo>
                    <a:pt x="253" y="122"/>
                  </a:lnTo>
                  <a:lnTo>
                    <a:pt x="255" y="124"/>
                  </a:lnTo>
                  <a:lnTo>
                    <a:pt x="259" y="124"/>
                  </a:lnTo>
                  <a:lnTo>
                    <a:pt x="265" y="120"/>
                  </a:lnTo>
                  <a:lnTo>
                    <a:pt x="265" y="120"/>
                  </a:lnTo>
                  <a:lnTo>
                    <a:pt x="269" y="124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71" y="126"/>
                  </a:lnTo>
                  <a:lnTo>
                    <a:pt x="273" y="124"/>
                  </a:lnTo>
                  <a:lnTo>
                    <a:pt x="277" y="122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7" y="120"/>
                  </a:lnTo>
                  <a:lnTo>
                    <a:pt x="275" y="118"/>
                  </a:lnTo>
                  <a:lnTo>
                    <a:pt x="273" y="116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81" y="112"/>
                  </a:lnTo>
                  <a:lnTo>
                    <a:pt x="285" y="112"/>
                  </a:lnTo>
                  <a:lnTo>
                    <a:pt x="289" y="110"/>
                  </a:lnTo>
                  <a:lnTo>
                    <a:pt x="289" y="110"/>
                  </a:lnTo>
                  <a:lnTo>
                    <a:pt x="279" y="110"/>
                  </a:lnTo>
                  <a:lnTo>
                    <a:pt x="273" y="108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3" y="106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73" y="102"/>
                  </a:lnTo>
                  <a:lnTo>
                    <a:pt x="267" y="102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53" y="102"/>
                  </a:lnTo>
                  <a:lnTo>
                    <a:pt x="255" y="100"/>
                  </a:lnTo>
                  <a:lnTo>
                    <a:pt x="255" y="100"/>
                  </a:lnTo>
                  <a:lnTo>
                    <a:pt x="257" y="102"/>
                  </a:lnTo>
                  <a:lnTo>
                    <a:pt x="259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59" y="98"/>
                  </a:lnTo>
                  <a:lnTo>
                    <a:pt x="257" y="98"/>
                  </a:lnTo>
                  <a:lnTo>
                    <a:pt x="255" y="98"/>
                  </a:lnTo>
                  <a:lnTo>
                    <a:pt x="249" y="98"/>
                  </a:lnTo>
                  <a:lnTo>
                    <a:pt x="249" y="98"/>
                  </a:lnTo>
                  <a:lnTo>
                    <a:pt x="249" y="102"/>
                  </a:lnTo>
                  <a:lnTo>
                    <a:pt x="249" y="104"/>
                  </a:lnTo>
                  <a:lnTo>
                    <a:pt x="247" y="104"/>
                  </a:lnTo>
                  <a:lnTo>
                    <a:pt x="247" y="104"/>
                  </a:lnTo>
                  <a:lnTo>
                    <a:pt x="247" y="100"/>
                  </a:lnTo>
                  <a:lnTo>
                    <a:pt x="249" y="98"/>
                  </a:lnTo>
                  <a:lnTo>
                    <a:pt x="251" y="96"/>
                  </a:lnTo>
                  <a:lnTo>
                    <a:pt x="251" y="92"/>
                  </a:lnTo>
                  <a:lnTo>
                    <a:pt x="251" y="92"/>
                  </a:lnTo>
                  <a:lnTo>
                    <a:pt x="245" y="92"/>
                  </a:lnTo>
                  <a:lnTo>
                    <a:pt x="241" y="94"/>
                  </a:lnTo>
                  <a:lnTo>
                    <a:pt x="235" y="96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27" y="98"/>
                  </a:lnTo>
                  <a:lnTo>
                    <a:pt x="221" y="98"/>
                  </a:lnTo>
                  <a:lnTo>
                    <a:pt x="217" y="98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07" y="98"/>
                  </a:lnTo>
                  <a:lnTo>
                    <a:pt x="201" y="98"/>
                  </a:lnTo>
                  <a:lnTo>
                    <a:pt x="195" y="100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7" y="98"/>
                  </a:lnTo>
                  <a:lnTo>
                    <a:pt x="185" y="102"/>
                  </a:lnTo>
                  <a:lnTo>
                    <a:pt x="185" y="102"/>
                  </a:lnTo>
                  <a:lnTo>
                    <a:pt x="182" y="100"/>
                  </a:lnTo>
                  <a:lnTo>
                    <a:pt x="180" y="100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98"/>
                  </a:lnTo>
                  <a:lnTo>
                    <a:pt x="170" y="100"/>
                  </a:lnTo>
                  <a:lnTo>
                    <a:pt x="170" y="100"/>
                  </a:lnTo>
                  <a:lnTo>
                    <a:pt x="170" y="102"/>
                  </a:lnTo>
                  <a:lnTo>
                    <a:pt x="168" y="104"/>
                  </a:lnTo>
                  <a:lnTo>
                    <a:pt x="164" y="104"/>
                  </a:lnTo>
                  <a:lnTo>
                    <a:pt x="162" y="100"/>
                  </a:lnTo>
                  <a:lnTo>
                    <a:pt x="162" y="100"/>
                  </a:lnTo>
                  <a:lnTo>
                    <a:pt x="166" y="98"/>
                  </a:lnTo>
                  <a:lnTo>
                    <a:pt x="166" y="96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4" y="96"/>
                  </a:lnTo>
                  <a:lnTo>
                    <a:pt x="164" y="98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60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6" y="96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2" y="94"/>
                  </a:lnTo>
                  <a:lnTo>
                    <a:pt x="150" y="98"/>
                  </a:lnTo>
                  <a:lnTo>
                    <a:pt x="150" y="100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8" y="98"/>
                  </a:lnTo>
                  <a:lnTo>
                    <a:pt x="148" y="96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2" y="98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34" y="94"/>
                  </a:lnTo>
                  <a:lnTo>
                    <a:pt x="134" y="90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2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120" y="84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4" y="80"/>
                  </a:lnTo>
                  <a:lnTo>
                    <a:pt x="110" y="78"/>
                  </a:lnTo>
                  <a:lnTo>
                    <a:pt x="108" y="74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2" y="72"/>
                  </a:lnTo>
                  <a:lnTo>
                    <a:pt x="100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6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0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8" y="64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6" y="64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2" y="54"/>
                  </a:lnTo>
                  <a:lnTo>
                    <a:pt x="70" y="48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0" y="44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0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8" y="34"/>
                  </a:lnTo>
                  <a:lnTo>
                    <a:pt x="44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8" y="22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0" y="26"/>
                  </a:lnTo>
                  <a:close/>
                  <a:moveTo>
                    <a:pt x="100" y="136"/>
                  </a:moveTo>
                  <a:lnTo>
                    <a:pt x="100" y="136"/>
                  </a:lnTo>
                  <a:lnTo>
                    <a:pt x="100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0" y="132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4" y="132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0" y="136"/>
                  </a:lnTo>
                  <a:lnTo>
                    <a:pt x="100" y="136"/>
                  </a:lnTo>
                  <a:close/>
                  <a:moveTo>
                    <a:pt x="106" y="130"/>
                  </a:moveTo>
                  <a:lnTo>
                    <a:pt x="106" y="130"/>
                  </a:lnTo>
                  <a:lnTo>
                    <a:pt x="106" y="126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04" y="124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0" y="118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6" y="118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2" y="126"/>
                  </a:lnTo>
                  <a:lnTo>
                    <a:pt x="106" y="130"/>
                  </a:lnTo>
                  <a:lnTo>
                    <a:pt x="106" y="130"/>
                  </a:lnTo>
                  <a:close/>
                  <a:moveTo>
                    <a:pt x="106" y="110"/>
                  </a:moveTo>
                  <a:lnTo>
                    <a:pt x="106" y="110"/>
                  </a:lnTo>
                  <a:lnTo>
                    <a:pt x="106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2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close/>
                  <a:moveTo>
                    <a:pt x="118" y="120"/>
                  </a:moveTo>
                  <a:lnTo>
                    <a:pt x="118" y="120"/>
                  </a:lnTo>
                  <a:lnTo>
                    <a:pt x="116" y="116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0" y="116"/>
                  </a:lnTo>
                  <a:lnTo>
                    <a:pt x="108" y="116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12" y="112"/>
                  </a:lnTo>
                  <a:lnTo>
                    <a:pt x="114" y="112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8" y="112"/>
                  </a:lnTo>
                  <a:lnTo>
                    <a:pt x="122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0"/>
                  </a:lnTo>
                  <a:close/>
                  <a:moveTo>
                    <a:pt x="130" y="120"/>
                  </a:moveTo>
                  <a:lnTo>
                    <a:pt x="130" y="120"/>
                  </a:lnTo>
                  <a:lnTo>
                    <a:pt x="130" y="118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30" y="120"/>
                  </a:lnTo>
                  <a:close/>
                  <a:moveTo>
                    <a:pt x="142" y="108"/>
                  </a:moveTo>
                  <a:lnTo>
                    <a:pt x="142" y="108"/>
                  </a:lnTo>
                  <a:lnTo>
                    <a:pt x="142" y="108"/>
                  </a:lnTo>
                  <a:lnTo>
                    <a:pt x="144" y="106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50" y="106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2" y="10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82" y="108"/>
                  </a:lnTo>
                  <a:lnTo>
                    <a:pt x="189" y="108"/>
                  </a:lnTo>
                  <a:lnTo>
                    <a:pt x="189" y="108"/>
                  </a:lnTo>
                  <a:lnTo>
                    <a:pt x="191" y="108"/>
                  </a:lnTo>
                  <a:lnTo>
                    <a:pt x="191" y="106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5" y="102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195" y="104"/>
                  </a:lnTo>
                  <a:lnTo>
                    <a:pt x="193" y="104"/>
                  </a:lnTo>
                  <a:lnTo>
                    <a:pt x="191" y="106"/>
                  </a:lnTo>
                  <a:lnTo>
                    <a:pt x="191" y="106"/>
                  </a:lnTo>
                  <a:lnTo>
                    <a:pt x="201" y="110"/>
                  </a:lnTo>
                  <a:lnTo>
                    <a:pt x="207" y="110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2"/>
                  </a:lnTo>
                  <a:lnTo>
                    <a:pt x="205" y="100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4"/>
                  </a:lnTo>
                  <a:lnTo>
                    <a:pt x="215" y="102"/>
                  </a:lnTo>
                  <a:lnTo>
                    <a:pt x="217" y="100"/>
                  </a:lnTo>
                  <a:lnTo>
                    <a:pt x="223" y="102"/>
                  </a:lnTo>
                  <a:lnTo>
                    <a:pt x="229" y="102"/>
                  </a:lnTo>
                  <a:lnTo>
                    <a:pt x="231" y="102"/>
                  </a:lnTo>
                  <a:lnTo>
                    <a:pt x="233" y="100"/>
                  </a:lnTo>
                  <a:lnTo>
                    <a:pt x="233" y="100"/>
                  </a:lnTo>
                  <a:lnTo>
                    <a:pt x="237" y="102"/>
                  </a:lnTo>
                  <a:lnTo>
                    <a:pt x="239" y="104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41" y="98"/>
                  </a:lnTo>
                  <a:lnTo>
                    <a:pt x="245" y="96"/>
                  </a:lnTo>
                  <a:lnTo>
                    <a:pt x="245" y="96"/>
                  </a:lnTo>
                  <a:lnTo>
                    <a:pt x="245" y="98"/>
                  </a:lnTo>
                  <a:lnTo>
                    <a:pt x="245" y="102"/>
                  </a:lnTo>
                  <a:lnTo>
                    <a:pt x="245" y="102"/>
                  </a:lnTo>
                  <a:lnTo>
                    <a:pt x="243" y="102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7" y="106"/>
                  </a:lnTo>
                  <a:lnTo>
                    <a:pt x="251" y="106"/>
                  </a:lnTo>
                  <a:lnTo>
                    <a:pt x="255" y="108"/>
                  </a:lnTo>
                  <a:lnTo>
                    <a:pt x="259" y="106"/>
                  </a:lnTo>
                  <a:lnTo>
                    <a:pt x="259" y="106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61" y="110"/>
                  </a:lnTo>
                  <a:lnTo>
                    <a:pt x="261" y="108"/>
                  </a:lnTo>
                  <a:lnTo>
                    <a:pt x="263" y="106"/>
                  </a:lnTo>
                  <a:lnTo>
                    <a:pt x="265" y="106"/>
                  </a:lnTo>
                  <a:lnTo>
                    <a:pt x="265" y="106"/>
                  </a:lnTo>
                  <a:lnTo>
                    <a:pt x="265" y="110"/>
                  </a:lnTo>
                  <a:lnTo>
                    <a:pt x="263" y="112"/>
                  </a:lnTo>
                  <a:lnTo>
                    <a:pt x="259" y="114"/>
                  </a:lnTo>
                  <a:lnTo>
                    <a:pt x="259" y="114"/>
                  </a:lnTo>
                  <a:lnTo>
                    <a:pt x="261" y="114"/>
                  </a:lnTo>
                  <a:lnTo>
                    <a:pt x="263" y="114"/>
                  </a:lnTo>
                  <a:lnTo>
                    <a:pt x="265" y="116"/>
                  </a:lnTo>
                  <a:lnTo>
                    <a:pt x="265" y="118"/>
                  </a:lnTo>
                  <a:lnTo>
                    <a:pt x="265" y="118"/>
                  </a:lnTo>
                  <a:lnTo>
                    <a:pt x="257" y="114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43" y="112"/>
                  </a:lnTo>
                  <a:lnTo>
                    <a:pt x="235" y="110"/>
                  </a:lnTo>
                  <a:lnTo>
                    <a:pt x="219" y="110"/>
                  </a:lnTo>
                  <a:lnTo>
                    <a:pt x="219" y="110"/>
                  </a:lnTo>
                  <a:lnTo>
                    <a:pt x="211" y="112"/>
                  </a:lnTo>
                  <a:lnTo>
                    <a:pt x="207" y="114"/>
                  </a:lnTo>
                  <a:lnTo>
                    <a:pt x="203" y="116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195" y="120"/>
                  </a:lnTo>
                  <a:lnTo>
                    <a:pt x="189" y="120"/>
                  </a:lnTo>
                  <a:lnTo>
                    <a:pt x="180" y="120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8" y="126"/>
                  </a:lnTo>
                  <a:lnTo>
                    <a:pt x="154" y="12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4" y="124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48" y="124"/>
                  </a:lnTo>
                  <a:lnTo>
                    <a:pt x="148" y="126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2"/>
                  </a:lnTo>
                  <a:lnTo>
                    <a:pt x="146" y="118"/>
                  </a:lnTo>
                  <a:lnTo>
                    <a:pt x="140" y="11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24" y="106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24" y="102"/>
                  </a:lnTo>
                  <a:lnTo>
                    <a:pt x="130" y="104"/>
                  </a:lnTo>
                  <a:lnTo>
                    <a:pt x="142" y="108"/>
                  </a:lnTo>
                  <a:lnTo>
                    <a:pt x="142" y="108"/>
                  </a:lnTo>
                  <a:close/>
                  <a:moveTo>
                    <a:pt x="134" y="96"/>
                  </a:moveTo>
                  <a:lnTo>
                    <a:pt x="134" y="96"/>
                  </a:lnTo>
                  <a:lnTo>
                    <a:pt x="132" y="100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00"/>
                  </a:lnTo>
                  <a:lnTo>
                    <a:pt x="128" y="98"/>
                  </a:lnTo>
                  <a:lnTo>
                    <a:pt x="134" y="96"/>
                  </a:lnTo>
                  <a:lnTo>
                    <a:pt x="134" y="96"/>
                  </a:lnTo>
                  <a:close/>
                  <a:moveTo>
                    <a:pt x="130" y="88"/>
                  </a:moveTo>
                  <a:lnTo>
                    <a:pt x="130" y="88"/>
                  </a:lnTo>
                  <a:lnTo>
                    <a:pt x="128" y="90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26" y="88"/>
                  </a:lnTo>
                  <a:lnTo>
                    <a:pt x="126" y="86"/>
                  </a:lnTo>
                  <a:lnTo>
                    <a:pt x="130" y="88"/>
                  </a:lnTo>
                  <a:lnTo>
                    <a:pt x="130" y="88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6" y="54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6" y="64"/>
                  </a:lnTo>
                  <a:lnTo>
                    <a:pt x="82" y="68"/>
                  </a:lnTo>
                  <a:lnTo>
                    <a:pt x="88" y="70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100" y="80"/>
                  </a:lnTo>
                  <a:lnTo>
                    <a:pt x="104" y="84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2" y="90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4" y="90"/>
                  </a:lnTo>
                  <a:lnTo>
                    <a:pt x="126" y="94"/>
                  </a:lnTo>
                  <a:lnTo>
                    <a:pt x="124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06" y="104"/>
                  </a:lnTo>
                  <a:lnTo>
                    <a:pt x="98" y="108"/>
                  </a:lnTo>
                  <a:lnTo>
                    <a:pt x="92" y="108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4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0" y="100"/>
                  </a:lnTo>
                  <a:lnTo>
                    <a:pt x="74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88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0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56"/>
                  </a:lnTo>
                  <a:lnTo>
                    <a:pt x="40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4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4" y="34"/>
                  </a:lnTo>
                  <a:close/>
                  <a:moveTo>
                    <a:pt x="30" y="26"/>
                  </a:moveTo>
                  <a:lnTo>
                    <a:pt x="30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4" y="28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6"/>
                  </a:lnTo>
                  <a:close/>
                  <a:moveTo>
                    <a:pt x="26" y="12"/>
                  </a:moveTo>
                  <a:lnTo>
                    <a:pt x="26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2" name="Freeform 49968"/>
            <p:cNvSpPr>
              <a:spLocks noEditPoints="1"/>
            </p:cNvSpPr>
            <p:nvPr/>
          </p:nvSpPr>
          <p:spPr bwMode="auto">
            <a:xfrm>
              <a:off x="438" y="486"/>
              <a:ext cx="60" cy="30"/>
            </a:xfrm>
            <a:custGeom>
              <a:avLst/>
              <a:gdLst>
                <a:gd name="T0" fmla="*/ 60 w 60"/>
                <a:gd name="T1" fmla="*/ 28 h 30"/>
                <a:gd name="T2" fmla="*/ 58 w 60"/>
                <a:gd name="T3" fmla="*/ 24 h 30"/>
                <a:gd name="T4" fmla="*/ 60 w 60"/>
                <a:gd name="T5" fmla="*/ 20 h 30"/>
                <a:gd name="T6" fmla="*/ 54 w 60"/>
                <a:gd name="T7" fmla="*/ 20 h 30"/>
                <a:gd name="T8" fmla="*/ 48 w 60"/>
                <a:gd name="T9" fmla="*/ 20 h 30"/>
                <a:gd name="T10" fmla="*/ 46 w 60"/>
                <a:gd name="T11" fmla="*/ 24 h 30"/>
                <a:gd name="T12" fmla="*/ 46 w 60"/>
                <a:gd name="T13" fmla="*/ 26 h 30"/>
                <a:gd name="T14" fmla="*/ 52 w 60"/>
                <a:gd name="T15" fmla="*/ 26 h 30"/>
                <a:gd name="T16" fmla="*/ 52 w 60"/>
                <a:gd name="T17" fmla="*/ 28 h 30"/>
                <a:gd name="T18" fmla="*/ 42 w 60"/>
                <a:gd name="T19" fmla="*/ 28 h 30"/>
                <a:gd name="T20" fmla="*/ 44 w 60"/>
                <a:gd name="T21" fmla="*/ 24 h 30"/>
                <a:gd name="T22" fmla="*/ 48 w 60"/>
                <a:gd name="T23" fmla="*/ 20 h 30"/>
                <a:gd name="T24" fmla="*/ 46 w 60"/>
                <a:gd name="T25" fmla="*/ 16 h 30"/>
                <a:gd name="T26" fmla="*/ 36 w 60"/>
                <a:gd name="T27" fmla="*/ 12 h 30"/>
                <a:gd name="T28" fmla="*/ 34 w 60"/>
                <a:gd name="T29" fmla="*/ 8 h 30"/>
                <a:gd name="T30" fmla="*/ 36 w 60"/>
                <a:gd name="T31" fmla="*/ 14 h 30"/>
                <a:gd name="T32" fmla="*/ 34 w 60"/>
                <a:gd name="T33" fmla="*/ 16 h 30"/>
                <a:gd name="T34" fmla="*/ 38 w 60"/>
                <a:gd name="T35" fmla="*/ 18 h 30"/>
                <a:gd name="T36" fmla="*/ 44 w 60"/>
                <a:gd name="T37" fmla="*/ 20 h 30"/>
                <a:gd name="T38" fmla="*/ 42 w 60"/>
                <a:gd name="T39" fmla="*/ 20 h 30"/>
                <a:gd name="T40" fmla="*/ 36 w 60"/>
                <a:gd name="T41" fmla="*/ 22 h 30"/>
                <a:gd name="T42" fmla="*/ 30 w 60"/>
                <a:gd name="T43" fmla="*/ 18 h 30"/>
                <a:gd name="T44" fmla="*/ 30 w 60"/>
                <a:gd name="T45" fmla="*/ 16 h 30"/>
                <a:gd name="T46" fmla="*/ 34 w 60"/>
                <a:gd name="T47" fmla="*/ 16 h 30"/>
                <a:gd name="T48" fmla="*/ 32 w 60"/>
                <a:gd name="T49" fmla="*/ 16 h 30"/>
                <a:gd name="T50" fmla="*/ 30 w 60"/>
                <a:gd name="T51" fmla="*/ 14 h 30"/>
                <a:gd name="T52" fmla="*/ 32 w 60"/>
                <a:gd name="T53" fmla="*/ 12 h 30"/>
                <a:gd name="T54" fmla="*/ 32 w 60"/>
                <a:gd name="T55" fmla="*/ 6 h 30"/>
                <a:gd name="T56" fmla="*/ 26 w 60"/>
                <a:gd name="T57" fmla="*/ 2 h 30"/>
                <a:gd name="T58" fmla="*/ 20 w 60"/>
                <a:gd name="T59" fmla="*/ 0 h 30"/>
                <a:gd name="T60" fmla="*/ 18 w 60"/>
                <a:gd name="T61" fmla="*/ 4 h 30"/>
                <a:gd name="T62" fmla="*/ 8 w 60"/>
                <a:gd name="T63" fmla="*/ 10 h 30"/>
                <a:gd name="T64" fmla="*/ 0 w 60"/>
                <a:gd name="T65" fmla="*/ 8 h 30"/>
                <a:gd name="T66" fmla="*/ 2 w 60"/>
                <a:gd name="T67" fmla="*/ 12 h 30"/>
                <a:gd name="T68" fmla="*/ 8 w 60"/>
                <a:gd name="T69" fmla="*/ 10 h 30"/>
                <a:gd name="T70" fmla="*/ 8 w 60"/>
                <a:gd name="T71" fmla="*/ 16 h 30"/>
                <a:gd name="T72" fmla="*/ 8 w 60"/>
                <a:gd name="T73" fmla="*/ 22 h 30"/>
                <a:gd name="T74" fmla="*/ 10 w 60"/>
                <a:gd name="T75" fmla="*/ 16 h 30"/>
                <a:gd name="T76" fmla="*/ 12 w 60"/>
                <a:gd name="T77" fmla="*/ 12 h 30"/>
                <a:gd name="T78" fmla="*/ 16 w 60"/>
                <a:gd name="T79" fmla="*/ 12 h 30"/>
                <a:gd name="T80" fmla="*/ 16 w 60"/>
                <a:gd name="T81" fmla="*/ 12 h 30"/>
                <a:gd name="T82" fmla="*/ 16 w 60"/>
                <a:gd name="T83" fmla="*/ 18 h 30"/>
                <a:gd name="T84" fmla="*/ 14 w 60"/>
                <a:gd name="T85" fmla="*/ 22 h 30"/>
                <a:gd name="T86" fmla="*/ 16 w 60"/>
                <a:gd name="T87" fmla="*/ 18 h 30"/>
                <a:gd name="T88" fmla="*/ 24 w 60"/>
                <a:gd name="T89" fmla="*/ 18 h 30"/>
                <a:gd name="T90" fmla="*/ 26 w 60"/>
                <a:gd name="T91" fmla="*/ 18 h 30"/>
                <a:gd name="T92" fmla="*/ 24 w 60"/>
                <a:gd name="T93" fmla="*/ 22 h 30"/>
                <a:gd name="T94" fmla="*/ 26 w 60"/>
                <a:gd name="T95" fmla="*/ 24 h 30"/>
                <a:gd name="T96" fmla="*/ 32 w 60"/>
                <a:gd name="T97" fmla="*/ 22 h 30"/>
                <a:gd name="T98" fmla="*/ 36 w 60"/>
                <a:gd name="T99" fmla="*/ 28 h 30"/>
                <a:gd name="T100" fmla="*/ 42 w 60"/>
                <a:gd name="T101" fmla="*/ 30 h 30"/>
                <a:gd name="T102" fmla="*/ 60 w 60"/>
                <a:gd name="T103" fmla="*/ 28 h 30"/>
                <a:gd name="T104" fmla="*/ 18 w 60"/>
                <a:gd name="T105" fmla="*/ 12 h 30"/>
                <a:gd name="T106" fmla="*/ 20 w 60"/>
                <a:gd name="T107" fmla="*/ 10 h 30"/>
                <a:gd name="T108" fmla="*/ 24 w 60"/>
                <a:gd name="T109" fmla="*/ 8 h 30"/>
                <a:gd name="T110" fmla="*/ 22 w 60"/>
                <a:gd name="T111" fmla="*/ 12 h 30"/>
                <a:gd name="T112" fmla="*/ 18 w 60"/>
                <a:gd name="T1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30">
                  <a:moveTo>
                    <a:pt x="60" y="28"/>
                  </a:moveTo>
                  <a:lnTo>
                    <a:pt x="60" y="28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48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16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36" y="22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60" y="28"/>
                  </a:lnTo>
                  <a:lnTo>
                    <a:pt x="60" y="28"/>
                  </a:lnTo>
                  <a:close/>
                  <a:moveTo>
                    <a:pt x="18" y="12"/>
                  </a:moveTo>
                  <a:lnTo>
                    <a:pt x="18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3" name="Freeform 49969"/>
            <p:cNvSpPr>
              <a:spLocks noEditPoints="1"/>
            </p:cNvSpPr>
            <p:nvPr/>
          </p:nvSpPr>
          <p:spPr bwMode="auto">
            <a:xfrm>
              <a:off x="717" y="448"/>
              <a:ext cx="194" cy="175"/>
            </a:xfrm>
            <a:custGeom>
              <a:avLst/>
              <a:gdLst>
                <a:gd name="T0" fmla="*/ 94 w 194"/>
                <a:gd name="T1" fmla="*/ 6 h 175"/>
                <a:gd name="T2" fmla="*/ 80 w 194"/>
                <a:gd name="T3" fmla="*/ 12 h 175"/>
                <a:gd name="T4" fmla="*/ 48 w 194"/>
                <a:gd name="T5" fmla="*/ 16 h 175"/>
                <a:gd name="T6" fmla="*/ 28 w 194"/>
                <a:gd name="T7" fmla="*/ 24 h 175"/>
                <a:gd name="T8" fmla="*/ 0 w 194"/>
                <a:gd name="T9" fmla="*/ 38 h 175"/>
                <a:gd name="T10" fmla="*/ 18 w 194"/>
                <a:gd name="T11" fmla="*/ 62 h 175"/>
                <a:gd name="T12" fmla="*/ 32 w 194"/>
                <a:gd name="T13" fmla="*/ 60 h 175"/>
                <a:gd name="T14" fmla="*/ 36 w 194"/>
                <a:gd name="T15" fmla="*/ 56 h 175"/>
                <a:gd name="T16" fmla="*/ 62 w 194"/>
                <a:gd name="T17" fmla="*/ 46 h 175"/>
                <a:gd name="T18" fmla="*/ 84 w 194"/>
                <a:gd name="T19" fmla="*/ 58 h 175"/>
                <a:gd name="T20" fmla="*/ 106 w 194"/>
                <a:gd name="T21" fmla="*/ 60 h 175"/>
                <a:gd name="T22" fmla="*/ 108 w 194"/>
                <a:gd name="T23" fmla="*/ 70 h 175"/>
                <a:gd name="T24" fmla="*/ 124 w 194"/>
                <a:gd name="T25" fmla="*/ 90 h 175"/>
                <a:gd name="T26" fmla="*/ 148 w 194"/>
                <a:gd name="T27" fmla="*/ 88 h 175"/>
                <a:gd name="T28" fmla="*/ 144 w 194"/>
                <a:gd name="T29" fmla="*/ 108 h 175"/>
                <a:gd name="T30" fmla="*/ 130 w 194"/>
                <a:gd name="T31" fmla="*/ 120 h 175"/>
                <a:gd name="T32" fmla="*/ 150 w 194"/>
                <a:gd name="T33" fmla="*/ 129 h 175"/>
                <a:gd name="T34" fmla="*/ 156 w 194"/>
                <a:gd name="T35" fmla="*/ 147 h 175"/>
                <a:gd name="T36" fmla="*/ 148 w 194"/>
                <a:gd name="T37" fmla="*/ 145 h 175"/>
                <a:gd name="T38" fmla="*/ 142 w 194"/>
                <a:gd name="T39" fmla="*/ 163 h 175"/>
                <a:gd name="T40" fmla="*/ 142 w 194"/>
                <a:gd name="T41" fmla="*/ 171 h 175"/>
                <a:gd name="T42" fmla="*/ 168 w 194"/>
                <a:gd name="T43" fmla="*/ 161 h 175"/>
                <a:gd name="T44" fmla="*/ 190 w 194"/>
                <a:gd name="T45" fmla="*/ 171 h 175"/>
                <a:gd name="T46" fmla="*/ 186 w 194"/>
                <a:gd name="T47" fmla="*/ 125 h 175"/>
                <a:gd name="T48" fmla="*/ 176 w 194"/>
                <a:gd name="T49" fmla="*/ 100 h 175"/>
                <a:gd name="T50" fmla="*/ 176 w 194"/>
                <a:gd name="T51" fmla="*/ 90 h 175"/>
                <a:gd name="T52" fmla="*/ 164 w 194"/>
                <a:gd name="T53" fmla="*/ 68 h 175"/>
                <a:gd name="T54" fmla="*/ 146 w 194"/>
                <a:gd name="T55" fmla="*/ 62 h 175"/>
                <a:gd name="T56" fmla="*/ 132 w 194"/>
                <a:gd name="T57" fmla="*/ 38 h 175"/>
                <a:gd name="T58" fmla="*/ 138 w 194"/>
                <a:gd name="T59" fmla="*/ 32 h 175"/>
                <a:gd name="T60" fmla="*/ 134 w 194"/>
                <a:gd name="T61" fmla="*/ 10 h 175"/>
                <a:gd name="T62" fmla="*/ 12 w 194"/>
                <a:gd name="T63" fmla="*/ 40 h 175"/>
                <a:gd name="T64" fmla="*/ 138 w 194"/>
                <a:gd name="T65" fmla="*/ 114 h 175"/>
                <a:gd name="T66" fmla="*/ 114 w 194"/>
                <a:gd name="T67" fmla="*/ 8 h 175"/>
                <a:gd name="T68" fmla="*/ 114 w 194"/>
                <a:gd name="T69" fmla="*/ 28 h 175"/>
                <a:gd name="T70" fmla="*/ 38 w 194"/>
                <a:gd name="T71" fmla="*/ 30 h 175"/>
                <a:gd name="T72" fmla="*/ 44 w 194"/>
                <a:gd name="T73" fmla="*/ 46 h 175"/>
                <a:gd name="T74" fmla="*/ 64 w 194"/>
                <a:gd name="T75" fmla="*/ 36 h 175"/>
                <a:gd name="T76" fmla="*/ 52 w 194"/>
                <a:gd name="T77" fmla="*/ 26 h 175"/>
                <a:gd name="T78" fmla="*/ 112 w 194"/>
                <a:gd name="T79" fmla="*/ 60 h 175"/>
                <a:gd name="T80" fmla="*/ 152 w 194"/>
                <a:gd name="T81" fmla="*/ 116 h 175"/>
                <a:gd name="T82" fmla="*/ 166 w 194"/>
                <a:gd name="T83" fmla="*/ 122 h 175"/>
                <a:gd name="T84" fmla="*/ 158 w 194"/>
                <a:gd name="T85" fmla="*/ 157 h 175"/>
                <a:gd name="T86" fmla="*/ 168 w 194"/>
                <a:gd name="T87" fmla="*/ 145 h 175"/>
                <a:gd name="T88" fmla="*/ 186 w 194"/>
                <a:gd name="T89" fmla="*/ 131 h 175"/>
                <a:gd name="T90" fmla="*/ 172 w 194"/>
                <a:gd name="T91" fmla="*/ 139 h 175"/>
                <a:gd name="T92" fmla="*/ 172 w 194"/>
                <a:gd name="T93" fmla="*/ 114 h 175"/>
                <a:gd name="T94" fmla="*/ 168 w 194"/>
                <a:gd name="T95" fmla="*/ 78 h 175"/>
                <a:gd name="T96" fmla="*/ 158 w 194"/>
                <a:gd name="T97" fmla="*/ 68 h 175"/>
                <a:gd name="T98" fmla="*/ 148 w 194"/>
                <a:gd name="T99" fmla="*/ 64 h 175"/>
                <a:gd name="T100" fmla="*/ 152 w 194"/>
                <a:gd name="T101" fmla="*/ 78 h 175"/>
                <a:gd name="T102" fmla="*/ 144 w 194"/>
                <a:gd name="T103" fmla="*/ 80 h 175"/>
                <a:gd name="T104" fmla="*/ 130 w 194"/>
                <a:gd name="T105" fmla="*/ 76 h 175"/>
                <a:gd name="T106" fmla="*/ 134 w 194"/>
                <a:gd name="T107" fmla="*/ 60 h 175"/>
                <a:gd name="T108" fmla="*/ 138 w 194"/>
                <a:gd name="T109" fmla="*/ 50 h 175"/>
                <a:gd name="T110" fmla="*/ 104 w 194"/>
                <a:gd name="T111" fmla="*/ 48 h 175"/>
                <a:gd name="T112" fmla="*/ 78 w 194"/>
                <a:gd name="T113" fmla="*/ 44 h 175"/>
                <a:gd name="T114" fmla="*/ 86 w 194"/>
                <a:gd name="T115" fmla="*/ 38 h 175"/>
                <a:gd name="T116" fmla="*/ 46 w 194"/>
                <a:gd name="T117" fmla="*/ 26 h 175"/>
                <a:gd name="T118" fmla="*/ 92 w 194"/>
                <a:gd name="T119" fmla="*/ 24 h 175"/>
                <a:gd name="T120" fmla="*/ 104 w 194"/>
                <a:gd name="T121" fmla="*/ 26 h 175"/>
                <a:gd name="T122" fmla="*/ 120 w 194"/>
                <a:gd name="T123" fmla="*/ 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175">
                  <a:moveTo>
                    <a:pt x="102" y="4"/>
                  </a:moveTo>
                  <a:lnTo>
                    <a:pt x="102" y="4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6" y="8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4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6" y="62"/>
                  </a:lnTo>
                  <a:lnTo>
                    <a:pt x="28" y="6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4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5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4" y="50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4" y="48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4"/>
                  </a:lnTo>
                  <a:lnTo>
                    <a:pt x="84" y="54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6" y="58"/>
                  </a:lnTo>
                  <a:lnTo>
                    <a:pt x="88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4" y="56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6" y="58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8" y="60"/>
                  </a:lnTo>
                  <a:lnTo>
                    <a:pt x="108" y="58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8"/>
                  </a:lnTo>
                  <a:lnTo>
                    <a:pt x="108" y="68"/>
                  </a:lnTo>
                  <a:lnTo>
                    <a:pt x="102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4" y="70"/>
                  </a:lnTo>
                  <a:lnTo>
                    <a:pt x="108" y="70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4" y="82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6" y="88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8" y="92"/>
                  </a:lnTo>
                  <a:lnTo>
                    <a:pt x="134" y="90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2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40" y="96"/>
                  </a:lnTo>
                  <a:lnTo>
                    <a:pt x="140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2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90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0" y="94"/>
                  </a:lnTo>
                  <a:lnTo>
                    <a:pt x="150" y="96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8" y="100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48" y="102"/>
                  </a:lnTo>
                  <a:lnTo>
                    <a:pt x="146" y="104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4" y="108"/>
                  </a:lnTo>
                  <a:lnTo>
                    <a:pt x="146" y="106"/>
                  </a:lnTo>
                  <a:lnTo>
                    <a:pt x="150" y="104"/>
                  </a:lnTo>
                  <a:lnTo>
                    <a:pt x="152" y="106"/>
                  </a:lnTo>
                  <a:lnTo>
                    <a:pt x="152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2" y="110"/>
                  </a:lnTo>
                  <a:lnTo>
                    <a:pt x="136" y="112"/>
                  </a:lnTo>
                  <a:lnTo>
                    <a:pt x="134" y="114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0" y="116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24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4" y="122"/>
                  </a:lnTo>
                  <a:lnTo>
                    <a:pt x="138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4" y="125"/>
                  </a:lnTo>
                  <a:lnTo>
                    <a:pt x="142" y="127"/>
                  </a:lnTo>
                  <a:lnTo>
                    <a:pt x="142" y="127"/>
                  </a:lnTo>
                  <a:lnTo>
                    <a:pt x="146" y="127"/>
                  </a:lnTo>
                  <a:lnTo>
                    <a:pt x="146" y="129"/>
                  </a:lnTo>
                  <a:lnTo>
                    <a:pt x="148" y="133"/>
                  </a:lnTo>
                  <a:lnTo>
                    <a:pt x="148" y="133"/>
                  </a:lnTo>
                  <a:lnTo>
                    <a:pt x="150" y="133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50" y="127"/>
                  </a:lnTo>
                  <a:lnTo>
                    <a:pt x="152" y="129"/>
                  </a:lnTo>
                  <a:lnTo>
                    <a:pt x="152" y="131"/>
                  </a:lnTo>
                  <a:lnTo>
                    <a:pt x="152" y="135"/>
                  </a:lnTo>
                  <a:lnTo>
                    <a:pt x="152" y="135"/>
                  </a:lnTo>
                  <a:lnTo>
                    <a:pt x="154" y="139"/>
                  </a:lnTo>
                  <a:lnTo>
                    <a:pt x="158" y="139"/>
                  </a:lnTo>
                  <a:lnTo>
                    <a:pt x="160" y="141"/>
                  </a:lnTo>
                  <a:lnTo>
                    <a:pt x="160" y="145"/>
                  </a:lnTo>
                  <a:lnTo>
                    <a:pt x="160" y="145"/>
                  </a:lnTo>
                  <a:lnTo>
                    <a:pt x="156" y="145"/>
                  </a:lnTo>
                  <a:lnTo>
                    <a:pt x="154" y="145"/>
                  </a:lnTo>
                  <a:lnTo>
                    <a:pt x="154" y="145"/>
                  </a:lnTo>
                  <a:lnTo>
                    <a:pt x="154" y="147"/>
                  </a:lnTo>
                  <a:lnTo>
                    <a:pt x="156" y="147"/>
                  </a:lnTo>
                  <a:lnTo>
                    <a:pt x="162" y="147"/>
                  </a:lnTo>
                  <a:lnTo>
                    <a:pt x="162" y="147"/>
                  </a:lnTo>
                  <a:lnTo>
                    <a:pt x="160" y="149"/>
                  </a:lnTo>
                  <a:lnTo>
                    <a:pt x="158" y="149"/>
                  </a:lnTo>
                  <a:lnTo>
                    <a:pt x="156" y="149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2" y="151"/>
                  </a:lnTo>
                  <a:lnTo>
                    <a:pt x="150" y="151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48" y="151"/>
                  </a:lnTo>
                  <a:lnTo>
                    <a:pt x="148" y="149"/>
                  </a:lnTo>
                  <a:lnTo>
                    <a:pt x="150" y="147"/>
                  </a:lnTo>
                  <a:lnTo>
                    <a:pt x="148" y="145"/>
                  </a:lnTo>
                  <a:lnTo>
                    <a:pt x="148" y="145"/>
                  </a:lnTo>
                  <a:lnTo>
                    <a:pt x="146" y="145"/>
                  </a:lnTo>
                  <a:lnTo>
                    <a:pt x="146" y="147"/>
                  </a:lnTo>
                  <a:lnTo>
                    <a:pt x="146" y="149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0" y="151"/>
                  </a:lnTo>
                  <a:lnTo>
                    <a:pt x="138" y="151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40" y="153"/>
                  </a:lnTo>
                  <a:lnTo>
                    <a:pt x="140" y="153"/>
                  </a:lnTo>
                  <a:lnTo>
                    <a:pt x="140" y="155"/>
                  </a:lnTo>
                  <a:lnTo>
                    <a:pt x="140" y="157"/>
                  </a:lnTo>
                  <a:lnTo>
                    <a:pt x="140" y="161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4" y="159"/>
                  </a:lnTo>
                  <a:lnTo>
                    <a:pt x="146" y="159"/>
                  </a:lnTo>
                  <a:lnTo>
                    <a:pt x="150" y="159"/>
                  </a:lnTo>
                  <a:lnTo>
                    <a:pt x="150" y="159"/>
                  </a:lnTo>
                  <a:lnTo>
                    <a:pt x="150" y="163"/>
                  </a:lnTo>
                  <a:lnTo>
                    <a:pt x="146" y="165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4" y="169"/>
                  </a:lnTo>
                  <a:lnTo>
                    <a:pt x="136" y="167"/>
                  </a:lnTo>
                  <a:lnTo>
                    <a:pt x="132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6" y="169"/>
                  </a:lnTo>
                  <a:lnTo>
                    <a:pt x="142" y="171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4" y="175"/>
                  </a:lnTo>
                  <a:lnTo>
                    <a:pt x="154" y="175"/>
                  </a:lnTo>
                  <a:lnTo>
                    <a:pt x="156" y="175"/>
                  </a:lnTo>
                  <a:lnTo>
                    <a:pt x="156" y="173"/>
                  </a:lnTo>
                  <a:lnTo>
                    <a:pt x="156" y="171"/>
                  </a:lnTo>
                  <a:lnTo>
                    <a:pt x="158" y="169"/>
                  </a:lnTo>
                  <a:lnTo>
                    <a:pt x="158" y="169"/>
                  </a:lnTo>
                  <a:lnTo>
                    <a:pt x="162" y="167"/>
                  </a:lnTo>
                  <a:lnTo>
                    <a:pt x="164" y="167"/>
                  </a:lnTo>
                  <a:lnTo>
                    <a:pt x="166" y="169"/>
                  </a:lnTo>
                  <a:lnTo>
                    <a:pt x="166" y="169"/>
                  </a:lnTo>
                  <a:lnTo>
                    <a:pt x="168" y="165"/>
                  </a:lnTo>
                  <a:lnTo>
                    <a:pt x="168" y="161"/>
                  </a:lnTo>
                  <a:lnTo>
                    <a:pt x="168" y="161"/>
                  </a:lnTo>
                  <a:lnTo>
                    <a:pt x="172" y="159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82" y="163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4" y="165"/>
                  </a:lnTo>
                  <a:lnTo>
                    <a:pt x="180" y="169"/>
                  </a:lnTo>
                  <a:lnTo>
                    <a:pt x="180" y="169"/>
                  </a:lnTo>
                  <a:lnTo>
                    <a:pt x="186" y="169"/>
                  </a:lnTo>
                  <a:lnTo>
                    <a:pt x="190" y="171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1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0" y="147"/>
                  </a:lnTo>
                  <a:lnTo>
                    <a:pt x="188" y="147"/>
                  </a:lnTo>
                  <a:lnTo>
                    <a:pt x="188" y="147"/>
                  </a:lnTo>
                  <a:lnTo>
                    <a:pt x="188" y="145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5"/>
                  </a:lnTo>
                  <a:lnTo>
                    <a:pt x="186" y="125"/>
                  </a:lnTo>
                  <a:lnTo>
                    <a:pt x="182" y="120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76" y="118"/>
                  </a:lnTo>
                  <a:lnTo>
                    <a:pt x="176" y="118"/>
                  </a:lnTo>
                  <a:lnTo>
                    <a:pt x="174" y="118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6" y="104"/>
                  </a:lnTo>
                  <a:lnTo>
                    <a:pt x="174" y="102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6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2" y="98"/>
                  </a:lnTo>
                  <a:lnTo>
                    <a:pt x="172" y="96"/>
                  </a:lnTo>
                  <a:lnTo>
                    <a:pt x="172" y="92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70" y="8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2"/>
                  </a:lnTo>
                  <a:lnTo>
                    <a:pt x="170" y="72"/>
                  </a:lnTo>
                  <a:lnTo>
                    <a:pt x="166" y="72"/>
                  </a:lnTo>
                  <a:lnTo>
                    <a:pt x="164" y="74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2" y="70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4" y="68"/>
                  </a:lnTo>
                  <a:lnTo>
                    <a:pt x="158" y="68"/>
                  </a:lnTo>
                  <a:lnTo>
                    <a:pt x="156" y="66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60" y="6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50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62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4" y="56"/>
                  </a:lnTo>
                  <a:lnTo>
                    <a:pt x="144" y="52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36" y="46"/>
                  </a:lnTo>
                  <a:lnTo>
                    <a:pt x="134" y="42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28" y="40"/>
                  </a:lnTo>
                  <a:lnTo>
                    <a:pt x="126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30" y="34"/>
                  </a:lnTo>
                  <a:lnTo>
                    <a:pt x="132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8"/>
                  </a:lnTo>
                  <a:lnTo>
                    <a:pt x="138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40" y="36"/>
                  </a:lnTo>
                  <a:lnTo>
                    <a:pt x="142" y="34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4" y="10"/>
                  </a:lnTo>
                  <a:lnTo>
                    <a:pt x="132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0" y="4"/>
                  </a:lnTo>
                  <a:lnTo>
                    <a:pt x="114" y="4"/>
                  </a:lnTo>
                  <a:lnTo>
                    <a:pt x="102" y="4"/>
                  </a:lnTo>
                  <a:lnTo>
                    <a:pt x="102" y="4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6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38" y="114"/>
                  </a:moveTo>
                  <a:lnTo>
                    <a:pt x="138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38" y="116"/>
                  </a:lnTo>
                  <a:lnTo>
                    <a:pt x="138" y="114"/>
                  </a:lnTo>
                  <a:lnTo>
                    <a:pt x="138" y="114"/>
                  </a:lnTo>
                  <a:close/>
                  <a:moveTo>
                    <a:pt x="142" y="124"/>
                  </a:moveTo>
                  <a:lnTo>
                    <a:pt x="142" y="124"/>
                  </a:lnTo>
                  <a:lnTo>
                    <a:pt x="140" y="120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6" y="118"/>
                  </a:lnTo>
                  <a:lnTo>
                    <a:pt x="148" y="120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6" y="122"/>
                  </a:lnTo>
                  <a:lnTo>
                    <a:pt x="142" y="124"/>
                  </a:lnTo>
                  <a:lnTo>
                    <a:pt x="142" y="124"/>
                  </a:lnTo>
                  <a:close/>
                  <a:moveTo>
                    <a:pt x="108" y="8"/>
                  </a:moveTo>
                  <a:lnTo>
                    <a:pt x="108" y="8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118" y="16"/>
                  </a:moveTo>
                  <a:lnTo>
                    <a:pt x="118" y="16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0" y="26"/>
                  </a:lnTo>
                  <a:lnTo>
                    <a:pt x="106" y="24"/>
                  </a:lnTo>
                  <a:lnTo>
                    <a:pt x="104" y="22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6" y="16"/>
                  </a:lnTo>
                  <a:lnTo>
                    <a:pt x="110" y="16"/>
                  </a:lnTo>
                  <a:lnTo>
                    <a:pt x="114" y="18"/>
                  </a:lnTo>
                  <a:lnTo>
                    <a:pt x="118" y="16"/>
                  </a:lnTo>
                  <a:lnTo>
                    <a:pt x="118" y="16"/>
                  </a:lnTo>
                  <a:close/>
                  <a:moveTo>
                    <a:pt x="34" y="28"/>
                  </a:moveTo>
                  <a:lnTo>
                    <a:pt x="34" y="28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4" y="28"/>
                  </a:lnTo>
                  <a:close/>
                  <a:moveTo>
                    <a:pt x="58" y="46"/>
                  </a:moveTo>
                  <a:lnTo>
                    <a:pt x="58" y="46"/>
                  </a:lnTo>
                  <a:lnTo>
                    <a:pt x="52" y="46"/>
                  </a:lnTo>
                  <a:lnTo>
                    <a:pt x="44" y="46"/>
                  </a:lnTo>
                  <a:lnTo>
                    <a:pt x="40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36"/>
                  </a:lnTo>
                  <a:lnTo>
                    <a:pt x="50" y="38"/>
                  </a:lnTo>
                  <a:lnTo>
                    <a:pt x="58" y="38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40"/>
                  </a:lnTo>
                  <a:lnTo>
                    <a:pt x="62" y="42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6"/>
                  </a:lnTo>
                  <a:close/>
                  <a:moveTo>
                    <a:pt x="60" y="36"/>
                  </a:moveTo>
                  <a:lnTo>
                    <a:pt x="60" y="36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8" y="32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0" y="36"/>
                  </a:lnTo>
                  <a:close/>
                  <a:moveTo>
                    <a:pt x="112" y="60"/>
                  </a:moveTo>
                  <a:lnTo>
                    <a:pt x="112" y="60"/>
                  </a:lnTo>
                  <a:lnTo>
                    <a:pt x="112" y="58"/>
                  </a:lnTo>
                  <a:lnTo>
                    <a:pt x="116" y="58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2" y="60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18" y="60"/>
                  </a:lnTo>
                  <a:lnTo>
                    <a:pt x="116" y="60"/>
                  </a:lnTo>
                  <a:lnTo>
                    <a:pt x="112" y="60"/>
                  </a:lnTo>
                  <a:lnTo>
                    <a:pt x="112" y="60"/>
                  </a:lnTo>
                  <a:close/>
                  <a:moveTo>
                    <a:pt x="154" y="118"/>
                  </a:moveTo>
                  <a:lnTo>
                    <a:pt x="154" y="118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52" y="112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58" y="118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close/>
                  <a:moveTo>
                    <a:pt x="160" y="122"/>
                  </a:moveTo>
                  <a:lnTo>
                    <a:pt x="160" y="122"/>
                  </a:lnTo>
                  <a:lnTo>
                    <a:pt x="164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22"/>
                  </a:lnTo>
                  <a:lnTo>
                    <a:pt x="166" y="122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60" y="122"/>
                  </a:lnTo>
                  <a:close/>
                  <a:moveTo>
                    <a:pt x="162" y="167"/>
                  </a:moveTo>
                  <a:lnTo>
                    <a:pt x="162" y="167"/>
                  </a:lnTo>
                  <a:lnTo>
                    <a:pt x="162" y="165"/>
                  </a:lnTo>
                  <a:lnTo>
                    <a:pt x="160" y="163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56" y="163"/>
                  </a:lnTo>
                  <a:lnTo>
                    <a:pt x="156" y="161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2" y="157"/>
                  </a:lnTo>
                  <a:lnTo>
                    <a:pt x="152" y="157"/>
                  </a:lnTo>
                  <a:lnTo>
                    <a:pt x="158" y="157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4" y="163"/>
                  </a:lnTo>
                  <a:lnTo>
                    <a:pt x="162" y="167"/>
                  </a:lnTo>
                  <a:lnTo>
                    <a:pt x="162" y="167"/>
                  </a:lnTo>
                  <a:close/>
                  <a:moveTo>
                    <a:pt x="164" y="145"/>
                  </a:moveTo>
                  <a:lnTo>
                    <a:pt x="164" y="145"/>
                  </a:lnTo>
                  <a:lnTo>
                    <a:pt x="162" y="143"/>
                  </a:lnTo>
                  <a:lnTo>
                    <a:pt x="162" y="143"/>
                  </a:lnTo>
                  <a:lnTo>
                    <a:pt x="164" y="143"/>
                  </a:lnTo>
                  <a:lnTo>
                    <a:pt x="166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70" y="143"/>
                  </a:lnTo>
                  <a:lnTo>
                    <a:pt x="168" y="145"/>
                  </a:lnTo>
                  <a:lnTo>
                    <a:pt x="164" y="145"/>
                  </a:lnTo>
                  <a:lnTo>
                    <a:pt x="164" y="145"/>
                  </a:lnTo>
                  <a:close/>
                  <a:moveTo>
                    <a:pt x="190" y="151"/>
                  </a:moveTo>
                  <a:lnTo>
                    <a:pt x="190" y="151"/>
                  </a:lnTo>
                  <a:lnTo>
                    <a:pt x="188" y="153"/>
                  </a:lnTo>
                  <a:lnTo>
                    <a:pt x="186" y="153"/>
                  </a:lnTo>
                  <a:lnTo>
                    <a:pt x="182" y="153"/>
                  </a:lnTo>
                  <a:lnTo>
                    <a:pt x="182" y="157"/>
                  </a:lnTo>
                  <a:lnTo>
                    <a:pt x="182" y="157"/>
                  </a:lnTo>
                  <a:lnTo>
                    <a:pt x="178" y="155"/>
                  </a:lnTo>
                  <a:lnTo>
                    <a:pt x="178" y="151"/>
                  </a:lnTo>
                  <a:lnTo>
                    <a:pt x="178" y="151"/>
                  </a:lnTo>
                  <a:lnTo>
                    <a:pt x="184" y="149"/>
                  </a:lnTo>
                  <a:lnTo>
                    <a:pt x="190" y="151"/>
                  </a:lnTo>
                  <a:lnTo>
                    <a:pt x="190" y="151"/>
                  </a:lnTo>
                  <a:close/>
                  <a:moveTo>
                    <a:pt x="186" y="131"/>
                  </a:moveTo>
                  <a:lnTo>
                    <a:pt x="186" y="131"/>
                  </a:lnTo>
                  <a:lnTo>
                    <a:pt x="186" y="133"/>
                  </a:lnTo>
                  <a:lnTo>
                    <a:pt x="182" y="135"/>
                  </a:lnTo>
                  <a:lnTo>
                    <a:pt x="178" y="133"/>
                  </a:lnTo>
                  <a:lnTo>
                    <a:pt x="178" y="133"/>
                  </a:lnTo>
                  <a:lnTo>
                    <a:pt x="180" y="131"/>
                  </a:lnTo>
                  <a:lnTo>
                    <a:pt x="182" y="131"/>
                  </a:lnTo>
                  <a:lnTo>
                    <a:pt x="186" y="131"/>
                  </a:lnTo>
                  <a:lnTo>
                    <a:pt x="186" y="131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76" y="137"/>
                  </a:lnTo>
                  <a:lnTo>
                    <a:pt x="174" y="137"/>
                  </a:lnTo>
                  <a:lnTo>
                    <a:pt x="172" y="137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90" y="141"/>
                  </a:lnTo>
                  <a:lnTo>
                    <a:pt x="190" y="141"/>
                  </a:lnTo>
                  <a:lnTo>
                    <a:pt x="180" y="147"/>
                  </a:lnTo>
                  <a:lnTo>
                    <a:pt x="176" y="149"/>
                  </a:lnTo>
                  <a:lnTo>
                    <a:pt x="170" y="147"/>
                  </a:lnTo>
                  <a:lnTo>
                    <a:pt x="170" y="147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7"/>
                  </a:lnTo>
                  <a:lnTo>
                    <a:pt x="168" y="135"/>
                  </a:lnTo>
                  <a:lnTo>
                    <a:pt x="176" y="135"/>
                  </a:lnTo>
                  <a:lnTo>
                    <a:pt x="176" y="135"/>
                  </a:lnTo>
                  <a:close/>
                  <a:moveTo>
                    <a:pt x="172" y="114"/>
                  </a:moveTo>
                  <a:lnTo>
                    <a:pt x="172" y="114"/>
                  </a:lnTo>
                  <a:lnTo>
                    <a:pt x="168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12"/>
                  </a:lnTo>
                  <a:lnTo>
                    <a:pt x="162" y="112"/>
                  </a:lnTo>
                  <a:lnTo>
                    <a:pt x="172" y="114"/>
                  </a:lnTo>
                  <a:lnTo>
                    <a:pt x="172" y="114"/>
                  </a:lnTo>
                  <a:close/>
                  <a:moveTo>
                    <a:pt x="168" y="78"/>
                  </a:moveTo>
                  <a:lnTo>
                    <a:pt x="168" y="78"/>
                  </a:lnTo>
                  <a:lnTo>
                    <a:pt x="164" y="80"/>
                  </a:lnTo>
                  <a:lnTo>
                    <a:pt x="164" y="82"/>
                  </a:lnTo>
                  <a:lnTo>
                    <a:pt x="160" y="82"/>
                  </a:lnTo>
                  <a:lnTo>
                    <a:pt x="160" y="82"/>
                  </a:lnTo>
                  <a:lnTo>
                    <a:pt x="162" y="80"/>
                  </a:lnTo>
                  <a:lnTo>
                    <a:pt x="164" y="78"/>
                  </a:lnTo>
                  <a:lnTo>
                    <a:pt x="168" y="78"/>
                  </a:lnTo>
                  <a:lnTo>
                    <a:pt x="168" y="78"/>
                  </a:lnTo>
                  <a:close/>
                  <a:moveTo>
                    <a:pt x="164" y="104"/>
                  </a:moveTo>
                  <a:lnTo>
                    <a:pt x="164" y="104"/>
                  </a:lnTo>
                  <a:lnTo>
                    <a:pt x="162" y="106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0" y="106"/>
                  </a:lnTo>
                  <a:lnTo>
                    <a:pt x="158" y="10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4" y="104"/>
                  </a:lnTo>
                  <a:lnTo>
                    <a:pt x="164" y="104"/>
                  </a:lnTo>
                  <a:close/>
                  <a:moveTo>
                    <a:pt x="158" y="68"/>
                  </a:moveTo>
                  <a:lnTo>
                    <a:pt x="158" y="68"/>
                  </a:lnTo>
                  <a:lnTo>
                    <a:pt x="158" y="70"/>
                  </a:lnTo>
                  <a:lnTo>
                    <a:pt x="158" y="72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56" y="76"/>
                  </a:lnTo>
                  <a:lnTo>
                    <a:pt x="156" y="74"/>
                  </a:lnTo>
                  <a:lnTo>
                    <a:pt x="158" y="68"/>
                  </a:lnTo>
                  <a:lnTo>
                    <a:pt x="158" y="68"/>
                  </a:lnTo>
                  <a:close/>
                  <a:moveTo>
                    <a:pt x="150" y="62"/>
                  </a:moveTo>
                  <a:lnTo>
                    <a:pt x="150" y="62"/>
                  </a:lnTo>
                  <a:lnTo>
                    <a:pt x="152" y="64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0" y="66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0" y="62"/>
                  </a:lnTo>
                  <a:lnTo>
                    <a:pt x="150" y="62"/>
                  </a:lnTo>
                  <a:close/>
                  <a:moveTo>
                    <a:pt x="146" y="72"/>
                  </a:moveTo>
                  <a:lnTo>
                    <a:pt x="146" y="72"/>
                  </a:lnTo>
                  <a:lnTo>
                    <a:pt x="148" y="72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74"/>
                  </a:lnTo>
                  <a:lnTo>
                    <a:pt x="146" y="72"/>
                  </a:lnTo>
                  <a:lnTo>
                    <a:pt x="146" y="72"/>
                  </a:lnTo>
                  <a:close/>
                  <a:moveTo>
                    <a:pt x="142" y="66"/>
                  </a:moveTo>
                  <a:lnTo>
                    <a:pt x="142" y="66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58" y="80"/>
                  </a:lnTo>
                  <a:lnTo>
                    <a:pt x="158" y="80"/>
                  </a:lnTo>
                  <a:lnTo>
                    <a:pt x="156" y="80"/>
                  </a:lnTo>
                  <a:lnTo>
                    <a:pt x="154" y="82"/>
                  </a:lnTo>
                  <a:lnTo>
                    <a:pt x="150" y="82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2" y="82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8" y="74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34" y="74"/>
                  </a:lnTo>
                  <a:lnTo>
                    <a:pt x="130" y="76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8" y="72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0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8" y="68"/>
                  </a:lnTo>
                  <a:lnTo>
                    <a:pt x="124" y="68"/>
                  </a:lnTo>
                  <a:lnTo>
                    <a:pt x="128" y="66"/>
                  </a:lnTo>
                  <a:lnTo>
                    <a:pt x="130" y="64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8" y="66"/>
                  </a:lnTo>
                  <a:lnTo>
                    <a:pt x="142" y="66"/>
                  </a:lnTo>
                  <a:lnTo>
                    <a:pt x="142" y="66"/>
                  </a:lnTo>
                  <a:close/>
                  <a:moveTo>
                    <a:pt x="138" y="50"/>
                  </a:moveTo>
                  <a:lnTo>
                    <a:pt x="138" y="50"/>
                  </a:lnTo>
                  <a:lnTo>
                    <a:pt x="136" y="54"/>
                  </a:lnTo>
                  <a:lnTo>
                    <a:pt x="136" y="54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4" y="52"/>
                  </a:lnTo>
                  <a:lnTo>
                    <a:pt x="138" y="50"/>
                  </a:lnTo>
                  <a:lnTo>
                    <a:pt x="138" y="50"/>
                  </a:lnTo>
                  <a:close/>
                  <a:moveTo>
                    <a:pt x="132" y="46"/>
                  </a:moveTo>
                  <a:lnTo>
                    <a:pt x="132" y="46"/>
                  </a:lnTo>
                  <a:lnTo>
                    <a:pt x="132" y="48"/>
                  </a:lnTo>
                  <a:lnTo>
                    <a:pt x="128" y="50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2" y="50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12" y="50"/>
                  </a:lnTo>
                  <a:lnTo>
                    <a:pt x="108" y="52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0" y="48"/>
                  </a:lnTo>
                  <a:lnTo>
                    <a:pt x="98" y="48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4" y="44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4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6"/>
                  </a:lnTo>
                  <a:lnTo>
                    <a:pt x="86" y="38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2" y="32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4" y="26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72" y="18"/>
                  </a:lnTo>
                  <a:lnTo>
                    <a:pt x="80" y="20"/>
                  </a:lnTo>
                  <a:lnTo>
                    <a:pt x="86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2" y="32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4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32" y="42"/>
                  </a:lnTo>
                  <a:lnTo>
                    <a:pt x="132" y="46"/>
                  </a:lnTo>
                  <a:lnTo>
                    <a:pt x="132" y="4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4" name="Rectangle 49970"/>
            <p:cNvSpPr>
              <a:spLocks noChangeArrowheads="1"/>
            </p:cNvSpPr>
            <p:nvPr/>
          </p:nvSpPr>
          <p:spPr bwMode="auto">
            <a:xfrm>
              <a:off x="907" y="687"/>
              <a:ext cx="1" cy="1"/>
            </a:xfrm>
            <a:prstGeom prst="rect">
              <a:avLst/>
            </a:pr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5" name="Freeform 49971"/>
            <p:cNvSpPr>
              <a:spLocks noEditPoints="1"/>
            </p:cNvSpPr>
            <p:nvPr/>
          </p:nvSpPr>
          <p:spPr bwMode="auto">
            <a:xfrm>
              <a:off x="805" y="623"/>
              <a:ext cx="106" cy="88"/>
            </a:xfrm>
            <a:custGeom>
              <a:avLst/>
              <a:gdLst>
                <a:gd name="T0" fmla="*/ 84 w 106"/>
                <a:gd name="T1" fmla="*/ 2 h 88"/>
                <a:gd name="T2" fmla="*/ 76 w 106"/>
                <a:gd name="T3" fmla="*/ 6 h 88"/>
                <a:gd name="T4" fmla="*/ 68 w 106"/>
                <a:gd name="T5" fmla="*/ 8 h 88"/>
                <a:gd name="T6" fmla="*/ 26 w 106"/>
                <a:gd name="T7" fmla="*/ 14 h 88"/>
                <a:gd name="T8" fmla="*/ 28 w 106"/>
                <a:gd name="T9" fmla="*/ 22 h 88"/>
                <a:gd name="T10" fmla="*/ 6 w 106"/>
                <a:gd name="T11" fmla="*/ 28 h 88"/>
                <a:gd name="T12" fmla="*/ 22 w 106"/>
                <a:gd name="T13" fmla="*/ 36 h 88"/>
                <a:gd name="T14" fmla="*/ 24 w 106"/>
                <a:gd name="T15" fmla="*/ 44 h 88"/>
                <a:gd name="T16" fmla="*/ 18 w 106"/>
                <a:gd name="T17" fmla="*/ 48 h 88"/>
                <a:gd name="T18" fmla="*/ 0 w 106"/>
                <a:gd name="T19" fmla="*/ 56 h 88"/>
                <a:gd name="T20" fmla="*/ 6 w 106"/>
                <a:gd name="T21" fmla="*/ 64 h 88"/>
                <a:gd name="T22" fmla="*/ 2 w 106"/>
                <a:gd name="T23" fmla="*/ 78 h 88"/>
                <a:gd name="T24" fmla="*/ 4 w 106"/>
                <a:gd name="T25" fmla="*/ 86 h 88"/>
                <a:gd name="T26" fmla="*/ 20 w 106"/>
                <a:gd name="T27" fmla="*/ 82 h 88"/>
                <a:gd name="T28" fmla="*/ 26 w 106"/>
                <a:gd name="T29" fmla="*/ 74 h 88"/>
                <a:gd name="T30" fmla="*/ 34 w 106"/>
                <a:gd name="T31" fmla="*/ 70 h 88"/>
                <a:gd name="T32" fmla="*/ 60 w 106"/>
                <a:gd name="T33" fmla="*/ 78 h 88"/>
                <a:gd name="T34" fmla="*/ 58 w 106"/>
                <a:gd name="T35" fmla="*/ 70 h 88"/>
                <a:gd name="T36" fmla="*/ 54 w 106"/>
                <a:gd name="T37" fmla="*/ 66 h 88"/>
                <a:gd name="T38" fmla="*/ 38 w 106"/>
                <a:gd name="T39" fmla="*/ 68 h 88"/>
                <a:gd name="T40" fmla="*/ 50 w 106"/>
                <a:gd name="T41" fmla="*/ 58 h 88"/>
                <a:gd name="T42" fmla="*/ 72 w 106"/>
                <a:gd name="T43" fmla="*/ 56 h 88"/>
                <a:gd name="T44" fmla="*/ 88 w 106"/>
                <a:gd name="T45" fmla="*/ 56 h 88"/>
                <a:gd name="T46" fmla="*/ 104 w 106"/>
                <a:gd name="T47" fmla="*/ 52 h 88"/>
                <a:gd name="T48" fmla="*/ 104 w 106"/>
                <a:gd name="T49" fmla="*/ 30 h 88"/>
                <a:gd name="T50" fmla="*/ 100 w 106"/>
                <a:gd name="T51" fmla="*/ 4 h 88"/>
                <a:gd name="T52" fmla="*/ 12 w 106"/>
                <a:gd name="T53" fmla="*/ 48 h 88"/>
                <a:gd name="T54" fmla="*/ 50 w 106"/>
                <a:gd name="T55" fmla="*/ 74 h 88"/>
                <a:gd name="T56" fmla="*/ 92 w 106"/>
                <a:gd name="T57" fmla="*/ 10 h 88"/>
                <a:gd name="T58" fmla="*/ 90 w 106"/>
                <a:gd name="T59" fmla="*/ 16 h 88"/>
                <a:gd name="T60" fmla="*/ 78 w 106"/>
                <a:gd name="T61" fmla="*/ 18 h 88"/>
                <a:gd name="T62" fmla="*/ 50 w 106"/>
                <a:gd name="T63" fmla="*/ 22 h 88"/>
                <a:gd name="T64" fmla="*/ 60 w 106"/>
                <a:gd name="T65" fmla="*/ 22 h 88"/>
                <a:gd name="T66" fmla="*/ 46 w 106"/>
                <a:gd name="T67" fmla="*/ 28 h 88"/>
                <a:gd name="T68" fmla="*/ 40 w 106"/>
                <a:gd name="T69" fmla="*/ 28 h 88"/>
                <a:gd name="T70" fmla="*/ 26 w 106"/>
                <a:gd name="T71" fmla="*/ 28 h 88"/>
                <a:gd name="T72" fmla="*/ 16 w 106"/>
                <a:gd name="T73" fmla="*/ 60 h 88"/>
                <a:gd name="T74" fmla="*/ 12 w 106"/>
                <a:gd name="T75" fmla="*/ 86 h 88"/>
                <a:gd name="T76" fmla="*/ 12 w 106"/>
                <a:gd name="T77" fmla="*/ 86 h 88"/>
                <a:gd name="T78" fmla="*/ 16 w 106"/>
                <a:gd name="T79" fmla="*/ 70 h 88"/>
                <a:gd name="T80" fmla="*/ 16 w 106"/>
                <a:gd name="T81" fmla="*/ 64 h 88"/>
                <a:gd name="T82" fmla="*/ 18 w 106"/>
                <a:gd name="T83" fmla="*/ 76 h 88"/>
                <a:gd name="T84" fmla="*/ 24 w 106"/>
                <a:gd name="T85" fmla="*/ 56 h 88"/>
                <a:gd name="T86" fmla="*/ 30 w 106"/>
                <a:gd name="T87" fmla="*/ 68 h 88"/>
                <a:gd name="T88" fmla="*/ 32 w 106"/>
                <a:gd name="T89" fmla="*/ 70 h 88"/>
                <a:gd name="T90" fmla="*/ 74 w 106"/>
                <a:gd name="T91" fmla="*/ 48 h 88"/>
                <a:gd name="T92" fmla="*/ 84 w 106"/>
                <a:gd name="T93" fmla="*/ 48 h 88"/>
                <a:gd name="T94" fmla="*/ 100 w 106"/>
                <a:gd name="T95" fmla="*/ 24 h 88"/>
                <a:gd name="T96" fmla="*/ 102 w 106"/>
                <a:gd name="T97" fmla="*/ 34 h 88"/>
                <a:gd name="T98" fmla="*/ 96 w 106"/>
                <a:gd name="T99" fmla="*/ 46 h 88"/>
                <a:gd name="T100" fmla="*/ 68 w 106"/>
                <a:gd name="T101" fmla="*/ 38 h 88"/>
                <a:gd name="T102" fmla="*/ 52 w 106"/>
                <a:gd name="T103" fmla="*/ 42 h 88"/>
                <a:gd name="T104" fmla="*/ 50 w 106"/>
                <a:gd name="T105" fmla="*/ 46 h 88"/>
                <a:gd name="T106" fmla="*/ 48 w 106"/>
                <a:gd name="T107" fmla="*/ 50 h 88"/>
                <a:gd name="T108" fmla="*/ 42 w 106"/>
                <a:gd name="T109" fmla="*/ 48 h 88"/>
                <a:gd name="T110" fmla="*/ 34 w 106"/>
                <a:gd name="T111" fmla="*/ 58 h 88"/>
                <a:gd name="T112" fmla="*/ 24 w 106"/>
                <a:gd name="T113" fmla="*/ 50 h 88"/>
                <a:gd name="T114" fmla="*/ 48 w 106"/>
                <a:gd name="T115" fmla="*/ 36 h 88"/>
                <a:gd name="T116" fmla="*/ 50 w 106"/>
                <a:gd name="T117" fmla="*/ 34 h 88"/>
                <a:gd name="T118" fmla="*/ 58 w 106"/>
                <a:gd name="T119" fmla="*/ 26 h 88"/>
                <a:gd name="T120" fmla="*/ 86 w 106"/>
                <a:gd name="T121" fmla="*/ 20 h 88"/>
                <a:gd name="T122" fmla="*/ 98 w 106"/>
                <a:gd name="T123" fmla="*/ 2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88">
                  <a:moveTo>
                    <a:pt x="100" y="6"/>
                  </a:moveTo>
                  <a:lnTo>
                    <a:pt x="100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48" y="12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4" y="44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6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8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8" y="7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8" y="78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8" y="7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6" y="62"/>
                  </a:lnTo>
                  <a:lnTo>
                    <a:pt x="50" y="58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2" y="56"/>
                  </a:lnTo>
                  <a:lnTo>
                    <a:pt x="88" y="58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6" y="52"/>
                  </a:lnTo>
                  <a:lnTo>
                    <a:pt x="88" y="50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4" y="52"/>
                  </a:lnTo>
                  <a:lnTo>
                    <a:pt x="98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100" y="6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4"/>
                  </a:lnTo>
                  <a:close/>
                  <a:moveTo>
                    <a:pt x="54" y="68"/>
                  </a:moveTo>
                  <a:lnTo>
                    <a:pt x="54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4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8"/>
                  </a:lnTo>
                  <a:lnTo>
                    <a:pt x="54" y="68"/>
                  </a:lnTo>
                  <a:close/>
                  <a:moveTo>
                    <a:pt x="100" y="10"/>
                  </a:moveTo>
                  <a:lnTo>
                    <a:pt x="100" y="10"/>
                  </a:lnTo>
                  <a:lnTo>
                    <a:pt x="98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100" y="10"/>
                  </a:lnTo>
                  <a:lnTo>
                    <a:pt x="100" y="10"/>
                  </a:lnTo>
                  <a:close/>
                  <a:moveTo>
                    <a:pt x="98" y="14"/>
                  </a:moveTo>
                  <a:lnTo>
                    <a:pt x="98" y="14"/>
                  </a:lnTo>
                  <a:lnTo>
                    <a:pt x="94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98" y="14"/>
                  </a:lnTo>
                  <a:close/>
                  <a:moveTo>
                    <a:pt x="88" y="18"/>
                  </a:moveTo>
                  <a:lnTo>
                    <a:pt x="88" y="18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8" y="18"/>
                  </a:lnTo>
                  <a:lnTo>
                    <a:pt x="88" y="18"/>
                  </a:lnTo>
                  <a:close/>
                  <a:moveTo>
                    <a:pt x="50" y="22"/>
                  </a:move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4" y="18"/>
                  </a:lnTo>
                  <a:lnTo>
                    <a:pt x="58" y="1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8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0" y="22"/>
                  </a:lnTo>
                  <a:close/>
                  <a:moveTo>
                    <a:pt x="40" y="28"/>
                  </a:moveTo>
                  <a:lnTo>
                    <a:pt x="40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0" y="30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6" y="28"/>
                  </a:lnTo>
                  <a:lnTo>
                    <a:pt x="40" y="28"/>
                  </a:lnTo>
                  <a:lnTo>
                    <a:pt x="40" y="28"/>
                  </a:lnTo>
                  <a:close/>
                  <a:moveTo>
                    <a:pt x="18" y="56"/>
                  </a:moveTo>
                  <a:lnTo>
                    <a:pt x="18" y="56"/>
                  </a:lnTo>
                  <a:lnTo>
                    <a:pt x="18" y="58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4" y="84"/>
                  </a:ln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6" y="74"/>
                  </a:moveTo>
                  <a:lnTo>
                    <a:pt x="6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70"/>
                  </a:lnTo>
                  <a:lnTo>
                    <a:pt x="18" y="72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6" y="74"/>
                  </a:lnTo>
                  <a:lnTo>
                    <a:pt x="6" y="74"/>
                  </a:lnTo>
                  <a:close/>
                  <a:moveTo>
                    <a:pt x="26" y="62"/>
                  </a:moveTo>
                  <a:lnTo>
                    <a:pt x="26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32" y="70"/>
                  </a:moveTo>
                  <a:lnTo>
                    <a:pt x="32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2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6" y="66"/>
                  </a:lnTo>
                  <a:lnTo>
                    <a:pt x="32" y="70"/>
                  </a:lnTo>
                  <a:lnTo>
                    <a:pt x="32" y="70"/>
                  </a:lnTo>
                  <a:close/>
                  <a:moveTo>
                    <a:pt x="74" y="48"/>
                  </a:moveTo>
                  <a:lnTo>
                    <a:pt x="74" y="48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74" y="48"/>
                  </a:lnTo>
                  <a:lnTo>
                    <a:pt x="74" y="48"/>
                  </a:lnTo>
                  <a:close/>
                  <a:moveTo>
                    <a:pt x="84" y="54"/>
                  </a:moveTo>
                  <a:lnTo>
                    <a:pt x="84" y="54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0"/>
                  </a:lnTo>
                  <a:lnTo>
                    <a:pt x="78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54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6"/>
                  </a:lnTo>
                  <a:lnTo>
                    <a:pt x="102" y="28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0" y="42"/>
                  </a:lnTo>
                  <a:lnTo>
                    <a:pt x="96" y="46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6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7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66" y="38"/>
                  </a:lnTo>
                  <a:lnTo>
                    <a:pt x="64" y="40"/>
                  </a:lnTo>
                  <a:lnTo>
                    <a:pt x="62" y="44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44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6" y="44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8" y="54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6" y="4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42" y="32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8" y="22"/>
                  </a:lnTo>
                  <a:lnTo>
                    <a:pt x="74" y="22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4" y="20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8" y="2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6" name="Freeform 49972"/>
            <p:cNvSpPr>
              <a:spLocks/>
            </p:cNvSpPr>
            <p:nvPr/>
          </p:nvSpPr>
          <p:spPr bwMode="auto">
            <a:xfrm>
              <a:off x="807" y="701"/>
              <a:ext cx="46" cy="24"/>
            </a:xfrm>
            <a:custGeom>
              <a:avLst/>
              <a:gdLst>
                <a:gd name="T0" fmla="*/ 4 w 46"/>
                <a:gd name="T1" fmla="*/ 18 h 24"/>
                <a:gd name="T2" fmla="*/ 4 w 46"/>
                <a:gd name="T3" fmla="*/ 18 h 24"/>
                <a:gd name="T4" fmla="*/ 6 w 46"/>
                <a:gd name="T5" fmla="*/ 16 h 24"/>
                <a:gd name="T6" fmla="*/ 8 w 46"/>
                <a:gd name="T7" fmla="*/ 12 h 24"/>
                <a:gd name="T8" fmla="*/ 8 w 46"/>
                <a:gd name="T9" fmla="*/ 12 h 24"/>
                <a:gd name="T10" fmla="*/ 10 w 46"/>
                <a:gd name="T11" fmla="*/ 16 h 24"/>
                <a:gd name="T12" fmla="*/ 10 w 46"/>
                <a:gd name="T13" fmla="*/ 16 h 24"/>
                <a:gd name="T14" fmla="*/ 8 w 46"/>
                <a:gd name="T15" fmla="*/ 16 h 24"/>
                <a:gd name="T16" fmla="*/ 6 w 46"/>
                <a:gd name="T17" fmla="*/ 18 h 24"/>
                <a:gd name="T18" fmla="*/ 8 w 46"/>
                <a:gd name="T19" fmla="*/ 24 h 24"/>
                <a:gd name="T20" fmla="*/ 8 w 46"/>
                <a:gd name="T21" fmla="*/ 24 h 24"/>
                <a:gd name="T22" fmla="*/ 12 w 46"/>
                <a:gd name="T23" fmla="*/ 22 h 24"/>
                <a:gd name="T24" fmla="*/ 14 w 46"/>
                <a:gd name="T25" fmla="*/ 18 h 24"/>
                <a:gd name="T26" fmla="*/ 14 w 46"/>
                <a:gd name="T27" fmla="*/ 18 h 24"/>
                <a:gd name="T28" fmla="*/ 14 w 46"/>
                <a:gd name="T29" fmla="*/ 20 h 24"/>
                <a:gd name="T30" fmla="*/ 14 w 46"/>
                <a:gd name="T31" fmla="*/ 20 h 24"/>
                <a:gd name="T32" fmla="*/ 14 w 46"/>
                <a:gd name="T33" fmla="*/ 22 h 24"/>
                <a:gd name="T34" fmla="*/ 16 w 46"/>
                <a:gd name="T35" fmla="*/ 22 h 24"/>
                <a:gd name="T36" fmla="*/ 16 w 46"/>
                <a:gd name="T37" fmla="*/ 22 h 24"/>
                <a:gd name="T38" fmla="*/ 16 w 46"/>
                <a:gd name="T39" fmla="*/ 18 h 24"/>
                <a:gd name="T40" fmla="*/ 16 w 46"/>
                <a:gd name="T41" fmla="*/ 14 h 24"/>
                <a:gd name="T42" fmla="*/ 16 w 46"/>
                <a:gd name="T43" fmla="*/ 14 h 24"/>
                <a:gd name="T44" fmla="*/ 18 w 46"/>
                <a:gd name="T45" fmla="*/ 14 h 24"/>
                <a:gd name="T46" fmla="*/ 22 w 46"/>
                <a:gd name="T47" fmla="*/ 12 h 24"/>
                <a:gd name="T48" fmla="*/ 22 w 46"/>
                <a:gd name="T49" fmla="*/ 12 h 24"/>
                <a:gd name="T50" fmla="*/ 20 w 46"/>
                <a:gd name="T51" fmla="*/ 14 h 24"/>
                <a:gd name="T52" fmla="*/ 20 w 46"/>
                <a:gd name="T53" fmla="*/ 16 h 24"/>
                <a:gd name="T54" fmla="*/ 20 w 46"/>
                <a:gd name="T55" fmla="*/ 18 h 24"/>
                <a:gd name="T56" fmla="*/ 20 w 46"/>
                <a:gd name="T57" fmla="*/ 18 h 24"/>
                <a:gd name="T58" fmla="*/ 22 w 46"/>
                <a:gd name="T59" fmla="*/ 18 h 24"/>
                <a:gd name="T60" fmla="*/ 26 w 46"/>
                <a:gd name="T61" fmla="*/ 18 h 24"/>
                <a:gd name="T62" fmla="*/ 30 w 46"/>
                <a:gd name="T63" fmla="*/ 18 h 24"/>
                <a:gd name="T64" fmla="*/ 32 w 46"/>
                <a:gd name="T65" fmla="*/ 18 h 24"/>
                <a:gd name="T66" fmla="*/ 32 w 46"/>
                <a:gd name="T67" fmla="*/ 18 h 24"/>
                <a:gd name="T68" fmla="*/ 38 w 46"/>
                <a:gd name="T69" fmla="*/ 12 h 24"/>
                <a:gd name="T70" fmla="*/ 46 w 46"/>
                <a:gd name="T71" fmla="*/ 6 h 24"/>
                <a:gd name="T72" fmla="*/ 46 w 46"/>
                <a:gd name="T73" fmla="*/ 6 h 24"/>
                <a:gd name="T74" fmla="*/ 44 w 46"/>
                <a:gd name="T75" fmla="*/ 4 h 24"/>
                <a:gd name="T76" fmla="*/ 42 w 46"/>
                <a:gd name="T77" fmla="*/ 4 h 24"/>
                <a:gd name="T78" fmla="*/ 38 w 46"/>
                <a:gd name="T79" fmla="*/ 0 h 24"/>
                <a:gd name="T80" fmla="*/ 38 w 46"/>
                <a:gd name="T81" fmla="*/ 0 h 24"/>
                <a:gd name="T82" fmla="*/ 36 w 46"/>
                <a:gd name="T83" fmla="*/ 2 h 24"/>
                <a:gd name="T84" fmla="*/ 36 w 46"/>
                <a:gd name="T85" fmla="*/ 2 h 24"/>
                <a:gd name="T86" fmla="*/ 36 w 46"/>
                <a:gd name="T87" fmla="*/ 4 h 24"/>
                <a:gd name="T88" fmla="*/ 38 w 46"/>
                <a:gd name="T89" fmla="*/ 6 h 24"/>
                <a:gd name="T90" fmla="*/ 38 w 46"/>
                <a:gd name="T91" fmla="*/ 8 h 24"/>
                <a:gd name="T92" fmla="*/ 38 w 46"/>
                <a:gd name="T93" fmla="*/ 10 h 24"/>
                <a:gd name="T94" fmla="*/ 38 w 46"/>
                <a:gd name="T95" fmla="*/ 10 h 24"/>
                <a:gd name="T96" fmla="*/ 34 w 46"/>
                <a:gd name="T97" fmla="*/ 12 h 24"/>
                <a:gd name="T98" fmla="*/ 28 w 46"/>
                <a:gd name="T99" fmla="*/ 10 h 24"/>
                <a:gd name="T100" fmla="*/ 22 w 46"/>
                <a:gd name="T101" fmla="*/ 10 h 24"/>
                <a:gd name="T102" fmla="*/ 18 w 46"/>
                <a:gd name="T103" fmla="*/ 8 h 24"/>
                <a:gd name="T104" fmla="*/ 18 w 46"/>
                <a:gd name="T105" fmla="*/ 8 h 24"/>
                <a:gd name="T106" fmla="*/ 14 w 46"/>
                <a:gd name="T107" fmla="*/ 12 h 24"/>
                <a:gd name="T108" fmla="*/ 14 w 46"/>
                <a:gd name="T109" fmla="*/ 12 h 24"/>
                <a:gd name="T110" fmla="*/ 6 w 46"/>
                <a:gd name="T111" fmla="*/ 10 h 24"/>
                <a:gd name="T112" fmla="*/ 2 w 46"/>
                <a:gd name="T113" fmla="*/ 10 h 24"/>
                <a:gd name="T114" fmla="*/ 0 w 46"/>
                <a:gd name="T115" fmla="*/ 12 h 24"/>
                <a:gd name="T116" fmla="*/ 0 w 46"/>
                <a:gd name="T117" fmla="*/ 12 h 24"/>
                <a:gd name="T118" fmla="*/ 2 w 46"/>
                <a:gd name="T119" fmla="*/ 16 h 24"/>
                <a:gd name="T120" fmla="*/ 4 w 46"/>
                <a:gd name="T121" fmla="*/ 18 h 24"/>
                <a:gd name="T122" fmla="*/ 4 w 46"/>
                <a:gd name="T12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24">
                  <a:moveTo>
                    <a:pt x="4" y="18"/>
                  </a:moveTo>
                  <a:lnTo>
                    <a:pt x="4" y="18"/>
                  </a:lnTo>
                  <a:lnTo>
                    <a:pt x="6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7" name="Freeform 49973"/>
            <p:cNvSpPr>
              <a:spLocks/>
            </p:cNvSpPr>
            <p:nvPr/>
          </p:nvSpPr>
          <p:spPr bwMode="auto">
            <a:xfrm>
              <a:off x="755" y="895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4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0 w 8"/>
                <a:gd name="T11" fmla="*/ 4 h 4"/>
                <a:gd name="T12" fmla="*/ 0 w 8"/>
                <a:gd name="T13" fmla="*/ 4 h 4"/>
                <a:gd name="T14" fmla="*/ 2 w 8"/>
                <a:gd name="T15" fmla="*/ 4 h 4"/>
                <a:gd name="T16" fmla="*/ 2 w 8"/>
                <a:gd name="T17" fmla="*/ 4 h 4"/>
                <a:gd name="T18" fmla="*/ 8 w 8"/>
                <a:gd name="T19" fmla="*/ 0 h 4"/>
                <a:gd name="T20" fmla="*/ 8 w 8"/>
                <a:gd name="T21" fmla="*/ 0 h 4"/>
                <a:gd name="T22" fmla="*/ 8 w 8"/>
                <a:gd name="T23" fmla="*/ 0 h 4"/>
                <a:gd name="T24" fmla="*/ 6 w 8"/>
                <a:gd name="T25" fmla="*/ 0 h 4"/>
                <a:gd name="T26" fmla="*/ 6 w 8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8" name="Freeform 49974"/>
            <p:cNvSpPr>
              <a:spLocks/>
            </p:cNvSpPr>
            <p:nvPr/>
          </p:nvSpPr>
          <p:spPr bwMode="auto">
            <a:xfrm>
              <a:off x="807" y="863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29" name="Freeform 49975"/>
            <p:cNvSpPr>
              <a:spLocks/>
            </p:cNvSpPr>
            <p:nvPr/>
          </p:nvSpPr>
          <p:spPr bwMode="auto">
            <a:xfrm>
              <a:off x="663" y="931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6 w 6"/>
                <a:gd name="T5" fmla="*/ 0 h 2"/>
                <a:gd name="T6" fmla="*/ 6 w 6"/>
                <a:gd name="T7" fmla="*/ 0 h 2"/>
                <a:gd name="T8" fmla="*/ 6 w 6"/>
                <a:gd name="T9" fmla="*/ 0 h 2"/>
                <a:gd name="T10" fmla="*/ 2 w 6"/>
                <a:gd name="T11" fmla="*/ 0 h 2"/>
                <a:gd name="T12" fmla="*/ 0 w 6"/>
                <a:gd name="T13" fmla="*/ 2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0" name="Freeform 49976"/>
            <p:cNvSpPr>
              <a:spLocks/>
            </p:cNvSpPr>
            <p:nvPr/>
          </p:nvSpPr>
          <p:spPr bwMode="auto">
            <a:xfrm>
              <a:off x="735" y="903"/>
              <a:ext cx="8" cy="6"/>
            </a:xfrm>
            <a:custGeom>
              <a:avLst/>
              <a:gdLst>
                <a:gd name="T0" fmla="*/ 0 w 8"/>
                <a:gd name="T1" fmla="*/ 2 h 6"/>
                <a:gd name="T2" fmla="*/ 0 w 8"/>
                <a:gd name="T3" fmla="*/ 2 h 6"/>
                <a:gd name="T4" fmla="*/ 0 w 8"/>
                <a:gd name="T5" fmla="*/ 6 h 6"/>
                <a:gd name="T6" fmla="*/ 2 w 8"/>
                <a:gd name="T7" fmla="*/ 6 h 6"/>
                <a:gd name="T8" fmla="*/ 2 w 8"/>
                <a:gd name="T9" fmla="*/ 6 h 6"/>
                <a:gd name="T10" fmla="*/ 8 w 8"/>
                <a:gd name="T11" fmla="*/ 4 h 6"/>
                <a:gd name="T12" fmla="*/ 8 w 8"/>
                <a:gd name="T13" fmla="*/ 4 h 6"/>
                <a:gd name="T14" fmla="*/ 8 w 8"/>
                <a:gd name="T15" fmla="*/ 0 h 6"/>
                <a:gd name="T16" fmla="*/ 8 w 8"/>
                <a:gd name="T17" fmla="*/ 0 h 6"/>
                <a:gd name="T18" fmla="*/ 6 w 8"/>
                <a:gd name="T19" fmla="*/ 0 h 6"/>
                <a:gd name="T20" fmla="*/ 4 w 8"/>
                <a:gd name="T21" fmla="*/ 2 h 6"/>
                <a:gd name="T22" fmla="*/ 2 w 8"/>
                <a:gd name="T23" fmla="*/ 2 h 6"/>
                <a:gd name="T24" fmla="*/ 0 w 8"/>
                <a:gd name="T25" fmla="*/ 2 h 6"/>
                <a:gd name="T26" fmla="*/ 0 w 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1" name="Freeform 49977"/>
            <p:cNvSpPr>
              <a:spLocks noEditPoints="1"/>
            </p:cNvSpPr>
            <p:nvPr/>
          </p:nvSpPr>
          <p:spPr bwMode="auto">
            <a:xfrm>
              <a:off x="532" y="839"/>
              <a:ext cx="199" cy="98"/>
            </a:xfrm>
            <a:custGeom>
              <a:avLst/>
              <a:gdLst>
                <a:gd name="T0" fmla="*/ 93 w 199"/>
                <a:gd name="T1" fmla="*/ 84 h 98"/>
                <a:gd name="T2" fmla="*/ 95 w 199"/>
                <a:gd name="T3" fmla="*/ 88 h 98"/>
                <a:gd name="T4" fmla="*/ 87 w 199"/>
                <a:gd name="T5" fmla="*/ 78 h 98"/>
                <a:gd name="T6" fmla="*/ 62 w 199"/>
                <a:gd name="T7" fmla="*/ 86 h 98"/>
                <a:gd name="T8" fmla="*/ 46 w 199"/>
                <a:gd name="T9" fmla="*/ 72 h 98"/>
                <a:gd name="T10" fmla="*/ 36 w 199"/>
                <a:gd name="T11" fmla="*/ 76 h 98"/>
                <a:gd name="T12" fmla="*/ 28 w 199"/>
                <a:gd name="T13" fmla="*/ 64 h 98"/>
                <a:gd name="T14" fmla="*/ 30 w 199"/>
                <a:gd name="T15" fmla="*/ 38 h 98"/>
                <a:gd name="T16" fmla="*/ 46 w 199"/>
                <a:gd name="T17" fmla="*/ 38 h 98"/>
                <a:gd name="T18" fmla="*/ 56 w 199"/>
                <a:gd name="T19" fmla="*/ 48 h 98"/>
                <a:gd name="T20" fmla="*/ 64 w 199"/>
                <a:gd name="T21" fmla="*/ 46 h 98"/>
                <a:gd name="T22" fmla="*/ 66 w 199"/>
                <a:gd name="T23" fmla="*/ 42 h 98"/>
                <a:gd name="T24" fmla="*/ 78 w 199"/>
                <a:gd name="T25" fmla="*/ 40 h 98"/>
                <a:gd name="T26" fmla="*/ 93 w 199"/>
                <a:gd name="T27" fmla="*/ 50 h 98"/>
                <a:gd name="T28" fmla="*/ 103 w 199"/>
                <a:gd name="T29" fmla="*/ 52 h 98"/>
                <a:gd name="T30" fmla="*/ 119 w 199"/>
                <a:gd name="T31" fmla="*/ 66 h 98"/>
                <a:gd name="T32" fmla="*/ 129 w 199"/>
                <a:gd name="T33" fmla="*/ 68 h 98"/>
                <a:gd name="T34" fmla="*/ 141 w 199"/>
                <a:gd name="T35" fmla="*/ 66 h 98"/>
                <a:gd name="T36" fmla="*/ 151 w 199"/>
                <a:gd name="T37" fmla="*/ 60 h 98"/>
                <a:gd name="T38" fmla="*/ 169 w 199"/>
                <a:gd name="T39" fmla="*/ 70 h 98"/>
                <a:gd name="T40" fmla="*/ 173 w 199"/>
                <a:gd name="T41" fmla="*/ 72 h 98"/>
                <a:gd name="T42" fmla="*/ 185 w 199"/>
                <a:gd name="T43" fmla="*/ 72 h 98"/>
                <a:gd name="T44" fmla="*/ 195 w 199"/>
                <a:gd name="T45" fmla="*/ 68 h 98"/>
                <a:gd name="T46" fmla="*/ 185 w 199"/>
                <a:gd name="T47" fmla="*/ 60 h 98"/>
                <a:gd name="T48" fmla="*/ 173 w 199"/>
                <a:gd name="T49" fmla="*/ 66 h 98"/>
                <a:gd name="T50" fmla="*/ 161 w 199"/>
                <a:gd name="T51" fmla="*/ 56 h 98"/>
                <a:gd name="T52" fmla="*/ 149 w 199"/>
                <a:gd name="T53" fmla="*/ 60 h 98"/>
                <a:gd name="T54" fmla="*/ 157 w 199"/>
                <a:gd name="T55" fmla="*/ 44 h 98"/>
                <a:gd name="T56" fmla="*/ 143 w 199"/>
                <a:gd name="T57" fmla="*/ 44 h 98"/>
                <a:gd name="T58" fmla="*/ 135 w 199"/>
                <a:gd name="T59" fmla="*/ 54 h 98"/>
                <a:gd name="T60" fmla="*/ 121 w 199"/>
                <a:gd name="T61" fmla="*/ 54 h 98"/>
                <a:gd name="T62" fmla="*/ 111 w 199"/>
                <a:gd name="T63" fmla="*/ 46 h 98"/>
                <a:gd name="T64" fmla="*/ 99 w 199"/>
                <a:gd name="T65" fmla="*/ 38 h 98"/>
                <a:gd name="T66" fmla="*/ 68 w 199"/>
                <a:gd name="T67" fmla="*/ 36 h 98"/>
                <a:gd name="T68" fmla="*/ 70 w 199"/>
                <a:gd name="T69" fmla="*/ 26 h 98"/>
                <a:gd name="T70" fmla="*/ 109 w 199"/>
                <a:gd name="T71" fmla="*/ 24 h 98"/>
                <a:gd name="T72" fmla="*/ 97 w 199"/>
                <a:gd name="T73" fmla="*/ 16 h 98"/>
                <a:gd name="T74" fmla="*/ 80 w 199"/>
                <a:gd name="T75" fmla="*/ 6 h 98"/>
                <a:gd name="T76" fmla="*/ 74 w 199"/>
                <a:gd name="T77" fmla="*/ 12 h 98"/>
                <a:gd name="T78" fmla="*/ 54 w 199"/>
                <a:gd name="T79" fmla="*/ 6 h 98"/>
                <a:gd name="T80" fmla="*/ 48 w 199"/>
                <a:gd name="T81" fmla="*/ 14 h 98"/>
                <a:gd name="T82" fmla="*/ 44 w 199"/>
                <a:gd name="T83" fmla="*/ 18 h 98"/>
                <a:gd name="T84" fmla="*/ 28 w 199"/>
                <a:gd name="T85" fmla="*/ 10 h 98"/>
                <a:gd name="T86" fmla="*/ 24 w 199"/>
                <a:gd name="T87" fmla="*/ 18 h 98"/>
                <a:gd name="T88" fmla="*/ 14 w 199"/>
                <a:gd name="T89" fmla="*/ 40 h 98"/>
                <a:gd name="T90" fmla="*/ 4 w 199"/>
                <a:gd name="T91" fmla="*/ 50 h 98"/>
                <a:gd name="T92" fmla="*/ 10 w 199"/>
                <a:gd name="T93" fmla="*/ 56 h 98"/>
                <a:gd name="T94" fmla="*/ 18 w 199"/>
                <a:gd name="T95" fmla="*/ 66 h 98"/>
                <a:gd name="T96" fmla="*/ 18 w 199"/>
                <a:gd name="T97" fmla="*/ 82 h 98"/>
                <a:gd name="T98" fmla="*/ 20 w 199"/>
                <a:gd name="T99" fmla="*/ 84 h 98"/>
                <a:gd name="T100" fmla="*/ 26 w 199"/>
                <a:gd name="T101" fmla="*/ 86 h 98"/>
                <a:gd name="T102" fmla="*/ 38 w 199"/>
                <a:gd name="T103" fmla="*/ 82 h 98"/>
                <a:gd name="T104" fmla="*/ 58 w 199"/>
                <a:gd name="T105" fmla="*/ 94 h 98"/>
                <a:gd name="T106" fmla="*/ 85 w 199"/>
                <a:gd name="T107" fmla="*/ 92 h 98"/>
                <a:gd name="T108" fmla="*/ 113 w 199"/>
                <a:gd name="T109" fmla="*/ 96 h 98"/>
                <a:gd name="T110" fmla="*/ 70 w 199"/>
                <a:gd name="T111" fmla="*/ 14 h 98"/>
                <a:gd name="T112" fmla="*/ 58 w 199"/>
                <a:gd name="T113" fmla="*/ 14 h 98"/>
                <a:gd name="T114" fmla="*/ 46 w 199"/>
                <a:gd name="T115" fmla="*/ 22 h 98"/>
                <a:gd name="T116" fmla="*/ 20 w 199"/>
                <a:gd name="T117" fmla="*/ 48 h 98"/>
                <a:gd name="T118" fmla="*/ 42 w 199"/>
                <a:gd name="T119" fmla="*/ 88 h 98"/>
                <a:gd name="T120" fmla="*/ 56 w 199"/>
                <a:gd name="T121" fmla="*/ 84 h 98"/>
                <a:gd name="T122" fmla="*/ 72 w 199"/>
                <a:gd name="T123" fmla="*/ 90 h 98"/>
                <a:gd name="T124" fmla="*/ 68 w 199"/>
                <a:gd name="T125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" h="98">
                  <a:moveTo>
                    <a:pt x="105" y="94"/>
                  </a:moveTo>
                  <a:lnTo>
                    <a:pt x="105" y="94"/>
                  </a:lnTo>
                  <a:lnTo>
                    <a:pt x="105" y="90"/>
                  </a:lnTo>
                  <a:lnTo>
                    <a:pt x="105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6"/>
                  </a:lnTo>
                  <a:lnTo>
                    <a:pt x="103" y="86"/>
                  </a:lnTo>
                  <a:lnTo>
                    <a:pt x="105" y="86"/>
                  </a:lnTo>
                  <a:lnTo>
                    <a:pt x="105" y="84"/>
                  </a:lnTo>
                  <a:lnTo>
                    <a:pt x="105" y="84"/>
                  </a:lnTo>
                  <a:lnTo>
                    <a:pt x="99" y="82"/>
                  </a:lnTo>
                  <a:lnTo>
                    <a:pt x="93" y="84"/>
                  </a:lnTo>
                  <a:lnTo>
                    <a:pt x="93" y="84"/>
                  </a:lnTo>
                  <a:lnTo>
                    <a:pt x="93" y="86"/>
                  </a:lnTo>
                  <a:lnTo>
                    <a:pt x="95" y="86"/>
                  </a:lnTo>
                  <a:lnTo>
                    <a:pt x="99" y="84"/>
                  </a:lnTo>
                  <a:lnTo>
                    <a:pt x="99" y="84"/>
                  </a:lnTo>
                  <a:lnTo>
                    <a:pt x="97" y="86"/>
                  </a:lnTo>
                  <a:lnTo>
                    <a:pt x="97" y="90"/>
                  </a:lnTo>
                  <a:lnTo>
                    <a:pt x="97" y="92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5" y="92"/>
                  </a:lnTo>
                  <a:lnTo>
                    <a:pt x="93" y="90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1" y="88"/>
                  </a:lnTo>
                  <a:lnTo>
                    <a:pt x="89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89" y="82"/>
                  </a:lnTo>
                  <a:lnTo>
                    <a:pt x="87" y="82"/>
                  </a:lnTo>
                  <a:lnTo>
                    <a:pt x="85" y="80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3" y="80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6" y="78"/>
                  </a:lnTo>
                  <a:lnTo>
                    <a:pt x="70" y="78"/>
                  </a:lnTo>
                  <a:lnTo>
                    <a:pt x="64" y="80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80"/>
                  </a:lnTo>
                  <a:lnTo>
                    <a:pt x="66" y="7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6" y="66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2" y="68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52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2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4" y="46"/>
                  </a:lnTo>
                  <a:lnTo>
                    <a:pt x="62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1" y="48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5" y="5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8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4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5" y="58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7" y="64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9" y="64"/>
                  </a:lnTo>
                  <a:lnTo>
                    <a:pt x="129" y="62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7" y="62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1" y="66"/>
                  </a:lnTo>
                  <a:lnTo>
                    <a:pt x="141" y="66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1" y="66"/>
                  </a:lnTo>
                  <a:lnTo>
                    <a:pt x="149" y="66"/>
                  </a:lnTo>
                  <a:lnTo>
                    <a:pt x="147" y="66"/>
                  </a:lnTo>
                  <a:lnTo>
                    <a:pt x="145" y="64"/>
                  </a:lnTo>
                  <a:lnTo>
                    <a:pt x="145" y="64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0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7" y="62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9" y="66"/>
                  </a:lnTo>
                  <a:lnTo>
                    <a:pt x="169" y="66"/>
                  </a:lnTo>
                  <a:lnTo>
                    <a:pt x="169" y="70"/>
                  </a:lnTo>
                  <a:lnTo>
                    <a:pt x="167" y="70"/>
                  </a:lnTo>
                  <a:lnTo>
                    <a:pt x="167" y="72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9" y="72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73" y="68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2"/>
                  </a:lnTo>
                  <a:lnTo>
                    <a:pt x="173" y="72"/>
                  </a:lnTo>
                  <a:lnTo>
                    <a:pt x="171" y="70"/>
                  </a:lnTo>
                  <a:lnTo>
                    <a:pt x="171" y="72"/>
                  </a:lnTo>
                  <a:lnTo>
                    <a:pt x="171" y="72"/>
                  </a:lnTo>
                  <a:lnTo>
                    <a:pt x="171" y="74"/>
                  </a:lnTo>
                  <a:lnTo>
                    <a:pt x="173" y="74"/>
                  </a:lnTo>
                  <a:lnTo>
                    <a:pt x="175" y="76"/>
                  </a:lnTo>
                  <a:lnTo>
                    <a:pt x="177" y="78"/>
                  </a:lnTo>
                  <a:lnTo>
                    <a:pt x="177" y="78"/>
                  </a:lnTo>
                  <a:lnTo>
                    <a:pt x="179" y="76"/>
                  </a:lnTo>
                  <a:lnTo>
                    <a:pt x="181" y="74"/>
                  </a:lnTo>
                  <a:lnTo>
                    <a:pt x="183" y="72"/>
                  </a:lnTo>
                  <a:lnTo>
                    <a:pt x="185" y="72"/>
                  </a:lnTo>
                  <a:lnTo>
                    <a:pt x="185" y="72"/>
                  </a:lnTo>
                  <a:lnTo>
                    <a:pt x="185" y="72"/>
                  </a:lnTo>
                  <a:lnTo>
                    <a:pt x="185" y="74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5" y="78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9" y="72"/>
                  </a:lnTo>
                  <a:lnTo>
                    <a:pt x="193" y="68"/>
                  </a:lnTo>
                  <a:lnTo>
                    <a:pt x="195" y="68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5" y="64"/>
                  </a:lnTo>
                  <a:lnTo>
                    <a:pt x="193" y="66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9" y="66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5" y="60"/>
                  </a:lnTo>
                  <a:lnTo>
                    <a:pt x="183" y="60"/>
                  </a:lnTo>
                  <a:lnTo>
                    <a:pt x="179" y="60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75" y="60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5" y="62"/>
                  </a:lnTo>
                  <a:lnTo>
                    <a:pt x="175" y="62"/>
                  </a:lnTo>
                  <a:lnTo>
                    <a:pt x="177" y="62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73" y="66"/>
                  </a:lnTo>
                  <a:lnTo>
                    <a:pt x="169" y="66"/>
                  </a:lnTo>
                  <a:lnTo>
                    <a:pt x="169" y="66"/>
                  </a:lnTo>
                  <a:lnTo>
                    <a:pt x="169" y="62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63" y="58"/>
                  </a:lnTo>
                  <a:lnTo>
                    <a:pt x="157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5" y="58"/>
                  </a:lnTo>
                  <a:lnTo>
                    <a:pt x="157" y="56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3" y="54"/>
                  </a:lnTo>
                  <a:lnTo>
                    <a:pt x="163" y="52"/>
                  </a:lnTo>
                  <a:lnTo>
                    <a:pt x="161" y="46"/>
                  </a:lnTo>
                  <a:lnTo>
                    <a:pt x="161" y="46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59" y="54"/>
                  </a:lnTo>
                  <a:lnTo>
                    <a:pt x="159" y="54"/>
                  </a:lnTo>
                  <a:lnTo>
                    <a:pt x="153" y="54"/>
                  </a:lnTo>
                  <a:lnTo>
                    <a:pt x="149" y="5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7" y="58"/>
                  </a:lnTo>
                  <a:lnTo>
                    <a:pt x="143" y="58"/>
                  </a:lnTo>
                  <a:lnTo>
                    <a:pt x="143" y="58"/>
                  </a:lnTo>
                  <a:lnTo>
                    <a:pt x="143" y="54"/>
                  </a:lnTo>
                  <a:lnTo>
                    <a:pt x="143" y="52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51" y="52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48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5" y="44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1" y="46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2"/>
                  </a:lnTo>
                  <a:lnTo>
                    <a:pt x="143" y="44"/>
                  </a:lnTo>
                  <a:lnTo>
                    <a:pt x="143" y="46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54"/>
                  </a:lnTo>
                  <a:lnTo>
                    <a:pt x="141" y="58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131" y="58"/>
                  </a:lnTo>
                  <a:lnTo>
                    <a:pt x="127" y="58"/>
                  </a:lnTo>
                  <a:lnTo>
                    <a:pt x="127" y="58"/>
                  </a:lnTo>
                  <a:lnTo>
                    <a:pt x="129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1" y="54"/>
                  </a:lnTo>
                  <a:lnTo>
                    <a:pt x="131" y="52"/>
                  </a:lnTo>
                  <a:lnTo>
                    <a:pt x="127" y="52"/>
                  </a:lnTo>
                  <a:lnTo>
                    <a:pt x="123" y="52"/>
                  </a:lnTo>
                  <a:lnTo>
                    <a:pt x="121" y="54"/>
                  </a:lnTo>
                  <a:lnTo>
                    <a:pt x="121" y="58"/>
                  </a:lnTo>
                  <a:lnTo>
                    <a:pt x="121" y="58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7" y="46"/>
                  </a:lnTo>
                  <a:lnTo>
                    <a:pt x="115" y="46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11" y="46"/>
                  </a:lnTo>
                  <a:lnTo>
                    <a:pt x="111" y="44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3" y="44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9" y="38"/>
                  </a:lnTo>
                  <a:lnTo>
                    <a:pt x="95" y="38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8" y="32"/>
                  </a:lnTo>
                  <a:lnTo>
                    <a:pt x="74" y="34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6" y="24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80" y="26"/>
                  </a:lnTo>
                  <a:lnTo>
                    <a:pt x="85" y="26"/>
                  </a:lnTo>
                  <a:lnTo>
                    <a:pt x="93" y="28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103" y="32"/>
                  </a:lnTo>
                  <a:lnTo>
                    <a:pt x="105" y="30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2"/>
                  </a:lnTo>
                  <a:lnTo>
                    <a:pt x="105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99" y="26"/>
                  </a:lnTo>
                  <a:lnTo>
                    <a:pt x="97" y="28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4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5" y="20"/>
                  </a:lnTo>
                  <a:lnTo>
                    <a:pt x="93" y="22"/>
                  </a:lnTo>
                  <a:lnTo>
                    <a:pt x="85" y="22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8" y="10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6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4" y="12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0" y="14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1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8" y="50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6" y="76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8" y="80"/>
                  </a:lnTo>
                  <a:lnTo>
                    <a:pt x="32" y="8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0"/>
                  </a:lnTo>
                  <a:lnTo>
                    <a:pt x="80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92"/>
                  </a:lnTo>
                  <a:lnTo>
                    <a:pt x="85" y="92"/>
                  </a:lnTo>
                  <a:lnTo>
                    <a:pt x="87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5" y="98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103" y="94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1" y="92"/>
                  </a:lnTo>
                  <a:lnTo>
                    <a:pt x="109" y="92"/>
                  </a:lnTo>
                  <a:lnTo>
                    <a:pt x="105" y="94"/>
                  </a:lnTo>
                  <a:lnTo>
                    <a:pt x="105" y="94"/>
                  </a:lnTo>
                  <a:close/>
                  <a:moveTo>
                    <a:pt x="70" y="14"/>
                  </a:moveTo>
                  <a:lnTo>
                    <a:pt x="70" y="14"/>
                  </a:lnTo>
                  <a:lnTo>
                    <a:pt x="68" y="16"/>
                  </a:lnTo>
                  <a:lnTo>
                    <a:pt x="66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70" y="14"/>
                  </a:lnTo>
                  <a:lnTo>
                    <a:pt x="70" y="14"/>
                  </a:lnTo>
                  <a:close/>
                  <a:moveTo>
                    <a:pt x="58" y="14"/>
                  </a:moveTo>
                  <a:lnTo>
                    <a:pt x="58" y="14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1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28" y="32"/>
                  </a:moveTo>
                  <a:lnTo>
                    <a:pt x="28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2" y="36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8" y="32"/>
                  </a:lnTo>
                  <a:close/>
                  <a:moveTo>
                    <a:pt x="20" y="48"/>
                  </a:moveTo>
                  <a:lnTo>
                    <a:pt x="20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6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84"/>
                  </a:lnTo>
                  <a:lnTo>
                    <a:pt x="44" y="86"/>
                  </a:ln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8" y="80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56" y="84"/>
                  </a:lnTo>
                  <a:lnTo>
                    <a:pt x="56" y="84"/>
                  </a:lnTo>
                  <a:close/>
                  <a:moveTo>
                    <a:pt x="62" y="94"/>
                  </a:moveTo>
                  <a:lnTo>
                    <a:pt x="62" y="94"/>
                  </a:lnTo>
                  <a:lnTo>
                    <a:pt x="66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2" y="94"/>
                  </a:lnTo>
                  <a:lnTo>
                    <a:pt x="62" y="94"/>
                  </a:lnTo>
                  <a:close/>
                  <a:moveTo>
                    <a:pt x="68" y="96"/>
                  </a:moveTo>
                  <a:lnTo>
                    <a:pt x="68" y="96"/>
                  </a:lnTo>
                  <a:lnTo>
                    <a:pt x="68" y="94"/>
                  </a:lnTo>
                  <a:lnTo>
                    <a:pt x="70" y="92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68" y="96"/>
                  </a:lnTo>
                  <a:lnTo>
                    <a:pt x="68" y="96"/>
                  </a:lnTo>
                  <a:close/>
                  <a:moveTo>
                    <a:pt x="87" y="96"/>
                  </a:moveTo>
                  <a:lnTo>
                    <a:pt x="87" y="96"/>
                  </a:lnTo>
                  <a:lnTo>
                    <a:pt x="87" y="94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6"/>
                  </a:lnTo>
                  <a:lnTo>
                    <a:pt x="87" y="96"/>
                  </a:lnTo>
                  <a:lnTo>
                    <a:pt x="87" y="9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2" name="Freeform 49978"/>
            <p:cNvSpPr>
              <a:spLocks/>
            </p:cNvSpPr>
            <p:nvPr/>
          </p:nvSpPr>
          <p:spPr bwMode="auto">
            <a:xfrm>
              <a:off x="558" y="929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2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4 w 6"/>
                <a:gd name="T11" fmla="*/ 2 h 2"/>
                <a:gd name="T12" fmla="*/ 4 w 6"/>
                <a:gd name="T13" fmla="*/ 2 h 2"/>
                <a:gd name="T14" fmla="*/ 6 w 6"/>
                <a:gd name="T15" fmla="*/ 2 h 2"/>
                <a:gd name="T16" fmla="*/ 6 w 6"/>
                <a:gd name="T17" fmla="*/ 0 h 2"/>
                <a:gd name="T18" fmla="*/ 6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3" name="Freeform 49979"/>
            <p:cNvSpPr>
              <a:spLocks noEditPoints="1"/>
            </p:cNvSpPr>
            <p:nvPr/>
          </p:nvSpPr>
          <p:spPr bwMode="auto">
            <a:xfrm>
              <a:off x="707" y="795"/>
              <a:ext cx="158" cy="110"/>
            </a:xfrm>
            <a:custGeom>
              <a:avLst/>
              <a:gdLst>
                <a:gd name="T0" fmla="*/ 130 w 158"/>
                <a:gd name="T1" fmla="*/ 2 h 110"/>
                <a:gd name="T2" fmla="*/ 122 w 158"/>
                <a:gd name="T3" fmla="*/ 2 h 110"/>
                <a:gd name="T4" fmla="*/ 110 w 158"/>
                <a:gd name="T5" fmla="*/ 6 h 110"/>
                <a:gd name="T6" fmla="*/ 96 w 158"/>
                <a:gd name="T7" fmla="*/ 26 h 110"/>
                <a:gd name="T8" fmla="*/ 72 w 158"/>
                <a:gd name="T9" fmla="*/ 16 h 110"/>
                <a:gd name="T10" fmla="*/ 66 w 158"/>
                <a:gd name="T11" fmla="*/ 6 h 110"/>
                <a:gd name="T12" fmla="*/ 78 w 158"/>
                <a:gd name="T13" fmla="*/ 28 h 110"/>
                <a:gd name="T14" fmla="*/ 80 w 158"/>
                <a:gd name="T15" fmla="*/ 40 h 110"/>
                <a:gd name="T16" fmla="*/ 100 w 158"/>
                <a:gd name="T17" fmla="*/ 40 h 110"/>
                <a:gd name="T18" fmla="*/ 94 w 158"/>
                <a:gd name="T19" fmla="*/ 46 h 110"/>
                <a:gd name="T20" fmla="*/ 72 w 158"/>
                <a:gd name="T21" fmla="*/ 48 h 110"/>
                <a:gd name="T22" fmla="*/ 56 w 158"/>
                <a:gd name="T23" fmla="*/ 42 h 110"/>
                <a:gd name="T24" fmla="*/ 50 w 158"/>
                <a:gd name="T25" fmla="*/ 46 h 110"/>
                <a:gd name="T26" fmla="*/ 30 w 158"/>
                <a:gd name="T27" fmla="*/ 42 h 110"/>
                <a:gd name="T28" fmla="*/ 0 w 158"/>
                <a:gd name="T29" fmla="*/ 56 h 110"/>
                <a:gd name="T30" fmla="*/ 22 w 158"/>
                <a:gd name="T31" fmla="*/ 60 h 110"/>
                <a:gd name="T32" fmla="*/ 24 w 158"/>
                <a:gd name="T33" fmla="*/ 66 h 110"/>
                <a:gd name="T34" fmla="*/ 4 w 158"/>
                <a:gd name="T35" fmla="*/ 84 h 110"/>
                <a:gd name="T36" fmla="*/ 4 w 158"/>
                <a:gd name="T37" fmla="*/ 92 h 110"/>
                <a:gd name="T38" fmla="*/ 26 w 158"/>
                <a:gd name="T39" fmla="*/ 92 h 110"/>
                <a:gd name="T40" fmla="*/ 34 w 158"/>
                <a:gd name="T41" fmla="*/ 100 h 110"/>
                <a:gd name="T42" fmla="*/ 44 w 158"/>
                <a:gd name="T43" fmla="*/ 108 h 110"/>
                <a:gd name="T44" fmla="*/ 38 w 158"/>
                <a:gd name="T45" fmla="*/ 88 h 110"/>
                <a:gd name="T46" fmla="*/ 42 w 158"/>
                <a:gd name="T47" fmla="*/ 90 h 110"/>
                <a:gd name="T48" fmla="*/ 54 w 158"/>
                <a:gd name="T49" fmla="*/ 86 h 110"/>
                <a:gd name="T50" fmla="*/ 64 w 158"/>
                <a:gd name="T51" fmla="*/ 86 h 110"/>
                <a:gd name="T52" fmla="*/ 82 w 158"/>
                <a:gd name="T53" fmla="*/ 84 h 110"/>
                <a:gd name="T54" fmla="*/ 98 w 158"/>
                <a:gd name="T55" fmla="*/ 72 h 110"/>
                <a:gd name="T56" fmla="*/ 62 w 158"/>
                <a:gd name="T57" fmla="*/ 70 h 110"/>
                <a:gd name="T58" fmla="*/ 52 w 158"/>
                <a:gd name="T59" fmla="*/ 64 h 110"/>
                <a:gd name="T60" fmla="*/ 60 w 158"/>
                <a:gd name="T61" fmla="*/ 50 h 110"/>
                <a:gd name="T62" fmla="*/ 72 w 158"/>
                <a:gd name="T63" fmla="*/ 62 h 110"/>
                <a:gd name="T64" fmla="*/ 102 w 158"/>
                <a:gd name="T65" fmla="*/ 50 h 110"/>
                <a:gd name="T66" fmla="*/ 106 w 158"/>
                <a:gd name="T67" fmla="*/ 50 h 110"/>
                <a:gd name="T68" fmla="*/ 120 w 158"/>
                <a:gd name="T69" fmla="*/ 50 h 110"/>
                <a:gd name="T70" fmla="*/ 124 w 158"/>
                <a:gd name="T71" fmla="*/ 44 h 110"/>
                <a:gd name="T72" fmla="*/ 150 w 158"/>
                <a:gd name="T73" fmla="*/ 14 h 110"/>
                <a:gd name="T74" fmla="*/ 152 w 158"/>
                <a:gd name="T75" fmla="*/ 8 h 110"/>
                <a:gd name="T76" fmla="*/ 94 w 158"/>
                <a:gd name="T77" fmla="*/ 22 h 110"/>
                <a:gd name="T78" fmla="*/ 14 w 158"/>
                <a:gd name="T79" fmla="*/ 60 h 110"/>
                <a:gd name="T80" fmla="*/ 18 w 158"/>
                <a:gd name="T81" fmla="*/ 74 h 110"/>
                <a:gd name="T82" fmla="*/ 22 w 158"/>
                <a:gd name="T83" fmla="*/ 82 h 110"/>
                <a:gd name="T84" fmla="*/ 88 w 158"/>
                <a:gd name="T85" fmla="*/ 66 h 110"/>
                <a:gd name="T86" fmla="*/ 74 w 158"/>
                <a:gd name="T87" fmla="*/ 72 h 110"/>
                <a:gd name="T88" fmla="*/ 68 w 158"/>
                <a:gd name="T89" fmla="*/ 80 h 110"/>
                <a:gd name="T90" fmla="*/ 56 w 158"/>
                <a:gd name="T91" fmla="*/ 72 h 110"/>
                <a:gd name="T92" fmla="*/ 52 w 158"/>
                <a:gd name="T93" fmla="*/ 72 h 110"/>
                <a:gd name="T94" fmla="*/ 34 w 158"/>
                <a:gd name="T95" fmla="*/ 70 h 110"/>
                <a:gd name="T96" fmla="*/ 34 w 158"/>
                <a:gd name="T97" fmla="*/ 68 h 110"/>
                <a:gd name="T98" fmla="*/ 48 w 158"/>
                <a:gd name="T99" fmla="*/ 58 h 110"/>
                <a:gd name="T100" fmla="*/ 42 w 158"/>
                <a:gd name="T101" fmla="*/ 76 h 110"/>
                <a:gd name="T102" fmla="*/ 44 w 158"/>
                <a:gd name="T103" fmla="*/ 68 h 110"/>
                <a:gd name="T104" fmla="*/ 60 w 158"/>
                <a:gd name="T105" fmla="*/ 48 h 110"/>
                <a:gd name="T106" fmla="*/ 108 w 158"/>
                <a:gd name="T107" fmla="*/ 20 h 110"/>
                <a:gd name="T108" fmla="*/ 114 w 158"/>
                <a:gd name="T109" fmla="*/ 24 h 110"/>
                <a:gd name="T110" fmla="*/ 118 w 158"/>
                <a:gd name="T111" fmla="*/ 14 h 110"/>
                <a:gd name="T112" fmla="*/ 116 w 158"/>
                <a:gd name="T113" fmla="*/ 28 h 110"/>
                <a:gd name="T114" fmla="*/ 120 w 158"/>
                <a:gd name="T115" fmla="*/ 20 h 110"/>
                <a:gd name="T116" fmla="*/ 122 w 158"/>
                <a:gd name="T117" fmla="*/ 22 h 110"/>
                <a:gd name="T118" fmla="*/ 132 w 158"/>
                <a:gd name="T119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" h="110">
                  <a:moveTo>
                    <a:pt x="148" y="8"/>
                  </a:moveTo>
                  <a:lnTo>
                    <a:pt x="148" y="8"/>
                  </a:lnTo>
                  <a:lnTo>
                    <a:pt x="150" y="6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42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28" y="8"/>
                  </a:lnTo>
                  <a:lnTo>
                    <a:pt x="128" y="6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6" y="4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6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4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08" y="10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4" y="12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2"/>
                  </a:lnTo>
                  <a:lnTo>
                    <a:pt x="74" y="24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30"/>
                  </a:lnTo>
                  <a:lnTo>
                    <a:pt x="84" y="34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4" y="36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100" y="40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4" y="36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6" y="38"/>
                  </a:lnTo>
                  <a:lnTo>
                    <a:pt x="102" y="42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2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4" y="50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6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4" y="66"/>
                  </a:lnTo>
                  <a:lnTo>
                    <a:pt x="16" y="68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12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8" y="92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2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8" y="90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8" y="94"/>
                  </a:lnTo>
                  <a:lnTo>
                    <a:pt x="14" y="96"/>
                  </a:lnTo>
                  <a:lnTo>
                    <a:pt x="20" y="96"/>
                  </a:lnTo>
                  <a:lnTo>
                    <a:pt x="22" y="9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4" y="88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6" y="92"/>
                  </a:lnTo>
                  <a:lnTo>
                    <a:pt x="26" y="9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2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2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104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2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88"/>
                  </a:lnTo>
                  <a:lnTo>
                    <a:pt x="34" y="86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8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8" y="92"/>
                  </a:lnTo>
                  <a:lnTo>
                    <a:pt x="62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88"/>
                  </a:lnTo>
                  <a:lnTo>
                    <a:pt x="66" y="8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70" y="84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2" y="84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8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4" y="66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88" y="64"/>
                  </a:lnTo>
                  <a:lnTo>
                    <a:pt x="86" y="62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68" y="66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0" y="60"/>
                  </a:lnTo>
                  <a:lnTo>
                    <a:pt x="58" y="62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8" y="5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4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84" y="58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2" y="50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98" y="5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0" y="5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8" y="48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4" y="42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44" y="24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6" y="18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6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8"/>
                  </a:lnTo>
                  <a:close/>
                  <a:moveTo>
                    <a:pt x="86" y="24"/>
                  </a:moveTo>
                  <a:lnTo>
                    <a:pt x="86" y="24"/>
                  </a:lnTo>
                  <a:lnTo>
                    <a:pt x="84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6" y="24"/>
                  </a:lnTo>
                  <a:close/>
                  <a:moveTo>
                    <a:pt x="14" y="60"/>
                  </a:moveTo>
                  <a:lnTo>
                    <a:pt x="14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4" y="60"/>
                  </a:lnTo>
                  <a:lnTo>
                    <a:pt x="14" y="60"/>
                  </a:lnTo>
                  <a:close/>
                  <a:moveTo>
                    <a:pt x="16" y="70"/>
                  </a:moveTo>
                  <a:lnTo>
                    <a:pt x="16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70"/>
                  </a:lnTo>
                  <a:close/>
                  <a:moveTo>
                    <a:pt x="18" y="84"/>
                  </a:moveTo>
                  <a:lnTo>
                    <a:pt x="18" y="84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18" y="84"/>
                  </a:lnTo>
                  <a:lnTo>
                    <a:pt x="18" y="84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20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88" y="66"/>
                  </a:moveTo>
                  <a:lnTo>
                    <a:pt x="88" y="66"/>
                  </a:lnTo>
                  <a:lnTo>
                    <a:pt x="88" y="70"/>
                  </a:lnTo>
                  <a:lnTo>
                    <a:pt x="86" y="70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8"/>
                  </a:lnTo>
                  <a:lnTo>
                    <a:pt x="88" y="66"/>
                  </a:lnTo>
                  <a:lnTo>
                    <a:pt x="88" y="66"/>
                  </a:lnTo>
                  <a:close/>
                  <a:moveTo>
                    <a:pt x="72" y="68"/>
                  </a:moveTo>
                  <a:lnTo>
                    <a:pt x="72" y="68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2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0"/>
                  </a:lnTo>
                  <a:lnTo>
                    <a:pt x="72" y="68"/>
                  </a:lnTo>
                  <a:lnTo>
                    <a:pt x="72" y="68"/>
                  </a:lnTo>
                  <a:close/>
                  <a:moveTo>
                    <a:pt x="74" y="78"/>
                  </a:moveTo>
                  <a:lnTo>
                    <a:pt x="74" y="78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8" y="80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0" y="78"/>
                  </a:lnTo>
                  <a:lnTo>
                    <a:pt x="74" y="78"/>
                  </a:lnTo>
                  <a:lnTo>
                    <a:pt x="74" y="78"/>
                  </a:lnTo>
                  <a:close/>
                  <a:moveTo>
                    <a:pt x="62" y="70"/>
                  </a:moveTo>
                  <a:lnTo>
                    <a:pt x="62" y="7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70"/>
                  </a:lnTo>
                  <a:lnTo>
                    <a:pt x="62" y="70"/>
                  </a:lnTo>
                  <a:lnTo>
                    <a:pt x="62" y="70"/>
                  </a:lnTo>
                  <a:close/>
                  <a:moveTo>
                    <a:pt x="52" y="72"/>
                  </a:moveTo>
                  <a:lnTo>
                    <a:pt x="52" y="72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2" y="72"/>
                  </a:lnTo>
                  <a:lnTo>
                    <a:pt x="52" y="72"/>
                  </a:lnTo>
                  <a:close/>
                  <a:moveTo>
                    <a:pt x="38" y="46"/>
                  </a:moveTo>
                  <a:lnTo>
                    <a:pt x="38" y="46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70"/>
                  </a:moveTo>
                  <a:lnTo>
                    <a:pt x="34" y="70"/>
                  </a:lnTo>
                  <a:lnTo>
                    <a:pt x="32" y="70"/>
                  </a:lnTo>
                  <a:lnTo>
                    <a:pt x="30" y="70"/>
                  </a:lnTo>
                  <a:lnTo>
                    <a:pt x="30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42" y="82"/>
                  </a:moveTo>
                  <a:lnTo>
                    <a:pt x="42" y="82"/>
                  </a:lnTo>
                  <a:lnTo>
                    <a:pt x="44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4" y="84"/>
                  </a:lnTo>
                  <a:lnTo>
                    <a:pt x="42" y="84"/>
                  </a:lnTo>
                  <a:lnTo>
                    <a:pt x="42" y="82"/>
                  </a:lnTo>
                  <a:lnTo>
                    <a:pt x="42" y="82"/>
                  </a:lnTo>
                  <a:close/>
                  <a:moveTo>
                    <a:pt x="48" y="58"/>
                  </a:moveTo>
                  <a:lnTo>
                    <a:pt x="48" y="58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2" y="62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60" y="48"/>
                  </a:moveTo>
                  <a:lnTo>
                    <a:pt x="60" y="48"/>
                  </a:lnTo>
                  <a:lnTo>
                    <a:pt x="60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2" y="46"/>
                  </a:ln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112" y="16"/>
                  </a:lnTo>
                  <a:lnTo>
                    <a:pt x="112" y="18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10" y="16"/>
                  </a:lnTo>
                  <a:lnTo>
                    <a:pt x="110" y="16"/>
                  </a:lnTo>
                  <a:close/>
                  <a:moveTo>
                    <a:pt x="100" y="26"/>
                  </a:moveTo>
                  <a:lnTo>
                    <a:pt x="100" y="26"/>
                  </a:lnTo>
                  <a:lnTo>
                    <a:pt x="100" y="26"/>
                  </a:lnTo>
                  <a:lnTo>
                    <a:pt x="102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0" y="26"/>
                  </a:lnTo>
                  <a:lnTo>
                    <a:pt x="100" y="26"/>
                  </a:lnTo>
                  <a:close/>
                  <a:moveTo>
                    <a:pt x="114" y="24"/>
                  </a:moveTo>
                  <a:lnTo>
                    <a:pt x="114" y="24"/>
                  </a:lnTo>
                  <a:lnTo>
                    <a:pt x="108" y="24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2" y="20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6"/>
                  </a:lnTo>
                  <a:lnTo>
                    <a:pt x="116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4"/>
                  </a:lnTo>
                  <a:close/>
                  <a:moveTo>
                    <a:pt x="120" y="34"/>
                  </a:moveTo>
                  <a:lnTo>
                    <a:pt x="120" y="34"/>
                  </a:lnTo>
                  <a:lnTo>
                    <a:pt x="118" y="34"/>
                  </a:lnTo>
                  <a:lnTo>
                    <a:pt x="118" y="32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0" y="34"/>
                  </a:lnTo>
                  <a:close/>
                  <a:moveTo>
                    <a:pt x="122" y="22"/>
                  </a:moveTo>
                  <a:lnTo>
                    <a:pt x="122" y="22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22" y="22"/>
                  </a:lnTo>
                  <a:lnTo>
                    <a:pt x="122" y="22"/>
                  </a:lnTo>
                  <a:close/>
                  <a:moveTo>
                    <a:pt x="132" y="30"/>
                  </a:moveTo>
                  <a:lnTo>
                    <a:pt x="132" y="30"/>
                  </a:lnTo>
                  <a:lnTo>
                    <a:pt x="130" y="28"/>
                  </a:lnTo>
                  <a:lnTo>
                    <a:pt x="130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4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4" y="28"/>
                  </a:lnTo>
                  <a:lnTo>
                    <a:pt x="132" y="30"/>
                  </a:lnTo>
                  <a:lnTo>
                    <a:pt x="132" y="30"/>
                  </a:lnTo>
                  <a:close/>
                  <a:moveTo>
                    <a:pt x="130" y="10"/>
                  </a:moveTo>
                  <a:lnTo>
                    <a:pt x="130" y="10"/>
                  </a:lnTo>
                  <a:lnTo>
                    <a:pt x="134" y="10"/>
                  </a:lnTo>
                  <a:lnTo>
                    <a:pt x="138" y="10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2" y="12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30" y="10"/>
                  </a:lnTo>
                  <a:lnTo>
                    <a:pt x="130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4" name="Freeform 49980"/>
            <p:cNvSpPr>
              <a:spLocks/>
            </p:cNvSpPr>
            <p:nvPr/>
          </p:nvSpPr>
          <p:spPr bwMode="auto">
            <a:xfrm>
              <a:off x="811" y="851"/>
              <a:ext cx="10" cy="8"/>
            </a:xfrm>
            <a:custGeom>
              <a:avLst/>
              <a:gdLst>
                <a:gd name="T0" fmla="*/ 0 w 10"/>
                <a:gd name="T1" fmla="*/ 4 h 8"/>
                <a:gd name="T2" fmla="*/ 0 w 10"/>
                <a:gd name="T3" fmla="*/ 4 h 8"/>
                <a:gd name="T4" fmla="*/ 2 w 10"/>
                <a:gd name="T5" fmla="*/ 6 h 8"/>
                <a:gd name="T6" fmla="*/ 4 w 10"/>
                <a:gd name="T7" fmla="*/ 8 h 8"/>
                <a:gd name="T8" fmla="*/ 4 w 10"/>
                <a:gd name="T9" fmla="*/ 8 h 8"/>
                <a:gd name="T10" fmla="*/ 6 w 10"/>
                <a:gd name="T11" fmla="*/ 4 h 8"/>
                <a:gd name="T12" fmla="*/ 6 w 10"/>
                <a:gd name="T13" fmla="*/ 4 h 8"/>
                <a:gd name="T14" fmla="*/ 6 w 10"/>
                <a:gd name="T15" fmla="*/ 2 h 8"/>
                <a:gd name="T16" fmla="*/ 6 w 10"/>
                <a:gd name="T17" fmla="*/ 2 h 8"/>
                <a:gd name="T18" fmla="*/ 8 w 10"/>
                <a:gd name="T19" fmla="*/ 2 h 8"/>
                <a:gd name="T20" fmla="*/ 10 w 10"/>
                <a:gd name="T21" fmla="*/ 0 h 8"/>
                <a:gd name="T22" fmla="*/ 10 w 10"/>
                <a:gd name="T23" fmla="*/ 0 h 8"/>
                <a:gd name="T24" fmla="*/ 4 w 10"/>
                <a:gd name="T25" fmla="*/ 0 h 8"/>
                <a:gd name="T26" fmla="*/ 4 w 10"/>
                <a:gd name="T27" fmla="*/ 0 h 8"/>
                <a:gd name="T28" fmla="*/ 4 w 10"/>
                <a:gd name="T29" fmla="*/ 0 h 8"/>
                <a:gd name="T30" fmla="*/ 4 w 10"/>
                <a:gd name="T31" fmla="*/ 2 h 8"/>
                <a:gd name="T32" fmla="*/ 2 w 10"/>
                <a:gd name="T33" fmla="*/ 4 h 8"/>
                <a:gd name="T34" fmla="*/ 0 w 10"/>
                <a:gd name="T35" fmla="*/ 4 h 8"/>
                <a:gd name="T36" fmla="*/ 0 w 10"/>
                <a:gd name="T3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5" name="Freeform 49981"/>
            <p:cNvSpPr>
              <a:spLocks/>
            </p:cNvSpPr>
            <p:nvPr/>
          </p:nvSpPr>
          <p:spPr bwMode="auto">
            <a:xfrm>
              <a:off x="647" y="927"/>
              <a:ext cx="12" cy="6"/>
            </a:xfrm>
            <a:custGeom>
              <a:avLst/>
              <a:gdLst>
                <a:gd name="T0" fmla="*/ 12 w 12"/>
                <a:gd name="T1" fmla="*/ 2 h 6"/>
                <a:gd name="T2" fmla="*/ 12 w 12"/>
                <a:gd name="T3" fmla="*/ 2 h 6"/>
                <a:gd name="T4" fmla="*/ 10 w 12"/>
                <a:gd name="T5" fmla="*/ 0 h 6"/>
                <a:gd name="T6" fmla="*/ 6 w 12"/>
                <a:gd name="T7" fmla="*/ 0 h 6"/>
                <a:gd name="T8" fmla="*/ 6 w 12"/>
                <a:gd name="T9" fmla="*/ 0 h 6"/>
                <a:gd name="T10" fmla="*/ 2 w 12"/>
                <a:gd name="T11" fmla="*/ 2 h 6"/>
                <a:gd name="T12" fmla="*/ 0 w 12"/>
                <a:gd name="T13" fmla="*/ 4 h 6"/>
                <a:gd name="T14" fmla="*/ 0 w 12"/>
                <a:gd name="T15" fmla="*/ 4 h 6"/>
                <a:gd name="T16" fmla="*/ 0 w 12"/>
                <a:gd name="T17" fmla="*/ 4 h 6"/>
                <a:gd name="T18" fmla="*/ 2 w 12"/>
                <a:gd name="T19" fmla="*/ 4 h 6"/>
                <a:gd name="T20" fmla="*/ 4 w 12"/>
                <a:gd name="T21" fmla="*/ 4 h 6"/>
                <a:gd name="T22" fmla="*/ 4 w 12"/>
                <a:gd name="T23" fmla="*/ 6 h 6"/>
                <a:gd name="T24" fmla="*/ 4 w 12"/>
                <a:gd name="T25" fmla="*/ 6 h 6"/>
                <a:gd name="T26" fmla="*/ 4 w 12"/>
                <a:gd name="T27" fmla="*/ 6 h 6"/>
                <a:gd name="T28" fmla="*/ 12 w 12"/>
                <a:gd name="T29" fmla="*/ 6 h 6"/>
                <a:gd name="T30" fmla="*/ 12 w 12"/>
                <a:gd name="T31" fmla="*/ 6 h 6"/>
                <a:gd name="T32" fmla="*/ 10 w 12"/>
                <a:gd name="T33" fmla="*/ 6 h 6"/>
                <a:gd name="T34" fmla="*/ 10 w 12"/>
                <a:gd name="T35" fmla="*/ 6 h 6"/>
                <a:gd name="T36" fmla="*/ 10 w 12"/>
                <a:gd name="T37" fmla="*/ 4 h 6"/>
                <a:gd name="T38" fmla="*/ 10 w 12"/>
                <a:gd name="T39" fmla="*/ 4 h 6"/>
                <a:gd name="T40" fmla="*/ 12 w 12"/>
                <a:gd name="T41" fmla="*/ 4 h 6"/>
                <a:gd name="T42" fmla="*/ 12 w 12"/>
                <a:gd name="T43" fmla="*/ 2 h 6"/>
                <a:gd name="T44" fmla="*/ 12 w 12"/>
                <a:gd name="T4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6">
                  <a:moveTo>
                    <a:pt x="12" y="2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6" name="Freeform 49982"/>
            <p:cNvSpPr>
              <a:spLocks/>
            </p:cNvSpPr>
            <p:nvPr/>
          </p:nvSpPr>
          <p:spPr bwMode="auto">
            <a:xfrm>
              <a:off x="869" y="779"/>
              <a:ext cx="4" cy="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0 w 4"/>
                <a:gd name="T5" fmla="*/ 6 h 8"/>
                <a:gd name="T6" fmla="*/ 0 w 4"/>
                <a:gd name="T7" fmla="*/ 6 h 8"/>
                <a:gd name="T8" fmla="*/ 0 w 4"/>
                <a:gd name="T9" fmla="*/ 6 h 8"/>
                <a:gd name="T10" fmla="*/ 2 w 4"/>
                <a:gd name="T11" fmla="*/ 8 h 8"/>
                <a:gd name="T12" fmla="*/ 2 w 4"/>
                <a:gd name="T13" fmla="*/ 8 h 8"/>
                <a:gd name="T14" fmla="*/ 4 w 4"/>
                <a:gd name="T15" fmla="*/ 4 h 8"/>
                <a:gd name="T16" fmla="*/ 4 w 4"/>
                <a:gd name="T17" fmla="*/ 4 h 8"/>
                <a:gd name="T18" fmla="*/ 2 w 4"/>
                <a:gd name="T19" fmla="*/ 2 h 8"/>
                <a:gd name="T20" fmla="*/ 2 w 4"/>
                <a:gd name="T21" fmla="*/ 0 h 8"/>
                <a:gd name="T22" fmla="*/ 2 w 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7" name="Freeform 49983"/>
            <p:cNvSpPr>
              <a:spLocks noEditPoints="1"/>
            </p:cNvSpPr>
            <p:nvPr/>
          </p:nvSpPr>
          <p:spPr bwMode="auto">
            <a:xfrm>
              <a:off x="743" y="747"/>
              <a:ext cx="128" cy="56"/>
            </a:xfrm>
            <a:custGeom>
              <a:avLst/>
              <a:gdLst>
                <a:gd name="T0" fmla="*/ 112 w 128"/>
                <a:gd name="T1" fmla="*/ 30 h 56"/>
                <a:gd name="T2" fmla="*/ 106 w 128"/>
                <a:gd name="T3" fmla="*/ 20 h 56"/>
                <a:gd name="T4" fmla="*/ 86 w 128"/>
                <a:gd name="T5" fmla="*/ 8 h 56"/>
                <a:gd name="T6" fmla="*/ 82 w 128"/>
                <a:gd name="T7" fmla="*/ 2 h 56"/>
                <a:gd name="T8" fmla="*/ 70 w 128"/>
                <a:gd name="T9" fmla="*/ 2 h 56"/>
                <a:gd name="T10" fmla="*/ 58 w 128"/>
                <a:gd name="T11" fmla="*/ 6 h 56"/>
                <a:gd name="T12" fmla="*/ 54 w 128"/>
                <a:gd name="T13" fmla="*/ 0 h 56"/>
                <a:gd name="T14" fmla="*/ 48 w 128"/>
                <a:gd name="T15" fmla="*/ 16 h 56"/>
                <a:gd name="T16" fmla="*/ 46 w 128"/>
                <a:gd name="T17" fmla="*/ 20 h 56"/>
                <a:gd name="T18" fmla="*/ 38 w 128"/>
                <a:gd name="T19" fmla="*/ 14 h 56"/>
                <a:gd name="T20" fmla="*/ 30 w 128"/>
                <a:gd name="T21" fmla="*/ 6 h 56"/>
                <a:gd name="T22" fmla="*/ 32 w 128"/>
                <a:gd name="T23" fmla="*/ 10 h 56"/>
                <a:gd name="T24" fmla="*/ 24 w 128"/>
                <a:gd name="T25" fmla="*/ 20 h 56"/>
                <a:gd name="T26" fmla="*/ 18 w 128"/>
                <a:gd name="T27" fmla="*/ 18 h 56"/>
                <a:gd name="T28" fmla="*/ 10 w 128"/>
                <a:gd name="T29" fmla="*/ 10 h 56"/>
                <a:gd name="T30" fmla="*/ 2 w 128"/>
                <a:gd name="T31" fmla="*/ 18 h 56"/>
                <a:gd name="T32" fmla="*/ 0 w 128"/>
                <a:gd name="T33" fmla="*/ 20 h 56"/>
                <a:gd name="T34" fmla="*/ 12 w 128"/>
                <a:gd name="T35" fmla="*/ 18 h 56"/>
                <a:gd name="T36" fmla="*/ 14 w 128"/>
                <a:gd name="T37" fmla="*/ 28 h 56"/>
                <a:gd name="T38" fmla="*/ 26 w 128"/>
                <a:gd name="T39" fmla="*/ 32 h 56"/>
                <a:gd name="T40" fmla="*/ 36 w 128"/>
                <a:gd name="T41" fmla="*/ 30 h 56"/>
                <a:gd name="T42" fmla="*/ 44 w 128"/>
                <a:gd name="T43" fmla="*/ 38 h 56"/>
                <a:gd name="T44" fmla="*/ 46 w 128"/>
                <a:gd name="T45" fmla="*/ 38 h 56"/>
                <a:gd name="T46" fmla="*/ 54 w 128"/>
                <a:gd name="T47" fmla="*/ 38 h 56"/>
                <a:gd name="T48" fmla="*/ 56 w 128"/>
                <a:gd name="T49" fmla="*/ 44 h 56"/>
                <a:gd name="T50" fmla="*/ 60 w 128"/>
                <a:gd name="T51" fmla="*/ 48 h 56"/>
                <a:gd name="T52" fmla="*/ 66 w 128"/>
                <a:gd name="T53" fmla="*/ 52 h 56"/>
                <a:gd name="T54" fmla="*/ 68 w 128"/>
                <a:gd name="T55" fmla="*/ 48 h 56"/>
                <a:gd name="T56" fmla="*/ 76 w 128"/>
                <a:gd name="T57" fmla="*/ 44 h 56"/>
                <a:gd name="T58" fmla="*/ 80 w 128"/>
                <a:gd name="T59" fmla="*/ 40 h 56"/>
                <a:gd name="T60" fmla="*/ 86 w 128"/>
                <a:gd name="T61" fmla="*/ 36 h 56"/>
                <a:gd name="T62" fmla="*/ 94 w 128"/>
                <a:gd name="T63" fmla="*/ 44 h 56"/>
                <a:gd name="T64" fmla="*/ 102 w 128"/>
                <a:gd name="T65" fmla="*/ 46 h 56"/>
                <a:gd name="T66" fmla="*/ 110 w 128"/>
                <a:gd name="T67" fmla="*/ 48 h 56"/>
                <a:gd name="T68" fmla="*/ 124 w 128"/>
                <a:gd name="T69" fmla="*/ 48 h 56"/>
                <a:gd name="T70" fmla="*/ 128 w 128"/>
                <a:gd name="T71" fmla="*/ 40 h 56"/>
                <a:gd name="T72" fmla="*/ 34 w 128"/>
                <a:gd name="T73" fmla="*/ 22 h 56"/>
                <a:gd name="T74" fmla="*/ 40 w 128"/>
                <a:gd name="T75" fmla="*/ 18 h 56"/>
                <a:gd name="T76" fmla="*/ 54 w 128"/>
                <a:gd name="T77" fmla="*/ 24 h 56"/>
                <a:gd name="T78" fmla="*/ 58 w 128"/>
                <a:gd name="T79" fmla="*/ 24 h 56"/>
                <a:gd name="T80" fmla="*/ 70 w 128"/>
                <a:gd name="T81" fmla="*/ 8 h 56"/>
                <a:gd name="T82" fmla="*/ 70 w 128"/>
                <a:gd name="T83" fmla="*/ 38 h 56"/>
                <a:gd name="T84" fmla="*/ 74 w 128"/>
                <a:gd name="T85" fmla="*/ 12 h 56"/>
                <a:gd name="T86" fmla="*/ 76 w 128"/>
                <a:gd name="T87" fmla="*/ 18 h 56"/>
                <a:gd name="T88" fmla="*/ 72 w 128"/>
                <a:gd name="T89" fmla="*/ 30 h 56"/>
                <a:gd name="T90" fmla="*/ 78 w 128"/>
                <a:gd name="T91" fmla="*/ 24 h 56"/>
                <a:gd name="T92" fmla="*/ 80 w 128"/>
                <a:gd name="T93" fmla="*/ 26 h 56"/>
                <a:gd name="T94" fmla="*/ 80 w 128"/>
                <a:gd name="T95" fmla="*/ 30 h 56"/>
                <a:gd name="T96" fmla="*/ 92 w 128"/>
                <a:gd name="T97" fmla="*/ 20 h 56"/>
                <a:gd name="T98" fmla="*/ 88 w 128"/>
                <a:gd name="T99" fmla="*/ 30 h 56"/>
                <a:gd name="T100" fmla="*/ 98 w 128"/>
                <a:gd name="T101" fmla="*/ 30 h 56"/>
                <a:gd name="T102" fmla="*/ 92 w 128"/>
                <a:gd name="T103" fmla="*/ 24 h 56"/>
                <a:gd name="T104" fmla="*/ 98 w 128"/>
                <a:gd name="T105" fmla="*/ 24 h 56"/>
                <a:gd name="T106" fmla="*/ 106 w 128"/>
                <a:gd name="T107" fmla="*/ 40 h 56"/>
                <a:gd name="T108" fmla="*/ 102 w 128"/>
                <a:gd name="T109" fmla="*/ 30 h 56"/>
                <a:gd name="T110" fmla="*/ 108 w 128"/>
                <a:gd name="T111" fmla="*/ 30 h 56"/>
                <a:gd name="T112" fmla="*/ 110 w 128"/>
                <a:gd name="T113" fmla="*/ 38 h 56"/>
                <a:gd name="T114" fmla="*/ 118 w 128"/>
                <a:gd name="T115" fmla="*/ 42 h 56"/>
                <a:gd name="T116" fmla="*/ 114 w 128"/>
                <a:gd name="T1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56">
                  <a:moveTo>
                    <a:pt x="118" y="38"/>
                  </a:moveTo>
                  <a:lnTo>
                    <a:pt x="118" y="38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2" y="22"/>
                  </a:lnTo>
                  <a:lnTo>
                    <a:pt x="106" y="20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32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8" y="38"/>
                  </a:lnTo>
                  <a:lnTo>
                    <a:pt x="80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8" y="38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2"/>
                  </a:lnTo>
                  <a:lnTo>
                    <a:pt x="100" y="46"/>
                  </a:lnTo>
                  <a:lnTo>
                    <a:pt x="102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6" y="50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0"/>
                  </a:lnTo>
                  <a:lnTo>
                    <a:pt x="118" y="48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2" y="38"/>
                  </a:lnTo>
                  <a:lnTo>
                    <a:pt x="122" y="36"/>
                  </a:lnTo>
                  <a:lnTo>
                    <a:pt x="118" y="38"/>
                  </a:lnTo>
                  <a:lnTo>
                    <a:pt x="118" y="38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22"/>
                  </a:ln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58" y="2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4" y="24"/>
                  </a:lnTo>
                  <a:close/>
                  <a:moveTo>
                    <a:pt x="74" y="10"/>
                  </a:moveTo>
                  <a:lnTo>
                    <a:pt x="74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8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4" y="10"/>
                  </a:lnTo>
                  <a:lnTo>
                    <a:pt x="74" y="10"/>
                  </a:lnTo>
                  <a:close/>
                  <a:moveTo>
                    <a:pt x="64" y="38"/>
                  </a:moveTo>
                  <a:lnTo>
                    <a:pt x="6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74" y="12"/>
                  </a:moveTo>
                  <a:lnTo>
                    <a:pt x="74" y="12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4" y="12"/>
                  </a:lnTo>
                  <a:lnTo>
                    <a:pt x="74" y="12"/>
                  </a:lnTo>
                  <a:close/>
                  <a:moveTo>
                    <a:pt x="72" y="30"/>
                  </a:moveTo>
                  <a:lnTo>
                    <a:pt x="72" y="30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78" y="24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72" y="30"/>
                  </a:lnTo>
                  <a:close/>
                  <a:moveTo>
                    <a:pt x="80" y="30"/>
                  </a:moveTo>
                  <a:lnTo>
                    <a:pt x="80" y="30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8"/>
                  </a:lnTo>
                  <a:lnTo>
                    <a:pt x="82" y="30"/>
                  </a:lnTo>
                  <a:lnTo>
                    <a:pt x="80" y="30"/>
                  </a:lnTo>
                  <a:lnTo>
                    <a:pt x="80" y="30"/>
                  </a:lnTo>
                  <a:close/>
                  <a:moveTo>
                    <a:pt x="86" y="20"/>
                  </a:moveTo>
                  <a:lnTo>
                    <a:pt x="86" y="20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86" y="20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0" y="34"/>
                  </a:lnTo>
                  <a:lnTo>
                    <a:pt x="90" y="34"/>
                  </a:lnTo>
                  <a:close/>
                  <a:moveTo>
                    <a:pt x="98" y="30"/>
                  </a:moveTo>
                  <a:lnTo>
                    <a:pt x="98" y="30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0" y="26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98" y="30"/>
                  </a:lnTo>
                  <a:close/>
                  <a:moveTo>
                    <a:pt x="106" y="40"/>
                  </a:moveTo>
                  <a:lnTo>
                    <a:pt x="106" y="40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10" y="32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0" y="38"/>
                  </a:lnTo>
                  <a:lnTo>
                    <a:pt x="106" y="40"/>
                  </a:lnTo>
                  <a:lnTo>
                    <a:pt x="106" y="40"/>
                  </a:lnTo>
                  <a:close/>
                  <a:moveTo>
                    <a:pt x="114" y="44"/>
                  </a:moveTo>
                  <a:lnTo>
                    <a:pt x="114" y="44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8" y="42"/>
                  </a:lnTo>
                  <a:lnTo>
                    <a:pt x="120" y="42"/>
                  </a:lnTo>
                  <a:lnTo>
                    <a:pt x="120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0" y="44"/>
                  </a:lnTo>
                  <a:lnTo>
                    <a:pt x="114" y="44"/>
                  </a:lnTo>
                  <a:lnTo>
                    <a:pt x="114" y="4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8" name="Freeform 49984"/>
            <p:cNvSpPr>
              <a:spLocks noEditPoints="1"/>
            </p:cNvSpPr>
            <p:nvPr/>
          </p:nvSpPr>
          <p:spPr bwMode="auto">
            <a:xfrm>
              <a:off x="442" y="855"/>
              <a:ext cx="94" cy="70"/>
            </a:xfrm>
            <a:custGeom>
              <a:avLst/>
              <a:gdLst>
                <a:gd name="T0" fmla="*/ 94 w 94"/>
                <a:gd name="T1" fmla="*/ 54 h 70"/>
                <a:gd name="T2" fmla="*/ 84 w 94"/>
                <a:gd name="T3" fmla="*/ 48 h 70"/>
                <a:gd name="T4" fmla="*/ 70 w 94"/>
                <a:gd name="T5" fmla="*/ 46 h 70"/>
                <a:gd name="T6" fmla="*/ 66 w 94"/>
                <a:gd name="T7" fmla="*/ 42 h 70"/>
                <a:gd name="T8" fmla="*/ 74 w 94"/>
                <a:gd name="T9" fmla="*/ 38 h 70"/>
                <a:gd name="T10" fmla="*/ 76 w 94"/>
                <a:gd name="T11" fmla="*/ 40 h 70"/>
                <a:gd name="T12" fmla="*/ 86 w 94"/>
                <a:gd name="T13" fmla="*/ 40 h 70"/>
                <a:gd name="T14" fmla="*/ 88 w 94"/>
                <a:gd name="T15" fmla="*/ 38 h 70"/>
                <a:gd name="T16" fmla="*/ 90 w 94"/>
                <a:gd name="T17" fmla="*/ 28 h 70"/>
                <a:gd name="T18" fmla="*/ 84 w 94"/>
                <a:gd name="T19" fmla="*/ 24 h 70"/>
                <a:gd name="T20" fmla="*/ 88 w 94"/>
                <a:gd name="T21" fmla="*/ 16 h 70"/>
                <a:gd name="T22" fmla="*/ 82 w 94"/>
                <a:gd name="T23" fmla="*/ 14 h 70"/>
                <a:gd name="T24" fmla="*/ 84 w 94"/>
                <a:gd name="T25" fmla="*/ 2 h 70"/>
                <a:gd name="T26" fmla="*/ 62 w 94"/>
                <a:gd name="T27" fmla="*/ 12 h 70"/>
                <a:gd name="T28" fmla="*/ 46 w 94"/>
                <a:gd name="T29" fmla="*/ 22 h 70"/>
                <a:gd name="T30" fmla="*/ 32 w 94"/>
                <a:gd name="T31" fmla="*/ 26 h 70"/>
                <a:gd name="T32" fmla="*/ 28 w 94"/>
                <a:gd name="T33" fmla="*/ 24 h 70"/>
                <a:gd name="T34" fmla="*/ 24 w 94"/>
                <a:gd name="T35" fmla="*/ 24 h 70"/>
                <a:gd name="T36" fmla="*/ 14 w 94"/>
                <a:gd name="T37" fmla="*/ 28 h 70"/>
                <a:gd name="T38" fmla="*/ 4 w 94"/>
                <a:gd name="T39" fmla="*/ 28 h 70"/>
                <a:gd name="T40" fmla="*/ 8 w 94"/>
                <a:gd name="T41" fmla="*/ 22 h 70"/>
                <a:gd name="T42" fmla="*/ 2 w 94"/>
                <a:gd name="T43" fmla="*/ 26 h 70"/>
                <a:gd name="T44" fmla="*/ 12 w 94"/>
                <a:gd name="T45" fmla="*/ 32 h 70"/>
                <a:gd name="T46" fmla="*/ 20 w 94"/>
                <a:gd name="T47" fmla="*/ 32 h 70"/>
                <a:gd name="T48" fmla="*/ 20 w 94"/>
                <a:gd name="T49" fmla="*/ 38 h 70"/>
                <a:gd name="T50" fmla="*/ 24 w 94"/>
                <a:gd name="T51" fmla="*/ 42 h 70"/>
                <a:gd name="T52" fmla="*/ 34 w 94"/>
                <a:gd name="T53" fmla="*/ 46 h 70"/>
                <a:gd name="T54" fmla="*/ 38 w 94"/>
                <a:gd name="T55" fmla="*/ 46 h 70"/>
                <a:gd name="T56" fmla="*/ 42 w 94"/>
                <a:gd name="T57" fmla="*/ 52 h 70"/>
                <a:gd name="T58" fmla="*/ 58 w 94"/>
                <a:gd name="T59" fmla="*/ 58 h 70"/>
                <a:gd name="T60" fmla="*/ 70 w 94"/>
                <a:gd name="T61" fmla="*/ 56 h 70"/>
                <a:gd name="T62" fmla="*/ 72 w 94"/>
                <a:gd name="T63" fmla="*/ 62 h 70"/>
                <a:gd name="T64" fmla="*/ 80 w 94"/>
                <a:gd name="T65" fmla="*/ 52 h 70"/>
                <a:gd name="T66" fmla="*/ 74 w 94"/>
                <a:gd name="T67" fmla="*/ 66 h 70"/>
                <a:gd name="T68" fmla="*/ 86 w 94"/>
                <a:gd name="T69" fmla="*/ 68 h 70"/>
                <a:gd name="T70" fmla="*/ 90 w 94"/>
                <a:gd name="T71" fmla="*/ 52 h 70"/>
                <a:gd name="T72" fmla="*/ 78 w 94"/>
                <a:gd name="T73" fmla="*/ 22 h 70"/>
                <a:gd name="T74" fmla="*/ 74 w 94"/>
                <a:gd name="T75" fmla="*/ 8 h 70"/>
                <a:gd name="T76" fmla="*/ 80 w 94"/>
                <a:gd name="T77" fmla="*/ 12 h 70"/>
                <a:gd name="T78" fmla="*/ 72 w 94"/>
                <a:gd name="T79" fmla="*/ 12 h 70"/>
                <a:gd name="T80" fmla="*/ 64 w 94"/>
                <a:gd name="T81" fmla="*/ 20 h 70"/>
                <a:gd name="T82" fmla="*/ 62 w 94"/>
                <a:gd name="T83" fmla="*/ 24 h 70"/>
                <a:gd name="T84" fmla="*/ 58 w 94"/>
                <a:gd name="T85" fmla="*/ 32 h 70"/>
                <a:gd name="T86" fmla="*/ 60 w 94"/>
                <a:gd name="T87" fmla="*/ 42 h 70"/>
                <a:gd name="T88" fmla="*/ 48 w 94"/>
                <a:gd name="T89" fmla="*/ 38 h 70"/>
                <a:gd name="T90" fmla="*/ 56 w 94"/>
                <a:gd name="T91" fmla="*/ 28 h 70"/>
                <a:gd name="T92" fmla="*/ 62 w 94"/>
                <a:gd name="T93" fmla="*/ 18 h 70"/>
                <a:gd name="T94" fmla="*/ 36 w 94"/>
                <a:gd name="T95" fmla="*/ 32 h 70"/>
                <a:gd name="T96" fmla="*/ 40 w 94"/>
                <a:gd name="T97" fmla="*/ 34 h 70"/>
                <a:gd name="T98" fmla="*/ 32 w 94"/>
                <a:gd name="T99" fmla="*/ 40 h 70"/>
                <a:gd name="T100" fmla="*/ 24 w 94"/>
                <a:gd name="T101" fmla="*/ 28 h 70"/>
                <a:gd name="T102" fmla="*/ 36 w 94"/>
                <a:gd name="T103" fmla="*/ 24 h 70"/>
                <a:gd name="T104" fmla="*/ 42 w 94"/>
                <a:gd name="T105" fmla="*/ 22 h 70"/>
                <a:gd name="T106" fmla="*/ 46 w 94"/>
                <a:gd name="T107" fmla="*/ 26 h 70"/>
                <a:gd name="T108" fmla="*/ 50 w 94"/>
                <a:gd name="T109" fmla="*/ 30 h 70"/>
                <a:gd name="T110" fmla="*/ 52 w 94"/>
                <a:gd name="T111" fmla="*/ 28 h 70"/>
                <a:gd name="T112" fmla="*/ 48 w 94"/>
                <a:gd name="T113" fmla="*/ 48 h 70"/>
                <a:gd name="T114" fmla="*/ 46 w 94"/>
                <a:gd name="T115" fmla="*/ 54 h 70"/>
                <a:gd name="T116" fmla="*/ 54 w 94"/>
                <a:gd name="T117" fmla="*/ 52 h 70"/>
                <a:gd name="T118" fmla="*/ 58 w 94"/>
                <a:gd name="T119" fmla="*/ 46 h 70"/>
                <a:gd name="T120" fmla="*/ 58 w 94"/>
                <a:gd name="T12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70">
                  <a:moveTo>
                    <a:pt x="90" y="52"/>
                  </a:moveTo>
                  <a:lnTo>
                    <a:pt x="90" y="52"/>
                  </a:lnTo>
                  <a:lnTo>
                    <a:pt x="92" y="52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86" y="48"/>
                  </a:lnTo>
                  <a:lnTo>
                    <a:pt x="84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78" y="46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6" y="4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4" y="38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40"/>
                  </a:lnTo>
                  <a:lnTo>
                    <a:pt x="88" y="38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6" y="22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6" y="1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4" y="2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2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56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0" y="52"/>
                  </a:lnTo>
                  <a:lnTo>
                    <a:pt x="78" y="56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6" y="66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60"/>
                  </a:lnTo>
                  <a:lnTo>
                    <a:pt x="90" y="52"/>
                  </a:lnTo>
                  <a:lnTo>
                    <a:pt x="90" y="52"/>
                  </a:lnTo>
                  <a:close/>
                  <a:moveTo>
                    <a:pt x="82" y="18"/>
                  </a:moveTo>
                  <a:lnTo>
                    <a:pt x="82" y="18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close/>
                  <a:moveTo>
                    <a:pt x="74" y="8"/>
                  </a:moveTo>
                  <a:lnTo>
                    <a:pt x="74" y="8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6" y="18"/>
                  </a:moveTo>
                  <a:lnTo>
                    <a:pt x="66" y="18"/>
                  </a:lnTo>
                  <a:lnTo>
                    <a:pt x="64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4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2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18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2" y="40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close/>
                  <a:moveTo>
                    <a:pt x="54" y="30"/>
                  </a:moveTo>
                  <a:lnTo>
                    <a:pt x="54" y="30"/>
                  </a:lnTo>
                  <a:lnTo>
                    <a:pt x="50" y="30"/>
                  </a:lnTo>
                  <a:lnTo>
                    <a:pt x="48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4" y="30"/>
                  </a:lnTo>
                  <a:close/>
                  <a:moveTo>
                    <a:pt x="46" y="54"/>
                  </a:moveTo>
                  <a:lnTo>
                    <a:pt x="46" y="54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6" y="54"/>
                  </a:lnTo>
                  <a:close/>
                  <a:moveTo>
                    <a:pt x="58" y="54"/>
                  </a:moveTo>
                  <a:lnTo>
                    <a:pt x="58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0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58" y="5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39" name="Rectangle 49985"/>
            <p:cNvSpPr>
              <a:spLocks noChangeArrowheads="1"/>
            </p:cNvSpPr>
            <p:nvPr/>
          </p:nvSpPr>
          <p:spPr bwMode="auto">
            <a:xfrm>
              <a:off x="480" y="905"/>
              <a:ext cx="2" cy="1"/>
            </a:xfrm>
            <a:prstGeom prst="rect">
              <a:avLst/>
            </a:pr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0" name="Freeform 49986"/>
            <p:cNvSpPr>
              <a:spLocks/>
            </p:cNvSpPr>
            <p:nvPr/>
          </p:nvSpPr>
          <p:spPr bwMode="auto">
            <a:xfrm>
              <a:off x="362" y="797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2 w 4"/>
                <a:gd name="T7" fmla="*/ 0 h 4"/>
                <a:gd name="T8" fmla="*/ 0 w 4"/>
                <a:gd name="T9" fmla="*/ 2 h 4"/>
                <a:gd name="T10" fmla="*/ 2 w 4"/>
                <a:gd name="T11" fmla="*/ 4 h 4"/>
                <a:gd name="T12" fmla="*/ 2 w 4"/>
                <a:gd name="T13" fmla="*/ 4 h 4"/>
                <a:gd name="T14" fmla="*/ 4 w 4"/>
                <a:gd name="T15" fmla="*/ 2 h 4"/>
                <a:gd name="T16" fmla="*/ 4 w 4"/>
                <a:gd name="T17" fmla="*/ 2 h 4"/>
                <a:gd name="T18" fmla="*/ 4 w 4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1" name="Freeform 49987"/>
            <p:cNvSpPr>
              <a:spLocks noEditPoints="1"/>
            </p:cNvSpPr>
            <p:nvPr/>
          </p:nvSpPr>
          <p:spPr bwMode="auto">
            <a:xfrm>
              <a:off x="354" y="767"/>
              <a:ext cx="236" cy="56"/>
            </a:xfrm>
            <a:custGeom>
              <a:avLst/>
              <a:gdLst>
                <a:gd name="T0" fmla="*/ 58 w 236"/>
                <a:gd name="T1" fmla="*/ 42 h 56"/>
                <a:gd name="T2" fmla="*/ 64 w 236"/>
                <a:gd name="T3" fmla="*/ 46 h 56"/>
                <a:gd name="T4" fmla="*/ 66 w 236"/>
                <a:gd name="T5" fmla="*/ 32 h 56"/>
                <a:gd name="T6" fmla="*/ 78 w 236"/>
                <a:gd name="T7" fmla="*/ 30 h 56"/>
                <a:gd name="T8" fmla="*/ 92 w 236"/>
                <a:gd name="T9" fmla="*/ 44 h 56"/>
                <a:gd name="T10" fmla="*/ 116 w 236"/>
                <a:gd name="T11" fmla="*/ 38 h 56"/>
                <a:gd name="T12" fmla="*/ 130 w 236"/>
                <a:gd name="T13" fmla="*/ 46 h 56"/>
                <a:gd name="T14" fmla="*/ 148 w 236"/>
                <a:gd name="T15" fmla="*/ 46 h 56"/>
                <a:gd name="T16" fmla="*/ 154 w 236"/>
                <a:gd name="T17" fmla="*/ 42 h 56"/>
                <a:gd name="T18" fmla="*/ 168 w 236"/>
                <a:gd name="T19" fmla="*/ 42 h 56"/>
                <a:gd name="T20" fmla="*/ 212 w 236"/>
                <a:gd name="T21" fmla="*/ 42 h 56"/>
                <a:gd name="T22" fmla="*/ 216 w 236"/>
                <a:gd name="T23" fmla="*/ 44 h 56"/>
                <a:gd name="T24" fmla="*/ 232 w 236"/>
                <a:gd name="T25" fmla="*/ 30 h 56"/>
                <a:gd name="T26" fmla="*/ 222 w 236"/>
                <a:gd name="T27" fmla="*/ 20 h 56"/>
                <a:gd name="T28" fmla="*/ 218 w 236"/>
                <a:gd name="T29" fmla="*/ 8 h 56"/>
                <a:gd name="T30" fmla="*/ 206 w 236"/>
                <a:gd name="T31" fmla="*/ 10 h 56"/>
                <a:gd name="T32" fmla="*/ 176 w 236"/>
                <a:gd name="T33" fmla="*/ 12 h 56"/>
                <a:gd name="T34" fmla="*/ 158 w 236"/>
                <a:gd name="T35" fmla="*/ 12 h 56"/>
                <a:gd name="T36" fmla="*/ 142 w 236"/>
                <a:gd name="T37" fmla="*/ 16 h 56"/>
                <a:gd name="T38" fmla="*/ 140 w 236"/>
                <a:gd name="T39" fmla="*/ 2 h 56"/>
                <a:gd name="T40" fmla="*/ 120 w 236"/>
                <a:gd name="T41" fmla="*/ 8 h 56"/>
                <a:gd name="T42" fmla="*/ 112 w 236"/>
                <a:gd name="T43" fmla="*/ 8 h 56"/>
                <a:gd name="T44" fmla="*/ 80 w 236"/>
                <a:gd name="T45" fmla="*/ 10 h 56"/>
                <a:gd name="T46" fmla="*/ 46 w 236"/>
                <a:gd name="T47" fmla="*/ 16 h 56"/>
                <a:gd name="T48" fmla="*/ 24 w 236"/>
                <a:gd name="T49" fmla="*/ 12 h 56"/>
                <a:gd name="T50" fmla="*/ 8 w 236"/>
                <a:gd name="T51" fmla="*/ 26 h 56"/>
                <a:gd name="T52" fmla="*/ 16 w 236"/>
                <a:gd name="T53" fmla="*/ 36 h 56"/>
                <a:gd name="T54" fmla="*/ 16 w 236"/>
                <a:gd name="T55" fmla="*/ 44 h 56"/>
                <a:gd name="T56" fmla="*/ 228 w 236"/>
                <a:gd name="T57" fmla="*/ 28 h 56"/>
                <a:gd name="T58" fmla="*/ 202 w 236"/>
                <a:gd name="T59" fmla="*/ 38 h 56"/>
                <a:gd name="T60" fmla="*/ 206 w 236"/>
                <a:gd name="T61" fmla="*/ 42 h 56"/>
                <a:gd name="T62" fmla="*/ 216 w 236"/>
                <a:gd name="T63" fmla="*/ 14 h 56"/>
                <a:gd name="T64" fmla="*/ 172 w 236"/>
                <a:gd name="T65" fmla="*/ 20 h 56"/>
                <a:gd name="T66" fmla="*/ 182 w 236"/>
                <a:gd name="T67" fmla="*/ 16 h 56"/>
                <a:gd name="T68" fmla="*/ 206 w 236"/>
                <a:gd name="T69" fmla="*/ 24 h 56"/>
                <a:gd name="T70" fmla="*/ 196 w 236"/>
                <a:gd name="T71" fmla="*/ 42 h 56"/>
                <a:gd name="T72" fmla="*/ 186 w 236"/>
                <a:gd name="T73" fmla="*/ 26 h 56"/>
                <a:gd name="T74" fmla="*/ 178 w 236"/>
                <a:gd name="T75" fmla="*/ 38 h 56"/>
                <a:gd name="T76" fmla="*/ 166 w 236"/>
                <a:gd name="T77" fmla="*/ 32 h 56"/>
                <a:gd name="T78" fmla="*/ 158 w 236"/>
                <a:gd name="T79" fmla="*/ 26 h 56"/>
                <a:gd name="T80" fmla="*/ 154 w 236"/>
                <a:gd name="T81" fmla="*/ 18 h 56"/>
                <a:gd name="T82" fmla="*/ 152 w 236"/>
                <a:gd name="T83" fmla="*/ 8 h 56"/>
                <a:gd name="T84" fmla="*/ 98 w 236"/>
                <a:gd name="T85" fmla="*/ 30 h 56"/>
                <a:gd name="T86" fmla="*/ 120 w 236"/>
                <a:gd name="T87" fmla="*/ 34 h 56"/>
                <a:gd name="T88" fmla="*/ 142 w 236"/>
                <a:gd name="T89" fmla="*/ 26 h 56"/>
                <a:gd name="T90" fmla="*/ 134 w 236"/>
                <a:gd name="T91" fmla="*/ 34 h 56"/>
                <a:gd name="T92" fmla="*/ 130 w 236"/>
                <a:gd name="T93" fmla="*/ 12 h 56"/>
                <a:gd name="T94" fmla="*/ 116 w 236"/>
                <a:gd name="T95" fmla="*/ 14 h 56"/>
                <a:gd name="T96" fmla="*/ 112 w 236"/>
                <a:gd name="T97" fmla="*/ 20 h 56"/>
                <a:gd name="T98" fmla="*/ 130 w 236"/>
                <a:gd name="T99" fmla="*/ 20 h 56"/>
                <a:gd name="T100" fmla="*/ 116 w 236"/>
                <a:gd name="T101" fmla="*/ 32 h 56"/>
                <a:gd name="T102" fmla="*/ 108 w 236"/>
                <a:gd name="T103" fmla="*/ 14 h 56"/>
                <a:gd name="T104" fmla="*/ 98 w 236"/>
                <a:gd name="T105" fmla="*/ 14 h 56"/>
                <a:gd name="T106" fmla="*/ 82 w 236"/>
                <a:gd name="T107" fmla="*/ 10 h 56"/>
                <a:gd name="T108" fmla="*/ 62 w 236"/>
                <a:gd name="T109" fmla="*/ 24 h 56"/>
                <a:gd name="T110" fmla="*/ 74 w 236"/>
                <a:gd name="T111" fmla="*/ 24 h 56"/>
                <a:gd name="T112" fmla="*/ 70 w 236"/>
                <a:gd name="T113" fmla="*/ 10 h 56"/>
                <a:gd name="T114" fmla="*/ 56 w 236"/>
                <a:gd name="T115" fmla="*/ 14 h 56"/>
                <a:gd name="T116" fmla="*/ 54 w 236"/>
                <a:gd name="T117" fmla="*/ 30 h 56"/>
                <a:gd name="T118" fmla="*/ 40 w 236"/>
                <a:gd name="T119" fmla="*/ 16 h 56"/>
                <a:gd name="T120" fmla="*/ 28 w 236"/>
                <a:gd name="T121" fmla="*/ 28 h 56"/>
                <a:gd name="T122" fmla="*/ 32 w 236"/>
                <a:gd name="T123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" h="56">
                  <a:moveTo>
                    <a:pt x="30" y="48"/>
                  </a:moveTo>
                  <a:lnTo>
                    <a:pt x="30" y="48"/>
                  </a:lnTo>
                  <a:lnTo>
                    <a:pt x="34" y="46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8" y="46"/>
                  </a:lnTo>
                  <a:lnTo>
                    <a:pt x="50" y="4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54"/>
                  </a:lnTo>
                  <a:lnTo>
                    <a:pt x="58" y="52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70" y="46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8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2" y="38"/>
                  </a:lnTo>
                  <a:lnTo>
                    <a:pt x="64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72" y="3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90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100" y="40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4" y="38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6"/>
                  </a:lnTo>
                  <a:lnTo>
                    <a:pt x="122" y="44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6" y="50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4" y="48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4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46" y="40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50" y="42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4" y="44"/>
                  </a:lnTo>
                  <a:lnTo>
                    <a:pt x="156" y="46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48"/>
                  </a:lnTo>
                  <a:lnTo>
                    <a:pt x="162" y="4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4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4" y="46"/>
                  </a:lnTo>
                  <a:lnTo>
                    <a:pt x="176" y="44"/>
                  </a:lnTo>
                  <a:lnTo>
                    <a:pt x="184" y="44"/>
                  </a:lnTo>
                  <a:lnTo>
                    <a:pt x="192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00" y="44"/>
                  </a:lnTo>
                  <a:lnTo>
                    <a:pt x="204" y="46"/>
                  </a:lnTo>
                  <a:lnTo>
                    <a:pt x="210" y="44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4"/>
                  </a:lnTo>
                  <a:lnTo>
                    <a:pt x="214" y="46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18" y="50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20" y="50"/>
                  </a:lnTo>
                  <a:lnTo>
                    <a:pt x="222" y="46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18" y="38"/>
                  </a:lnTo>
                  <a:lnTo>
                    <a:pt x="218" y="42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4" y="36"/>
                  </a:lnTo>
                  <a:lnTo>
                    <a:pt x="218" y="36"/>
                  </a:lnTo>
                  <a:lnTo>
                    <a:pt x="220" y="34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24" y="36"/>
                  </a:lnTo>
                  <a:lnTo>
                    <a:pt x="226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2" y="36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32" y="24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226" y="20"/>
                  </a:lnTo>
                  <a:lnTo>
                    <a:pt x="224" y="22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22" y="20"/>
                  </a:lnTo>
                  <a:lnTo>
                    <a:pt x="222" y="18"/>
                  </a:lnTo>
                  <a:lnTo>
                    <a:pt x="222" y="14"/>
                  </a:lnTo>
                  <a:lnTo>
                    <a:pt x="222" y="14"/>
                  </a:lnTo>
                  <a:lnTo>
                    <a:pt x="224" y="16"/>
                  </a:lnTo>
                  <a:lnTo>
                    <a:pt x="226" y="14"/>
                  </a:lnTo>
                  <a:lnTo>
                    <a:pt x="228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8" y="12"/>
                  </a:lnTo>
                  <a:lnTo>
                    <a:pt x="228" y="1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4" y="8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4" y="12"/>
                  </a:lnTo>
                  <a:lnTo>
                    <a:pt x="214" y="12"/>
                  </a:lnTo>
                  <a:lnTo>
                    <a:pt x="212" y="8"/>
                  </a:lnTo>
                  <a:lnTo>
                    <a:pt x="210" y="8"/>
                  </a:lnTo>
                  <a:lnTo>
                    <a:pt x="206" y="12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02" y="14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2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2" y="6"/>
                  </a:lnTo>
                  <a:lnTo>
                    <a:pt x="200" y="8"/>
                  </a:lnTo>
                  <a:lnTo>
                    <a:pt x="196" y="14"/>
                  </a:lnTo>
                  <a:lnTo>
                    <a:pt x="196" y="14"/>
                  </a:lnTo>
                  <a:lnTo>
                    <a:pt x="190" y="12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0" y="10"/>
                  </a:lnTo>
                  <a:lnTo>
                    <a:pt x="178" y="12"/>
                  </a:lnTo>
                  <a:lnTo>
                    <a:pt x="178" y="16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6" y="12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68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4" y="1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8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2" y="0"/>
                  </a:lnTo>
                  <a:lnTo>
                    <a:pt x="160" y="0"/>
                  </a:lnTo>
                  <a:lnTo>
                    <a:pt x="156" y="2"/>
                  </a:lnTo>
                  <a:lnTo>
                    <a:pt x="150" y="6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2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38" y="8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6" y="6"/>
                  </a:lnTo>
                  <a:lnTo>
                    <a:pt x="142" y="6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6" y="4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132" y="4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6" y="8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2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8"/>
                  </a:lnTo>
                  <a:close/>
                  <a:moveTo>
                    <a:pt x="222" y="24"/>
                  </a:moveTo>
                  <a:lnTo>
                    <a:pt x="222" y="24"/>
                  </a:lnTo>
                  <a:lnTo>
                    <a:pt x="224" y="24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28" y="26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26" y="28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222" y="28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2" y="26"/>
                  </a:lnTo>
                  <a:lnTo>
                    <a:pt x="222" y="24"/>
                  </a:lnTo>
                  <a:lnTo>
                    <a:pt x="222" y="24"/>
                  </a:lnTo>
                  <a:close/>
                  <a:moveTo>
                    <a:pt x="204" y="44"/>
                  </a:moveTo>
                  <a:lnTo>
                    <a:pt x="204" y="44"/>
                  </a:lnTo>
                  <a:lnTo>
                    <a:pt x="202" y="42"/>
                  </a:lnTo>
                  <a:lnTo>
                    <a:pt x="200" y="42"/>
                  </a:lnTo>
                  <a:lnTo>
                    <a:pt x="202" y="40"/>
                  </a:lnTo>
                  <a:lnTo>
                    <a:pt x="202" y="38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4"/>
                  </a:lnTo>
                  <a:close/>
                  <a:moveTo>
                    <a:pt x="206" y="42"/>
                  </a:moveTo>
                  <a:lnTo>
                    <a:pt x="206" y="42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0" y="42"/>
                  </a:lnTo>
                  <a:lnTo>
                    <a:pt x="206" y="42"/>
                  </a:lnTo>
                  <a:lnTo>
                    <a:pt x="206" y="42"/>
                  </a:lnTo>
                  <a:close/>
                  <a:moveTo>
                    <a:pt x="216" y="14"/>
                  </a:moveTo>
                  <a:lnTo>
                    <a:pt x="216" y="14"/>
                  </a:lnTo>
                  <a:lnTo>
                    <a:pt x="218" y="14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18" y="20"/>
                  </a:lnTo>
                  <a:lnTo>
                    <a:pt x="218" y="26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6" y="22"/>
                  </a:lnTo>
                  <a:lnTo>
                    <a:pt x="216" y="18"/>
                  </a:lnTo>
                  <a:lnTo>
                    <a:pt x="216" y="14"/>
                  </a:lnTo>
                  <a:lnTo>
                    <a:pt x="216" y="14"/>
                  </a:lnTo>
                  <a:close/>
                  <a:moveTo>
                    <a:pt x="210" y="12"/>
                  </a:moveTo>
                  <a:lnTo>
                    <a:pt x="210" y="12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10" y="12"/>
                  </a:lnTo>
                  <a:lnTo>
                    <a:pt x="210" y="12"/>
                  </a:lnTo>
                  <a:close/>
                  <a:moveTo>
                    <a:pt x="162" y="28"/>
                  </a:moveTo>
                  <a:lnTo>
                    <a:pt x="162" y="28"/>
                  </a:lnTo>
                  <a:lnTo>
                    <a:pt x="168" y="24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0" y="20"/>
                  </a:lnTo>
                  <a:lnTo>
                    <a:pt x="168" y="20"/>
                  </a:lnTo>
                  <a:lnTo>
                    <a:pt x="166" y="22"/>
                  </a:lnTo>
                  <a:lnTo>
                    <a:pt x="164" y="20"/>
                  </a:lnTo>
                  <a:lnTo>
                    <a:pt x="164" y="20"/>
                  </a:lnTo>
                  <a:lnTo>
                    <a:pt x="166" y="18"/>
                  </a:lnTo>
                  <a:lnTo>
                    <a:pt x="170" y="18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0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8" y="18"/>
                  </a:lnTo>
                  <a:lnTo>
                    <a:pt x="190" y="18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18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196" y="18"/>
                  </a:lnTo>
                  <a:lnTo>
                    <a:pt x="198" y="20"/>
                  </a:lnTo>
                  <a:lnTo>
                    <a:pt x="198" y="22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202" y="24"/>
                  </a:lnTo>
                  <a:lnTo>
                    <a:pt x="204" y="24"/>
                  </a:lnTo>
                  <a:lnTo>
                    <a:pt x="206" y="24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2" y="32"/>
                  </a:lnTo>
                  <a:lnTo>
                    <a:pt x="202" y="32"/>
                  </a:lnTo>
                  <a:lnTo>
                    <a:pt x="204" y="34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6" y="42"/>
                  </a:lnTo>
                  <a:lnTo>
                    <a:pt x="196" y="42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196" y="36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4" y="4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2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2" y="32"/>
                  </a:lnTo>
                  <a:lnTo>
                    <a:pt x="182" y="36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80" y="34"/>
                  </a:lnTo>
                  <a:lnTo>
                    <a:pt x="180" y="34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68" y="32"/>
                  </a:lnTo>
                  <a:lnTo>
                    <a:pt x="168" y="36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2" y="30"/>
                  </a:lnTo>
                  <a:lnTo>
                    <a:pt x="162" y="32"/>
                  </a:lnTo>
                  <a:lnTo>
                    <a:pt x="160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56" y="32"/>
                  </a:lnTo>
                  <a:lnTo>
                    <a:pt x="158" y="30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4" y="26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4" y="24"/>
                  </a:lnTo>
                  <a:lnTo>
                    <a:pt x="158" y="24"/>
                  </a:lnTo>
                  <a:lnTo>
                    <a:pt x="162" y="24"/>
                  </a:lnTo>
                  <a:lnTo>
                    <a:pt x="162" y="26"/>
                  </a:lnTo>
                  <a:lnTo>
                    <a:pt x="162" y="28"/>
                  </a:lnTo>
                  <a:lnTo>
                    <a:pt x="162" y="28"/>
                  </a:lnTo>
                  <a:close/>
                  <a:moveTo>
                    <a:pt x="160" y="14"/>
                  </a:moveTo>
                  <a:lnTo>
                    <a:pt x="160" y="14"/>
                  </a:lnTo>
                  <a:lnTo>
                    <a:pt x="158" y="18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16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4"/>
                  </a:lnTo>
                  <a:close/>
                  <a:moveTo>
                    <a:pt x="152" y="8"/>
                  </a:moveTo>
                  <a:lnTo>
                    <a:pt x="152" y="8"/>
                  </a:lnTo>
                  <a:lnTo>
                    <a:pt x="154" y="8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8"/>
                  </a:lnTo>
                  <a:close/>
                  <a:moveTo>
                    <a:pt x="148" y="26"/>
                  </a:moveTo>
                  <a:lnTo>
                    <a:pt x="148" y="26"/>
                  </a:lnTo>
                  <a:lnTo>
                    <a:pt x="148" y="32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48" y="26"/>
                  </a:lnTo>
                  <a:lnTo>
                    <a:pt x="148" y="26"/>
                  </a:lnTo>
                  <a:close/>
                  <a:moveTo>
                    <a:pt x="98" y="36"/>
                  </a:moveTo>
                  <a:lnTo>
                    <a:pt x="98" y="36"/>
                  </a:lnTo>
                  <a:lnTo>
                    <a:pt x="94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8" y="36"/>
                  </a:lnTo>
                  <a:close/>
                  <a:moveTo>
                    <a:pt x="120" y="34"/>
                  </a:moveTo>
                  <a:lnTo>
                    <a:pt x="120" y="34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34"/>
                  </a:lnTo>
                  <a:lnTo>
                    <a:pt x="120" y="34"/>
                  </a:lnTo>
                  <a:lnTo>
                    <a:pt x="120" y="34"/>
                  </a:lnTo>
                  <a:close/>
                  <a:moveTo>
                    <a:pt x="134" y="16"/>
                  </a:moveTo>
                  <a:lnTo>
                    <a:pt x="134" y="16"/>
                  </a:lnTo>
                  <a:lnTo>
                    <a:pt x="136" y="20"/>
                  </a:lnTo>
                  <a:lnTo>
                    <a:pt x="138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8" y="24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38" y="26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6" y="28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6" y="34"/>
                  </a:lnTo>
                  <a:lnTo>
                    <a:pt x="134" y="34"/>
                  </a:lnTo>
                  <a:lnTo>
                    <a:pt x="132" y="32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4" y="16"/>
                  </a:lnTo>
                  <a:lnTo>
                    <a:pt x="134" y="16"/>
                  </a:lnTo>
                  <a:close/>
                  <a:moveTo>
                    <a:pt x="130" y="12"/>
                  </a:moveTo>
                  <a:lnTo>
                    <a:pt x="130" y="12"/>
                  </a:lnTo>
                  <a:lnTo>
                    <a:pt x="128" y="12"/>
                  </a:lnTo>
                  <a:lnTo>
                    <a:pt x="128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28" y="10"/>
                  </a:lnTo>
                  <a:lnTo>
                    <a:pt x="130" y="12"/>
                  </a:lnTo>
                  <a:lnTo>
                    <a:pt x="130" y="12"/>
                  </a:lnTo>
                  <a:close/>
                  <a:moveTo>
                    <a:pt x="126" y="8"/>
                  </a:moveTo>
                  <a:lnTo>
                    <a:pt x="126" y="8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26" y="8"/>
                  </a:lnTo>
                  <a:close/>
                  <a:moveTo>
                    <a:pt x="112" y="12"/>
                  </a:moveTo>
                  <a:lnTo>
                    <a:pt x="112" y="12"/>
                  </a:lnTo>
                  <a:lnTo>
                    <a:pt x="112" y="12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6"/>
                  </a:lnTo>
                  <a:lnTo>
                    <a:pt x="114" y="16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2" y="1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16" y="22"/>
                  </a:lnTo>
                  <a:lnTo>
                    <a:pt x="114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22" y="20"/>
                  </a:lnTo>
                  <a:lnTo>
                    <a:pt x="124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0" y="28"/>
                  </a:lnTo>
                  <a:lnTo>
                    <a:pt x="120" y="32"/>
                  </a:lnTo>
                  <a:lnTo>
                    <a:pt x="118" y="34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4" y="30"/>
                  </a:lnTo>
                  <a:lnTo>
                    <a:pt x="110" y="32"/>
                  </a:lnTo>
                  <a:lnTo>
                    <a:pt x="108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2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8" y="26"/>
                  </a:lnTo>
                  <a:lnTo>
                    <a:pt x="112" y="24"/>
                  </a:lnTo>
                  <a:lnTo>
                    <a:pt x="116" y="24"/>
                  </a:lnTo>
                  <a:lnTo>
                    <a:pt x="116" y="24"/>
                  </a:lnTo>
                  <a:close/>
                  <a:moveTo>
                    <a:pt x="108" y="14"/>
                  </a:moveTo>
                  <a:lnTo>
                    <a:pt x="108" y="14"/>
                  </a:lnTo>
                  <a:lnTo>
                    <a:pt x="106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2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4"/>
                  </a:lnTo>
                  <a:lnTo>
                    <a:pt x="102" y="22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8" y="2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8" y="14"/>
                  </a:lnTo>
                  <a:close/>
                  <a:moveTo>
                    <a:pt x="86" y="10"/>
                  </a:moveTo>
                  <a:lnTo>
                    <a:pt x="86" y="10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6" y="10"/>
                  </a:lnTo>
                  <a:close/>
                  <a:moveTo>
                    <a:pt x="56" y="36"/>
                  </a:moveTo>
                  <a:lnTo>
                    <a:pt x="56" y="36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4" y="2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8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30"/>
                  </a:lnTo>
                  <a:close/>
                  <a:moveTo>
                    <a:pt x="78" y="24"/>
                  </a:moveTo>
                  <a:lnTo>
                    <a:pt x="78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6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8" y="24"/>
                  </a:lnTo>
                  <a:close/>
                  <a:moveTo>
                    <a:pt x="76" y="12"/>
                  </a:moveTo>
                  <a:lnTo>
                    <a:pt x="76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2"/>
                  </a:lnTo>
                  <a:close/>
                  <a:moveTo>
                    <a:pt x="56" y="14"/>
                  </a:moveTo>
                  <a:lnTo>
                    <a:pt x="56" y="14"/>
                  </a:lnTo>
                  <a:lnTo>
                    <a:pt x="60" y="14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6" y="14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4"/>
                  </a:lnTo>
                  <a:close/>
                  <a:moveTo>
                    <a:pt x="48" y="30"/>
                  </a:moveTo>
                  <a:lnTo>
                    <a:pt x="48" y="30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30"/>
                  </a:lnTo>
                  <a:close/>
                  <a:moveTo>
                    <a:pt x="40" y="16"/>
                  </a:moveTo>
                  <a:lnTo>
                    <a:pt x="40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40" y="16"/>
                  </a:lnTo>
                  <a:lnTo>
                    <a:pt x="40" y="16"/>
                  </a:lnTo>
                  <a:close/>
                  <a:moveTo>
                    <a:pt x="26" y="28"/>
                  </a:moveTo>
                  <a:lnTo>
                    <a:pt x="26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3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2" name="Freeform 49988"/>
            <p:cNvSpPr>
              <a:spLocks/>
            </p:cNvSpPr>
            <p:nvPr/>
          </p:nvSpPr>
          <p:spPr bwMode="auto">
            <a:xfrm>
              <a:off x="382" y="819"/>
              <a:ext cx="20" cy="14"/>
            </a:xfrm>
            <a:custGeom>
              <a:avLst/>
              <a:gdLst>
                <a:gd name="T0" fmla="*/ 20 w 20"/>
                <a:gd name="T1" fmla="*/ 2 h 14"/>
                <a:gd name="T2" fmla="*/ 20 w 20"/>
                <a:gd name="T3" fmla="*/ 2 h 14"/>
                <a:gd name="T4" fmla="*/ 16 w 20"/>
                <a:gd name="T5" fmla="*/ 4 h 14"/>
                <a:gd name="T6" fmla="*/ 14 w 20"/>
                <a:gd name="T7" fmla="*/ 4 h 14"/>
                <a:gd name="T8" fmla="*/ 12 w 20"/>
                <a:gd name="T9" fmla="*/ 4 h 14"/>
                <a:gd name="T10" fmla="*/ 12 w 20"/>
                <a:gd name="T11" fmla="*/ 0 h 14"/>
                <a:gd name="T12" fmla="*/ 12 w 20"/>
                <a:gd name="T13" fmla="*/ 0 h 14"/>
                <a:gd name="T14" fmla="*/ 8 w 20"/>
                <a:gd name="T15" fmla="*/ 2 h 14"/>
                <a:gd name="T16" fmla="*/ 6 w 20"/>
                <a:gd name="T17" fmla="*/ 4 h 14"/>
                <a:gd name="T18" fmla="*/ 0 w 20"/>
                <a:gd name="T19" fmla="*/ 6 h 14"/>
                <a:gd name="T20" fmla="*/ 0 w 20"/>
                <a:gd name="T21" fmla="*/ 6 h 14"/>
                <a:gd name="T22" fmla="*/ 6 w 20"/>
                <a:gd name="T23" fmla="*/ 14 h 14"/>
                <a:gd name="T24" fmla="*/ 6 w 20"/>
                <a:gd name="T25" fmla="*/ 14 h 14"/>
                <a:gd name="T26" fmla="*/ 10 w 20"/>
                <a:gd name="T27" fmla="*/ 14 h 14"/>
                <a:gd name="T28" fmla="*/ 14 w 20"/>
                <a:gd name="T29" fmla="*/ 10 h 14"/>
                <a:gd name="T30" fmla="*/ 20 w 20"/>
                <a:gd name="T31" fmla="*/ 2 h 14"/>
                <a:gd name="T32" fmla="*/ 20 w 20"/>
                <a:gd name="T3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20" y="2"/>
                  </a:move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3" name="Freeform 49989"/>
            <p:cNvSpPr>
              <a:spLocks/>
            </p:cNvSpPr>
            <p:nvPr/>
          </p:nvSpPr>
          <p:spPr bwMode="auto">
            <a:xfrm>
              <a:off x="404" y="821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6 h 12"/>
                <a:gd name="T4" fmla="*/ 10 w 12"/>
                <a:gd name="T5" fmla="*/ 6 h 12"/>
                <a:gd name="T6" fmla="*/ 10 w 12"/>
                <a:gd name="T7" fmla="*/ 4 h 12"/>
                <a:gd name="T8" fmla="*/ 10 w 12"/>
                <a:gd name="T9" fmla="*/ 2 h 12"/>
                <a:gd name="T10" fmla="*/ 8 w 12"/>
                <a:gd name="T11" fmla="*/ 0 h 12"/>
                <a:gd name="T12" fmla="*/ 8 w 12"/>
                <a:gd name="T13" fmla="*/ 0 h 12"/>
                <a:gd name="T14" fmla="*/ 6 w 12"/>
                <a:gd name="T15" fmla="*/ 2 h 12"/>
                <a:gd name="T16" fmla="*/ 6 w 12"/>
                <a:gd name="T17" fmla="*/ 4 h 12"/>
                <a:gd name="T18" fmla="*/ 6 w 12"/>
                <a:gd name="T19" fmla="*/ 6 h 12"/>
                <a:gd name="T20" fmla="*/ 6 w 12"/>
                <a:gd name="T21" fmla="*/ 8 h 12"/>
                <a:gd name="T22" fmla="*/ 6 w 12"/>
                <a:gd name="T23" fmla="*/ 8 h 12"/>
                <a:gd name="T24" fmla="*/ 6 w 12"/>
                <a:gd name="T25" fmla="*/ 4 h 12"/>
                <a:gd name="T26" fmla="*/ 6 w 12"/>
                <a:gd name="T27" fmla="*/ 4 h 12"/>
                <a:gd name="T28" fmla="*/ 2 w 12"/>
                <a:gd name="T29" fmla="*/ 6 h 12"/>
                <a:gd name="T30" fmla="*/ 0 w 12"/>
                <a:gd name="T31" fmla="*/ 12 h 12"/>
                <a:gd name="T32" fmla="*/ 0 w 12"/>
                <a:gd name="T33" fmla="*/ 12 h 12"/>
                <a:gd name="T34" fmla="*/ 4 w 12"/>
                <a:gd name="T35" fmla="*/ 10 h 12"/>
                <a:gd name="T36" fmla="*/ 8 w 12"/>
                <a:gd name="T37" fmla="*/ 10 h 12"/>
                <a:gd name="T38" fmla="*/ 12 w 12"/>
                <a:gd name="T39" fmla="*/ 10 h 12"/>
                <a:gd name="T40" fmla="*/ 12 w 12"/>
                <a:gd name="T41" fmla="*/ 6 h 12"/>
                <a:gd name="T42" fmla="*/ 12 w 12"/>
                <a:gd name="T4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4" name="Freeform 49990"/>
            <p:cNvSpPr>
              <a:spLocks/>
            </p:cNvSpPr>
            <p:nvPr/>
          </p:nvSpPr>
          <p:spPr bwMode="auto">
            <a:xfrm>
              <a:off x="522" y="775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2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2 h 6"/>
                <a:gd name="T12" fmla="*/ 4 w 4"/>
                <a:gd name="T13" fmla="*/ 0 h 6"/>
                <a:gd name="T14" fmla="*/ 2 w 4"/>
                <a:gd name="T15" fmla="*/ 0 h 6"/>
                <a:gd name="T16" fmla="*/ 2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5" name="Freeform 49991"/>
            <p:cNvSpPr>
              <a:spLocks noEditPoints="1"/>
            </p:cNvSpPr>
            <p:nvPr/>
          </p:nvSpPr>
          <p:spPr bwMode="auto">
            <a:xfrm>
              <a:off x="346" y="727"/>
              <a:ext cx="196" cy="54"/>
            </a:xfrm>
            <a:custGeom>
              <a:avLst/>
              <a:gdLst>
                <a:gd name="T0" fmla="*/ 16 w 196"/>
                <a:gd name="T1" fmla="*/ 48 h 54"/>
                <a:gd name="T2" fmla="*/ 42 w 196"/>
                <a:gd name="T3" fmla="*/ 44 h 54"/>
                <a:gd name="T4" fmla="*/ 48 w 196"/>
                <a:gd name="T5" fmla="*/ 44 h 54"/>
                <a:gd name="T6" fmla="*/ 58 w 196"/>
                <a:gd name="T7" fmla="*/ 44 h 54"/>
                <a:gd name="T8" fmla="*/ 74 w 196"/>
                <a:gd name="T9" fmla="*/ 46 h 54"/>
                <a:gd name="T10" fmla="*/ 76 w 196"/>
                <a:gd name="T11" fmla="*/ 46 h 54"/>
                <a:gd name="T12" fmla="*/ 98 w 196"/>
                <a:gd name="T13" fmla="*/ 44 h 54"/>
                <a:gd name="T14" fmla="*/ 108 w 196"/>
                <a:gd name="T15" fmla="*/ 48 h 54"/>
                <a:gd name="T16" fmla="*/ 126 w 196"/>
                <a:gd name="T17" fmla="*/ 42 h 54"/>
                <a:gd name="T18" fmla="*/ 130 w 196"/>
                <a:gd name="T19" fmla="*/ 44 h 54"/>
                <a:gd name="T20" fmla="*/ 124 w 196"/>
                <a:gd name="T21" fmla="*/ 34 h 54"/>
                <a:gd name="T22" fmla="*/ 138 w 196"/>
                <a:gd name="T23" fmla="*/ 38 h 54"/>
                <a:gd name="T24" fmla="*/ 148 w 196"/>
                <a:gd name="T25" fmla="*/ 34 h 54"/>
                <a:gd name="T26" fmla="*/ 158 w 196"/>
                <a:gd name="T27" fmla="*/ 30 h 54"/>
                <a:gd name="T28" fmla="*/ 170 w 196"/>
                <a:gd name="T29" fmla="*/ 24 h 54"/>
                <a:gd name="T30" fmla="*/ 184 w 196"/>
                <a:gd name="T31" fmla="*/ 26 h 54"/>
                <a:gd name="T32" fmla="*/ 184 w 196"/>
                <a:gd name="T33" fmla="*/ 16 h 54"/>
                <a:gd name="T34" fmla="*/ 178 w 196"/>
                <a:gd name="T35" fmla="*/ 22 h 54"/>
                <a:gd name="T36" fmla="*/ 170 w 196"/>
                <a:gd name="T37" fmla="*/ 18 h 54"/>
                <a:gd name="T38" fmla="*/ 156 w 196"/>
                <a:gd name="T39" fmla="*/ 10 h 54"/>
                <a:gd name="T40" fmla="*/ 170 w 196"/>
                <a:gd name="T41" fmla="*/ 12 h 54"/>
                <a:gd name="T42" fmla="*/ 168 w 196"/>
                <a:gd name="T43" fmla="*/ 8 h 54"/>
                <a:gd name="T44" fmla="*/ 162 w 196"/>
                <a:gd name="T45" fmla="*/ 2 h 54"/>
                <a:gd name="T46" fmla="*/ 150 w 196"/>
                <a:gd name="T47" fmla="*/ 18 h 54"/>
                <a:gd name="T48" fmla="*/ 144 w 196"/>
                <a:gd name="T49" fmla="*/ 18 h 54"/>
                <a:gd name="T50" fmla="*/ 142 w 196"/>
                <a:gd name="T51" fmla="*/ 10 h 54"/>
                <a:gd name="T52" fmla="*/ 134 w 196"/>
                <a:gd name="T53" fmla="*/ 14 h 54"/>
                <a:gd name="T54" fmla="*/ 106 w 196"/>
                <a:gd name="T55" fmla="*/ 14 h 54"/>
                <a:gd name="T56" fmla="*/ 88 w 196"/>
                <a:gd name="T57" fmla="*/ 2 h 54"/>
                <a:gd name="T58" fmla="*/ 66 w 196"/>
                <a:gd name="T59" fmla="*/ 14 h 54"/>
                <a:gd name="T60" fmla="*/ 38 w 196"/>
                <a:gd name="T61" fmla="*/ 10 h 54"/>
                <a:gd name="T62" fmla="*/ 40 w 196"/>
                <a:gd name="T63" fmla="*/ 20 h 54"/>
                <a:gd name="T64" fmla="*/ 42 w 196"/>
                <a:gd name="T65" fmla="*/ 30 h 54"/>
                <a:gd name="T66" fmla="*/ 30 w 196"/>
                <a:gd name="T67" fmla="*/ 40 h 54"/>
                <a:gd name="T68" fmla="*/ 14 w 196"/>
                <a:gd name="T69" fmla="*/ 32 h 54"/>
                <a:gd name="T70" fmla="*/ 8 w 196"/>
                <a:gd name="T71" fmla="*/ 36 h 54"/>
                <a:gd name="T72" fmla="*/ 0 w 196"/>
                <a:gd name="T73" fmla="*/ 36 h 54"/>
                <a:gd name="T74" fmla="*/ 12 w 196"/>
                <a:gd name="T75" fmla="*/ 40 h 54"/>
                <a:gd name="T76" fmla="*/ 8 w 196"/>
                <a:gd name="T77" fmla="*/ 54 h 54"/>
                <a:gd name="T78" fmla="*/ 68 w 196"/>
                <a:gd name="T79" fmla="*/ 42 h 54"/>
                <a:gd name="T80" fmla="*/ 112 w 196"/>
                <a:gd name="T81" fmla="*/ 42 h 54"/>
                <a:gd name="T82" fmla="*/ 116 w 196"/>
                <a:gd name="T83" fmla="*/ 32 h 54"/>
                <a:gd name="T84" fmla="*/ 132 w 196"/>
                <a:gd name="T85" fmla="*/ 30 h 54"/>
                <a:gd name="T86" fmla="*/ 134 w 196"/>
                <a:gd name="T87" fmla="*/ 22 h 54"/>
                <a:gd name="T88" fmla="*/ 118 w 196"/>
                <a:gd name="T89" fmla="*/ 18 h 54"/>
                <a:gd name="T90" fmla="*/ 86 w 196"/>
                <a:gd name="T91" fmla="*/ 10 h 54"/>
                <a:gd name="T92" fmla="*/ 78 w 196"/>
                <a:gd name="T93" fmla="*/ 12 h 54"/>
                <a:gd name="T94" fmla="*/ 100 w 196"/>
                <a:gd name="T95" fmla="*/ 18 h 54"/>
                <a:gd name="T96" fmla="*/ 108 w 196"/>
                <a:gd name="T97" fmla="*/ 22 h 54"/>
                <a:gd name="T98" fmla="*/ 106 w 196"/>
                <a:gd name="T99" fmla="*/ 36 h 54"/>
                <a:gd name="T100" fmla="*/ 84 w 196"/>
                <a:gd name="T101" fmla="*/ 36 h 54"/>
                <a:gd name="T102" fmla="*/ 80 w 196"/>
                <a:gd name="T103" fmla="*/ 32 h 54"/>
                <a:gd name="T104" fmla="*/ 64 w 196"/>
                <a:gd name="T105" fmla="*/ 24 h 54"/>
                <a:gd name="T106" fmla="*/ 62 w 196"/>
                <a:gd name="T107" fmla="*/ 18 h 54"/>
                <a:gd name="T108" fmla="*/ 62 w 196"/>
                <a:gd name="T109" fmla="*/ 34 h 54"/>
                <a:gd name="T110" fmla="*/ 58 w 196"/>
                <a:gd name="T111" fmla="*/ 32 h 54"/>
                <a:gd name="T112" fmla="*/ 22 w 196"/>
                <a:gd name="T11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6" h="54">
                  <a:moveTo>
                    <a:pt x="8" y="54"/>
                  </a:moveTo>
                  <a:lnTo>
                    <a:pt x="8" y="54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8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4" y="50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6" y="46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62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8" y="44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90" y="4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6" y="44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108" y="48"/>
                  </a:lnTo>
                  <a:lnTo>
                    <a:pt x="110" y="48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20" y="44"/>
                  </a:lnTo>
                  <a:lnTo>
                    <a:pt x="124" y="40"/>
                  </a:lnTo>
                  <a:lnTo>
                    <a:pt x="126" y="40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30" y="44"/>
                  </a:lnTo>
                  <a:lnTo>
                    <a:pt x="130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0"/>
                  </a:lnTo>
                  <a:lnTo>
                    <a:pt x="130" y="38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4" y="34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28" y="36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4" y="38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8" y="38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40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0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50" y="36"/>
                  </a:lnTo>
                  <a:lnTo>
                    <a:pt x="152" y="36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8" y="28"/>
                  </a:lnTo>
                  <a:lnTo>
                    <a:pt x="162" y="26"/>
                  </a:lnTo>
                  <a:lnTo>
                    <a:pt x="168" y="26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68" y="28"/>
                  </a:lnTo>
                  <a:lnTo>
                    <a:pt x="168" y="30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76" y="26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6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8" y="26"/>
                  </a:lnTo>
                  <a:lnTo>
                    <a:pt x="192" y="24"/>
                  </a:lnTo>
                  <a:lnTo>
                    <a:pt x="194" y="22"/>
                  </a:lnTo>
                  <a:lnTo>
                    <a:pt x="196" y="18"/>
                  </a:lnTo>
                  <a:lnTo>
                    <a:pt x="196" y="18"/>
                  </a:lnTo>
                  <a:lnTo>
                    <a:pt x="190" y="18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2" y="20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18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70" y="18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8" y="14"/>
                  </a:lnTo>
                  <a:lnTo>
                    <a:pt x="156" y="12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60" y="1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8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4" y="10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6"/>
                  </a:lnTo>
                  <a:lnTo>
                    <a:pt x="170" y="8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70" y="4"/>
                  </a:lnTo>
                  <a:lnTo>
                    <a:pt x="172" y="4"/>
                  </a:lnTo>
                  <a:lnTo>
                    <a:pt x="170" y="2"/>
                  </a:lnTo>
                  <a:lnTo>
                    <a:pt x="170" y="2"/>
                  </a:lnTo>
                  <a:lnTo>
                    <a:pt x="166" y="2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0" y="8"/>
                  </a:lnTo>
                  <a:lnTo>
                    <a:pt x="156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0" y="20"/>
                  </a:lnTo>
                  <a:lnTo>
                    <a:pt x="136" y="20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4" y="14"/>
                  </a:lnTo>
                  <a:lnTo>
                    <a:pt x="128" y="12"/>
                  </a:lnTo>
                  <a:lnTo>
                    <a:pt x="122" y="10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18" y="10"/>
                  </a:lnTo>
                  <a:lnTo>
                    <a:pt x="114" y="12"/>
                  </a:lnTo>
                  <a:lnTo>
                    <a:pt x="110" y="12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0" y="10"/>
                  </a:lnTo>
                  <a:lnTo>
                    <a:pt x="94" y="10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78" y="2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2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6" y="4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8" y="54"/>
                  </a:lnTo>
                  <a:close/>
                  <a:moveTo>
                    <a:pt x="64" y="44"/>
                  </a:moveTo>
                  <a:lnTo>
                    <a:pt x="64" y="44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0"/>
                  </a:lnTo>
                  <a:lnTo>
                    <a:pt x="68" y="42"/>
                  </a:lnTo>
                  <a:lnTo>
                    <a:pt x="64" y="44"/>
                  </a:lnTo>
                  <a:lnTo>
                    <a:pt x="64" y="44"/>
                  </a:lnTo>
                  <a:close/>
                  <a:moveTo>
                    <a:pt x="116" y="44"/>
                  </a:moveTo>
                  <a:lnTo>
                    <a:pt x="116" y="44"/>
                  </a:lnTo>
                  <a:lnTo>
                    <a:pt x="114" y="4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38"/>
                  </a:lnTo>
                  <a:lnTo>
                    <a:pt x="114" y="36"/>
                  </a:lnTo>
                  <a:lnTo>
                    <a:pt x="112" y="34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16" y="44"/>
                  </a:lnTo>
                  <a:lnTo>
                    <a:pt x="116" y="44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34" y="26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26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24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6" y="22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22" y="14"/>
                  </a:moveTo>
                  <a:lnTo>
                    <a:pt x="122" y="14"/>
                  </a:lnTo>
                  <a:lnTo>
                    <a:pt x="122" y="16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0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2" y="14"/>
                  </a:lnTo>
                  <a:lnTo>
                    <a:pt x="122" y="14"/>
                  </a:lnTo>
                  <a:close/>
                  <a:moveTo>
                    <a:pt x="86" y="6"/>
                  </a:moveTo>
                  <a:lnTo>
                    <a:pt x="86" y="6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2" y="12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86" y="6"/>
                  </a:lnTo>
                  <a:lnTo>
                    <a:pt x="86" y="6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2" y="14"/>
                  </a:lnTo>
                  <a:lnTo>
                    <a:pt x="8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0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4" y="28"/>
                  </a:lnTo>
                  <a:lnTo>
                    <a:pt x="102" y="32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4" y="32"/>
                  </a:lnTo>
                  <a:lnTo>
                    <a:pt x="106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68" y="34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64" y="24"/>
                  </a:lnTo>
                  <a:lnTo>
                    <a:pt x="68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6" y="14"/>
                  </a:lnTo>
                  <a:lnTo>
                    <a:pt x="78" y="12"/>
                  </a:lnTo>
                  <a:lnTo>
                    <a:pt x="78" y="12"/>
                  </a:lnTo>
                  <a:close/>
                  <a:moveTo>
                    <a:pt x="58" y="32"/>
                  </a:moveTo>
                  <a:lnTo>
                    <a:pt x="58" y="32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6" name="Freeform 49992"/>
            <p:cNvSpPr>
              <a:spLocks/>
            </p:cNvSpPr>
            <p:nvPr/>
          </p:nvSpPr>
          <p:spPr bwMode="auto">
            <a:xfrm>
              <a:off x="346" y="769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7" name="Rectangle 49993"/>
            <p:cNvSpPr>
              <a:spLocks noChangeArrowheads="1"/>
            </p:cNvSpPr>
            <p:nvPr/>
          </p:nvSpPr>
          <p:spPr bwMode="auto">
            <a:xfrm>
              <a:off x="328" y="727"/>
              <a:ext cx="1" cy="1"/>
            </a:xfrm>
            <a:prstGeom prst="rect">
              <a:avLst/>
            </a:pr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8" name="Freeform 49994"/>
            <p:cNvSpPr>
              <a:spLocks/>
            </p:cNvSpPr>
            <p:nvPr/>
          </p:nvSpPr>
          <p:spPr bwMode="auto">
            <a:xfrm>
              <a:off x="330" y="729"/>
              <a:ext cx="20" cy="28"/>
            </a:xfrm>
            <a:custGeom>
              <a:avLst/>
              <a:gdLst>
                <a:gd name="T0" fmla="*/ 10 w 20"/>
                <a:gd name="T1" fmla="*/ 14 h 28"/>
                <a:gd name="T2" fmla="*/ 10 w 20"/>
                <a:gd name="T3" fmla="*/ 14 h 28"/>
                <a:gd name="T4" fmla="*/ 12 w 20"/>
                <a:gd name="T5" fmla="*/ 10 h 28"/>
                <a:gd name="T6" fmla="*/ 16 w 20"/>
                <a:gd name="T7" fmla="*/ 10 h 28"/>
                <a:gd name="T8" fmla="*/ 16 w 20"/>
                <a:gd name="T9" fmla="*/ 10 h 28"/>
                <a:gd name="T10" fmla="*/ 16 w 20"/>
                <a:gd name="T11" fmla="*/ 12 h 28"/>
                <a:gd name="T12" fmla="*/ 16 w 20"/>
                <a:gd name="T13" fmla="*/ 14 h 28"/>
                <a:gd name="T14" fmla="*/ 16 w 20"/>
                <a:gd name="T15" fmla="*/ 14 h 28"/>
                <a:gd name="T16" fmla="*/ 18 w 20"/>
                <a:gd name="T17" fmla="*/ 12 h 28"/>
                <a:gd name="T18" fmla="*/ 18 w 20"/>
                <a:gd name="T19" fmla="*/ 10 h 28"/>
                <a:gd name="T20" fmla="*/ 18 w 20"/>
                <a:gd name="T21" fmla="*/ 10 h 28"/>
                <a:gd name="T22" fmla="*/ 20 w 20"/>
                <a:gd name="T23" fmla="*/ 8 h 28"/>
                <a:gd name="T24" fmla="*/ 20 w 20"/>
                <a:gd name="T25" fmla="*/ 8 h 28"/>
                <a:gd name="T26" fmla="*/ 16 w 20"/>
                <a:gd name="T27" fmla="*/ 6 h 28"/>
                <a:gd name="T28" fmla="*/ 10 w 20"/>
                <a:gd name="T29" fmla="*/ 6 h 28"/>
                <a:gd name="T30" fmla="*/ 6 w 20"/>
                <a:gd name="T31" fmla="*/ 4 h 28"/>
                <a:gd name="T32" fmla="*/ 2 w 20"/>
                <a:gd name="T33" fmla="*/ 0 h 28"/>
                <a:gd name="T34" fmla="*/ 2 w 20"/>
                <a:gd name="T35" fmla="*/ 0 h 28"/>
                <a:gd name="T36" fmla="*/ 0 w 20"/>
                <a:gd name="T37" fmla="*/ 0 h 28"/>
                <a:gd name="T38" fmla="*/ 0 w 20"/>
                <a:gd name="T39" fmla="*/ 0 h 28"/>
                <a:gd name="T40" fmla="*/ 2 w 20"/>
                <a:gd name="T41" fmla="*/ 8 h 28"/>
                <a:gd name="T42" fmla="*/ 2 w 20"/>
                <a:gd name="T43" fmla="*/ 8 h 28"/>
                <a:gd name="T44" fmla="*/ 4 w 20"/>
                <a:gd name="T45" fmla="*/ 6 h 28"/>
                <a:gd name="T46" fmla="*/ 6 w 20"/>
                <a:gd name="T47" fmla="*/ 6 h 28"/>
                <a:gd name="T48" fmla="*/ 6 w 20"/>
                <a:gd name="T49" fmla="*/ 6 h 28"/>
                <a:gd name="T50" fmla="*/ 8 w 20"/>
                <a:gd name="T51" fmla="*/ 8 h 28"/>
                <a:gd name="T52" fmla="*/ 8 w 20"/>
                <a:gd name="T53" fmla="*/ 8 h 28"/>
                <a:gd name="T54" fmla="*/ 8 w 20"/>
                <a:gd name="T55" fmla="*/ 8 h 28"/>
                <a:gd name="T56" fmla="*/ 8 w 20"/>
                <a:gd name="T57" fmla="*/ 12 h 28"/>
                <a:gd name="T58" fmla="*/ 6 w 20"/>
                <a:gd name="T59" fmla="*/ 16 h 28"/>
                <a:gd name="T60" fmla="*/ 6 w 20"/>
                <a:gd name="T61" fmla="*/ 16 h 28"/>
                <a:gd name="T62" fmla="*/ 8 w 20"/>
                <a:gd name="T63" fmla="*/ 18 h 28"/>
                <a:gd name="T64" fmla="*/ 10 w 20"/>
                <a:gd name="T65" fmla="*/ 18 h 28"/>
                <a:gd name="T66" fmla="*/ 10 w 20"/>
                <a:gd name="T67" fmla="*/ 18 h 28"/>
                <a:gd name="T68" fmla="*/ 8 w 20"/>
                <a:gd name="T69" fmla="*/ 20 h 28"/>
                <a:gd name="T70" fmla="*/ 6 w 20"/>
                <a:gd name="T71" fmla="*/ 20 h 28"/>
                <a:gd name="T72" fmla="*/ 8 w 20"/>
                <a:gd name="T73" fmla="*/ 22 h 28"/>
                <a:gd name="T74" fmla="*/ 8 w 20"/>
                <a:gd name="T75" fmla="*/ 22 h 28"/>
                <a:gd name="T76" fmla="*/ 8 w 20"/>
                <a:gd name="T77" fmla="*/ 22 h 28"/>
                <a:gd name="T78" fmla="*/ 10 w 20"/>
                <a:gd name="T79" fmla="*/ 24 h 28"/>
                <a:gd name="T80" fmla="*/ 8 w 20"/>
                <a:gd name="T81" fmla="*/ 24 h 28"/>
                <a:gd name="T82" fmla="*/ 8 w 20"/>
                <a:gd name="T83" fmla="*/ 24 h 28"/>
                <a:gd name="T84" fmla="*/ 10 w 20"/>
                <a:gd name="T85" fmla="*/ 28 h 28"/>
                <a:gd name="T86" fmla="*/ 10 w 20"/>
                <a:gd name="T87" fmla="*/ 28 h 28"/>
                <a:gd name="T88" fmla="*/ 12 w 20"/>
                <a:gd name="T89" fmla="*/ 24 h 28"/>
                <a:gd name="T90" fmla="*/ 12 w 20"/>
                <a:gd name="T91" fmla="*/ 20 h 28"/>
                <a:gd name="T92" fmla="*/ 12 w 20"/>
                <a:gd name="T93" fmla="*/ 16 h 28"/>
                <a:gd name="T94" fmla="*/ 10 w 20"/>
                <a:gd name="T95" fmla="*/ 14 h 28"/>
                <a:gd name="T96" fmla="*/ 10 w 20"/>
                <a:gd name="T9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" h="28">
                  <a:moveTo>
                    <a:pt x="10" y="14"/>
                  </a:moveTo>
                  <a:lnTo>
                    <a:pt x="10" y="14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49" name="Rectangle 49995"/>
            <p:cNvSpPr>
              <a:spLocks noChangeArrowheads="1"/>
            </p:cNvSpPr>
            <p:nvPr/>
          </p:nvSpPr>
          <p:spPr bwMode="auto">
            <a:xfrm>
              <a:off x="334" y="743"/>
              <a:ext cx="1" cy="2"/>
            </a:xfrm>
            <a:prstGeom prst="rect">
              <a:avLst/>
            </a:pr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0" name="Freeform 49996"/>
            <p:cNvSpPr>
              <a:spLocks/>
            </p:cNvSpPr>
            <p:nvPr/>
          </p:nvSpPr>
          <p:spPr bwMode="auto">
            <a:xfrm>
              <a:off x="316" y="655"/>
              <a:ext cx="10" cy="18"/>
            </a:xfrm>
            <a:custGeom>
              <a:avLst/>
              <a:gdLst>
                <a:gd name="T0" fmla="*/ 4 w 10"/>
                <a:gd name="T1" fmla="*/ 16 h 18"/>
                <a:gd name="T2" fmla="*/ 4 w 10"/>
                <a:gd name="T3" fmla="*/ 16 h 18"/>
                <a:gd name="T4" fmla="*/ 4 w 10"/>
                <a:gd name="T5" fmla="*/ 16 h 18"/>
                <a:gd name="T6" fmla="*/ 4 w 10"/>
                <a:gd name="T7" fmla="*/ 18 h 18"/>
                <a:gd name="T8" fmla="*/ 4 w 10"/>
                <a:gd name="T9" fmla="*/ 18 h 18"/>
                <a:gd name="T10" fmla="*/ 6 w 10"/>
                <a:gd name="T11" fmla="*/ 14 h 18"/>
                <a:gd name="T12" fmla="*/ 8 w 10"/>
                <a:gd name="T13" fmla="*/ 14 h 18"/>
                <a:gd name="T14" fmla="*/ 10 w 10"/>
                <a:gd name="T15" fmla="*/ 10 h 18"/>
                <a:gd name="T16" fmla="*/ 10 w 10"/>
                <a:gd name="T17" fmla="*/ 10 h 18"/>
                <a:gd name="T18" fmla="*/ 8 w 10"/>
                <a:gd name="T19" fmla="*/ 10 h 18"/>
                <a:gd name="T20" fmla="*/ 8 w 10"/>
                <a:gd name="T21" fmla="*/ 8 h 18"/>
                <a:gd name="T22" fmla="*/ 10 w 10"/>
                <a:gd name="T23" fmla="*/ 6 h 18"/>
                <a:gd name="T24" fmla="*/ 10 w 10"/>
                <a:gd name="T25" fmla="*/ 6 h 18"/>
                <a:gd name="T26" fmla="*/ 6 w 10"/>
                <a:gd name="T27" fmla="*/ 6 h 18"/>
                <a:gd name="T28" fmla="*/ 6 w 10"/>
                <a:gd name="T29" fmla="*/ 6 h 18"/>
                <a:gd name="T30" fmla="*/ 4 w 10"/>
                <a:gd name="T31" fmla="*/ 8 h 18"/>
                <a:gd name="T32" fmla="*/ 2 w 10"/>
                <a:gd name="T33" fmla="*/ 8 h 18"/>
                <a:gd name="T34" fmla="*/ 2 w 10"/>
                <a:gd name="T35" fmla="*/ 8 h 18"/>
                <a:gd name="T36" fmla="*/ 4 w 10"/>
                <a:gd name="T37" fmla="*/ 4 h 18"/>
                <a:gd name="T38" fmla="*/ 4 w 10"/>
                <a:gd name="T39" fmla="*/ 4 h 18"/>
                <a:gd name="T40" fmla="*/ 2 w 10"/>
                <a:gd name="T41" fmla="*/ 2 h 18"/>
                <a:gd name="T42" fmla="*/ 0 w 10"/>
                <a:gd name="T43" fmla="*/ 2 h 18"/>
                <a:gd name="T44" fmla="*/ 0 w 10"/>
                <a:gd name="T45" fmla="*/ 0 h 18"/>
                <a:gd name="T46" fmla="*/ 0 w 10"/>
                <a:gd name="T47" fmla="*/ 0 h 18"/>
                <a:gd name="T48" fmla="*/ 0 w 10"/>
                <a:gd name="T49" fmla="*/ 0 h 18"/>
                <a:gd name="T50" fmla="*/ 0 w 10"/>
                <a:gd name="T51" fmla="*/ 12 h 18"/>
                <a:gd name="T52" fmla="*/ 0 w 10"/>
                <a:gd name="T53" fmla="*/ 12 h 18"/>
                <a:gd name="T54" fmla="*/ 4 w 10"/>
                <a:gd name="T55" fmla="*/ 12 h 18"/>
                <a:gd name="T56" fmla="*/ 4 w 10"/>
                <a:gd name="T57" fmla="*/ 16 h 18"/>
                <a:gd name="T58" fmla="*/ 4 w 10"/>
                <a:gd name="T5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18">
                  <a:moveTo>
                    <a:pt x="4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1" name="Rectangle 49997"/>
            <p:cNvSpPr>
              <a:spLocks noChangeArrowheads="1"/>
            </p:cNvSpPr>
            <p:nvPr/>
          </p:nvSpPr>
          <p:spPr bwMode="auto">
            <a:xfrm>
              <a:off x="316" y="623"/>
              <a:ext cx="1" cy="2"/>
            </a:xfrm>
            <a:prstGeom prst="rect">
              <a:avLst/>
            </a:pr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2" name="Freeform 49998"/>
            <p:cNvSpPr>
              <a:spLocks noEditPoints="1"/>
            </p:cNvSpPr>
            <p:nvPr/>
          </p:nvSpPr>
          <p:spPr bwMode="auto">
            <a:xfrm>
              <a:off x="316" y="579"/>
              <a:ext cx="150" cy="54"/>
            </a:xfrm>
            <a:custGeom>
              <a:avLst/>
              <a:gdLst>
                <a:gd name="T0" fmla="*/ 10 w 150"/>
                <a:gd name="T1" fmla="*/ 32 h 54"/>
                <a:gd name="T2" fmla="*/ 14 w 150"/>
                <a:gd name="T3" fmla="*/ 28 h 54"/>
                <a:gd name="T4" fmla="*/ 34 w 150"/>
                <a:gd name="T5" fmla="*/ 26 h 54"/>
                <a:gd name="T6" fmla="*/ 26 w 150"/>
                <a:gd name="T7" fmla="*/ 38 h 54"/>
                <a:gd name="T8" fmla="*/ 36 w 150"/>
                <a:gd name="T9" fmla="*/ 40 h 54"/>
                <a:gd name="T10" fmla="*/ 84 w 150"/>
                <a:gd name="T11" fmla="*/ 42 h 54"/>
                <a:gd name="T12" fmla="*/ 96 w 150"/>
                <a:gd name="T13" fmla="*/ 52 h 54"/>
                <a:gd name="T14" fmla="*/ 100 w 150"/>
                <a:gd name="T15" fmla="*/ 48 h 54"/>
                <a:gd name="T16" fmla="*/ 108 w 150"/>
                <a:gd name="T17" fmla="*/ 48 h 54"/>
                <a:gd name="T18" fmla="*/ 118 w 150"/>
                <a:gd name="T19" fmla="*/ 54 h 54"/>
                <a:gd name="T20" fmla="*/ 128 w 150"/>
                <a:gd name="T21" fmla="*/ 52 h 54"/>
                <a:gd name="T22" fmla="*/ 142 w 150"/>
                <a:gd name="T23" fmla="*/ 44 h 54"/>
                <a:gd name="T24" fmla="*/ 142 w 150"/>
                <a:gd name="T25" fmla="*/ 34 h 54"/>
                <a:gd name="T26" fmla="*/ 134 w 150"/>
                <a:gd name="T27" fmla="*/ 38 h 54"/>
                <a:gd name="T28" fmla="*/ 128 w 150"/>
                <a:gd name="T29" fmla="*/ 36 h 54"/>
                <a:gd name="T30" fmla="*/ 128 w 150"/>
                <a:gd name="T31" fmla="*/ 28 h 54"/>
                <a:gd name="T32" fmla="*/ 136 w 150"/>
                <a:gd name="T33" fmla="*/ 18 h 54"/>
                <a:gd name="T34" fmla="*/ 116 w 150"/>
                <a:gd name="T35" fmla="*/ 12 h 54"/>
                <a:gd name="T36" fmla="*/ 114 w 150"/>
                <a:gd name="T37" fmla="*/ 2 h 54"/>
                <a:gd name="T38" fmla="*/ 110 w 150"/>
                <a:gd name="T39" fmla="*/ 12 h 54"/>
                <a:gd name="T40" fmla="*/ 100 w 150"/>
                <a:gd name="T41" fmla="*/ 8 h 54"/>
                <a:gd name="T42" fmla="*/ 94 w 150"/>
                <a:gd name="T43" fmla="*/ 20 h 54"/>
                <a:gd name="T44" fmla="*/ 88 w 150"/>
                <a:gd name="T45" fmla="*/ 16 h 54"/>
                <a:gd name="T46" fmla="*/ 98 w 150"/>
                <a:gd name="T47" fmla="*/ 10 h 54"/>
                <a:gd name="T48" fmla="*/ 84 w 150"/>
                <a:gd name="T49" fmla="*/ 10 h 54"/>
                <a:gd name="T50" fmla="*/ 78 w 150"/>
                <a:gd name="T51" fmla="*/ 8 h 54"/>
                <a:gd name="T52" fmla="*/ 68 w 150"/>
                <a:gd name="T53" fmla="*/ 8 h 54"/>
                <a:gd name="T54" fmla="*/ 70 w 150"/>
                <a:gd name="T55" fmla="*/ 2 h 54"/>
                <a:gd name="T56" fmla="*/ 46 w 150"/>
                <a:gd name="T57" fmla="*/ 4 h 54"/>
                <a:gd name="T58" fmla="*/ 30 w 150"/>
                <a:gd name="T59" fmla="*/ 12 h 54"/>
                <a:gd name="T60" fmla="*/ 22 w 150"/>
                <a:gd name="T61" fmla="*/ 16 h 54"/>
                <a:gd name="T62" fmla="*/ 12 w 150"/>
                <a:gd name="T63" fmla="*/ 20 h 54"/>
                <a:gd name="T64" fmla="*/ 4 w 150"/>
                <a:gd name="T65" fmla="*/ 20 h 54"/>
                <a:gd name="T66" fmla="*/ 56 w 150"/>
                <a:gd name="T67" fmla="*/ 32 h 54"/>
                <a:gd name="T68" fmla="*/ 88 w 150"/>
                <a:gd name="T69" fmla="*/ 38 h 54"/>
                <a:gd name="T70" fmla="*/ 88 w 150"/>
                <a:gd name="T71" fmla="*/ 26 h 54"/>
                <a:gd name="T72" fmla="*/ 104 w 150"/>
                <a:gd name="T73" fmla="*/ 22 h 54"/>
                <a:gd name="T74" fmla="*/ 106 w 150"/>
                <a:gd name="T75" fmla="*/ 28 h 54"/>
                <a:gd name="T76" fmla="*/ 122 w 150"/>
                <a:gd name="T77" fmla="*/ 26 h 54"/>
                <a:gd name="T78" fmla="*/ 112 w 150"/>
                <a:gd name="T79" fmla="*/ 36 h 54"/>
                <a:gd name="T80" fmla="*/ 104 w 150"/>
                <a:gd name="T81" fmla="*/ 32 h 54"/>
                <a:gd name="T82" fmla="*/ 86 w 150"/>
                <a:gd name="T83" fmla="*/ 36 h 54"/>
                <a:gd name="T84" fmla="*/ 82 w 150"/>
                <a:gd name="T85" fmla="*/ 20 h 54"/>
                <a:gd name="T86" fmla="*/ 80 w 150"/>
                <a:gd name="T87" fmla="*/ 30 h 54"/>
                <a:gd name="T88" fmla="*/ 70 w 150"/>
                <a:gd name="T89" fmla="*/ 34 h 54"/>
                <a:gd name="T90" fmla="*/ 70 w 150"/>
                <a:gd name="T91" fmla="*/ 14 h 54"/>
                <a:gd name="T92" fmla="*/ 70 w 150"/>
                <a:gd name="T93" fmla="*/ 16 h 54"/>
                <a:gd name="T94" fmla="*/ 56 w 150"/>
                <a:gd name="T95" fmla="*/ 6 h 54"/>
                <a:gd name="T96" fmla="*/ 58 w 150"/>
                <a:gd name="T97" fmla="*/ 22 h 54"/>
                <a:gd name="T98" fmla="*/ 62 w 150"/>
                <a:gd name="T99" fmla="*/ 26 h 54"/>
                <a:gd name="T100" fmla="*/ 74 w 150"/>
                <a:gd name="T101" fmla="*/ 26 h 54"/>
                <a:gd name="T102" fmla="*/ 60 w 150"/>
                <a:gd name="T103" fmla="*/ 26 h 54"/>
                <a:gd name="T104" fmla="*/ 54 w 150"/>
                <a:gd name="T105" fmla="*/ 18 h 54"/>
                <a:gd name="T106" fmla="*/ 46 w 150"/>
                <a:gd name="T107" fmla="*/ 6 h 54"/>
                <a:gd name="T108" fmla="*/ 46 w 150"/>
                <a:gd name="T109" fmla="*/ 22 h 54"/>
                <a:gd name="T110" fmla="*/ 40 w 150"/>
                <a:gd name="T111" fmla="*/ 12 h 54"/>
                <a:gd name="T112" fmla="*/ 44 w 150"/>
                <a:gd name="T113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" h="54">
                  <a:moveTo>
                    <a:pt x="12" y="36"/>
                  </a:moveTo>
                  <a:lnTo>
                    <a:pt x="12" y="36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4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74" y="42"/>
                  </a:lnTo>
                  <a:lnTo>
                    <a:pt x="84" y="42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6" y="46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08" y="46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32" y="50"/>
                  </a:lnTo>
                  <a:lnTo>
                    <a:pt x="132" y="46"/>
                  </a:lnTo>
                  <a:lnTo>
                    <a:pt x="132" y="44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50" y="38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48" y="30"/>
                  </a:lnTo>
                  <a:lnTo>
                    <a:pt x="148" y="32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2" y="32"/>
                  </a:lnTo>
                  <a:lnTo>
                    <a:pt x="144" y="32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2" y="30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6" y="32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26" y="38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6"/>
                  </a:lnTo>
                  <a:lnTo>
                    <a:pt x="120" y="34"/>
                  </a:lnTo>
                  <a:lnTo>
                    <a:pt x="124" y="34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32" y="32"/>
                  </a:lnTo>
                  <a:lnTo>
                    <a:pt x="132" y="30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28" y="32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4" y="30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6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4" y="16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22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8" y="8"/>
                  </a:lnTo>
                  <a:lnTo>
                    <a:pt x="104" y="4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98" y="16"/>
                  </a:lnTo>
                  <a:lnTo>
                    <a:pt x="94" y="20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6" y="14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4" y="14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2" y="4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2" y="36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88" y="38"/>
                  </a:moveTo>
                  <a:lnTo>
                    <a:pt x="88" y="38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close/>
                  <a:moveTo>
                    <a:pt x="88" y="26"/>
                  </a:moveTo>
                  <a:lnTo>
                    <a:pt x="88" y="26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8" y="24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08" y="22"/>
                  </a:lnTo>
                  <a:lnTo>
                    <a:pt x="106" y="24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12" y="24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2" y="26"/>
                  </a:lnTo>
                  <a:lnTo>
                    <a:pt x="120" y="28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06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4" y="28"/>
                  </a:lnTo>
                  <a:lnTo>
                    <a:pt x="90" y="30"/>
                  </a:lnTo>
                  <a:lnTo>
                    <a:pt x="88" y="34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8" y="26"/>
                  </a:lnTo>
                  <a:lnTo>
                    <a:pt x="88" y="26"/>
                  </a:lnTo>
                  <a:close/>
                  <a:moveTo>
                    <a:pt x="86" y="16"/>
                  </a:moveTo>
                  <a:lnTo>
                    <a:pt x="86" y="16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6" y="16"/>
                  </a:lnTo>
                  <a:lnTo>
                    <a:pt x="86" y="16"/>
                  </a:lnTo>
                  <a:close/>
                  <a:moveTo>
                    <a:pt x="82" y="26"/>
                  </a:moveTo>
                  <a:lnTo>
                    <a:pt x="82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2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2" y="26"/>
                  </a:lnTo>
                  <a:close/>
                  <a:moveTo>
                    <a:pt x="78" y="36"/>
                  </a:moveTo>
                  <a:lnTo>
                    <a:pt x="78" y="36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78" y="36"/>
                  </a:lnTo>
                  <a:lnTo>
                    <a:pt x="78" y="36"/>
                  </a:lnTo>
                  <a:close/>
                  <a:moveTo>
                    <a:pt x="70" y="14"/>
                  </a:moveTo>
                  <a:lnTo>
                    <a:pt x="70" y="14"/>
                  </a:lnTo>
                  <a:lnTo>
                    <a:pt x="72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70" y="14"/>
                  </a:lnTo>
                  <a:close/>
                  <a:moveTo>
                    <a:pt x="60" y="2"/>
                  </a:move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60" y="2"/>
                  </a:lnTo>
                  <a:lnTo>
                    <a:pt x="60" y="2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50" y="4"/>
                  </a:moveTo>
                  <a:lnTo>
                    <a:pt x="50" y="4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4"/>
                  </a:lnTo>
                  <a:close/>
                  <a:moveTo>
                    <a:pt x="46" y="14"/>
                  </a:moveTo>
                  <a:lnTo>
                    <a:pt x="46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6" y="14"/>
                  </a:lnTo>
                  <a:lnTo>
                    <a:pt x="46" y="14"/>
                  </a:lnTo>
                  <a:close/>
                  <a:moveTo>
                    <a:pt x="44" y="8"/>
                  </a:moveTo>
                  <a:lnTo>
                    <a:pt x="44" y="8"/>
                  </a:lnTo>
                  <a:lnTo>
                    <a:pt x="44" y="10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42" y="24"/>
                  </a:lnTo>
                  <a:lnTo>
                    <a:pt x="44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26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3" name="Freeform 49999"/>
            <p:cNvSpPr>
              <a:spLocks noEditPoints="1"/>
            </p:cNvSpPr>
            <p:nvPr/>
          </p:nvSpPr>
          <p:spPr bwMode="auto">
            <a:xfrm>
              <a:off x="322" y="552"/>
              <a:ext cx="38" cy="29"/>
            </a:xfrm>
            <a:custGeom>
              <a:avLst/>
              <a:gdLst>
                <a:gd name="T0" fmla="*/ 4 w 38"/>
                <a:gd name="T1" fmla="*/ 21 h 29"/>
                <a:gd name="T2" fmla="*/ 4 w 38"/>
                <a:gd name="T3" fmla="*/ 25 h 29"/>
                <a:gd name="T4" fmla="*/ 6 w 38"/>
                <a:gd name="T5" fmla="*/ 29 h 29"/>
                <a:gd name="T6" fmla="*/ 10 w 38"/>
                <a:gd name="T7" fmla="*/ 29 h 29"/>
                <a:gd name="T8" fmla="*/ 12 w 38"/>
                <a:gd name="T9" fmla="*/ 29 h 29"/>
                <a:gd name="T10" fmla="*/ 14 w 38"/>
                <a:gd name="T11" fmla="*/ 25 h 29"/>
                <a:gd name="T12" fmla="*/ 12 w 38"/>
                <a:gd name="T13" fmla="*/ 25 h 29"/>
                <a:gd name="T14" fmla="*/ 8 w 38"/>
                <a:gd name="T15" fmla="*/ 25 h 29"/>
                <a:gd name="T16" fmla="*/ 8 w 38"/>
                <a:gd name="T17" fmla="*/ 21 h 29"/>
                <a:gd name="T18" fmla="*/ 16 w 38"/>
                <a:gd name="T19" fmla="*/ 21 h 29"/>
                <a:gd name="T20" fmla="*/ 16 w 38"/>
                <a:gd name="T21" fmla="*/ 16 h 29"/>
                <a:gd name="T22" fmla="*/ 20 w 38"/>
                <a:gd name="T23" fmla="*/ 18 h 29"/>
                <a:gd name="T24" fmla="*/ 20 w 38"/>
                <a:gd name="T25" fmla="*/ 21 h 29"/>
                <a:gd name="T26" fmla="*/ 20 w 38"/>
                <a:gd name="T27" fmla="*/ 23 h 29"/>
                <a:gd name="T28" fmla="*/ 24 w 38"/>
                <a:gd name="T29" fmla="*/ 21 h 29"/>
                <a:gd name="T30" fmla="*/ 26 w 38"/>
                <a:gd name="T31" fmla="*/ 21 h 29"/>
                <a:gd name="T32" fmla="*/ 24 w 38"/>
                <a:gd name="T33" fmla="*/ 20 h 29"/>
                <a:gd name="T34" fmla="*/ 22 w 38"/>
                <a:gd name="T35" fmla="*/ 20 h 29"/>
                <a:gd name="T36" fmla="*/ 26 w 38"/>
                <a:gd name="T37" fmla="*/ 12 h 29"/>
                <a:gd name="T38" fmla="*/ 28 w 38"/>
                <a:gd name="T39" fmla="*/ 10 h 29"/>
                <a:gd name="T40" fmla="*/ 30 w 38"/>
                <a:gd name="T41" fmla="*/ 14 h 29"/>
                <a:gd name="T42" fmla="*/ 32 w 38"/>
                <a:gd name="T43" fmla="*/ 8 h 29"/>
                <a:gd name="T44" fmla="*/ 38 w 38"/>
                <a:gd name="T45" fmla="*/ 6 h 29"/>
                <a:gd name="T46" fmla="*/ 36 w 38"/>
                <a:gd name="T47" fmla="*/ 2 h 29"/>
                <a:gd name="T48" fmla="*/ 32 w 38"/>
                <a:gd name="T49" fmla="*/ 2 h 29"/>
                <a:gd name="T50" fmla="*/ 28 w 38"/>
                <a:gd name="T51" fmla="*/ 4 h 29"/>
                <a:gd name="T52" fmla="*/ 28 w 38"/>
                <a:gd name="T53" fmla="*/ 2 h 29"/>
                <a:gd name="T54" fmla="*/ 28 w 38"/>
                <a:gd name="T55" fmla="*/ 0 h 29"/>
                <a:gd name="T56" fmla="*/ 22 w 38"/>
                <a:gd name="T57" fmla="*/ 4 h 29"/>
                <a:gd name="T58" fmla="*/ 16 w 38"/>
                <a:gd name="T59" fmla="*/ 2 h 29"/>
                <a:gd name="T60" fmla="*/ 4 w 38"/>
                <a:gd name="T61" fmla="*/ 8 h 29"/>
                <a:gd name="T62" fmla="*/ 2 w 38"/>
                <a:gd name="T63" fmla="*/ 12 h 29"/>
                <a:gd name="T64" fmla="*/ 4 w 38"/>
                <a:gd name="T65" fmla="*/ 12 h 29"/>
                <a:gd name="T66" fmla="*/ 2 w 38"/>
                <a:gd name="T67" fmla="*/ 16 h 29"/>
                <a:gd name="T68" fmla="*/ 0 w 38"/>
                <a:gd name="T69" fmla="*/ 21 h 29"/>
                <a:gd name="T70" fmla="*/ 2 w 38"/>
                <a:gd name="T71" fmla="*/ 21 h 29"/>
                <a:gd name="T72" fmla="*/ 4 w 38"/>
                <a:gd name="T73" fmla="*/ 21 h 29"/>
                <a:gd name="T74" fmla="*/ 16 w 38"/>
                <a:gd name="T75" fmla="*/ 8 h 29"/>
                <a:gd name="T76" fmla="*/ 22 w 38"/>
                <a:gd name="T77" fmla="*/ 6 h 29"/>
                <a:gd name="T78" fmla="*/ 20 w 38"/>
                <a:gd name="T79" fmla="*/ 10 h 29"/>
                <a:gd name="T80" fmla="*/ 16 w 38"/>
                <a:gd name="T81" fmla="*/ 12 h 29"/>
                <a:gd name="T82" fmla="*/ 18 w 38"/>
                <a:gd name="T83" fmla="*/ 10 h 29"/>
                <a:gd name="T84" fmla="*/ 16 w 38"/>
                <a:gd name="T85" fmla="*/ 8 h 29"/>
                <a:gd name="T86" fmla="*/ 10 w 38"/>
                <a:gd name="T87" fmla="*/ 8 h 29"/>
                <a:gd name="T88" fmla="*/ 12 w 38"/>
                <a:gd name="T89" fmla="*/ 8 h 29"/>
                <a:gd name="T90" fmla="*/ 14 w 38"/>
                <a:gd name="T91" fmla="*/ 8 h 29"/>
                <a:gd name="T92" fmla="*/ 12 w 38"/>
                <a:gd name="T93" fmla="*/ 12 h 29"/>
                <a:gd name="T94" fmla="*/ 10 w 38"/>
                <a:gd name="T9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29">
                  <a:moveTo>
                    <a:pt x="4" y="21"/>
                  </a:moveTo>
                  <a:lnTo>
                    <a:pt x="4" y="21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6" y="21"/>
                  </a:lnTo>
                  <a:lnTo>
                    <a:pt x="18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1"/>
                  </a:lnTo>
                  <a:close/>
                  <a:moveTo>
                    <a:pt x="16" y="8"/>
                  </a:moveTo>
                  <a:lnTo>
                    <a:pt x="16" y="8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4" name="Freeform 50000"/>
            <p:cNvSpPr>
              <a:spLocks/>
            </p:cNvSpPr>
            <p:nvPr/>
          </p:nvSpPr>
          <p:spPr bwMode="auto">
            <a:xfrm>
              <a:off x="326" y="556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5" name="Freeform 50001"/>
            <p:cNvSpPr>
              <a:spLocks noEditPoints="1"/>
            </p:cNvSpPr>
            <p:nvPr/>
          </p:nvSpPr>
          <p:spPr bwMode="auto">
            <a:xfrm>
              <a:off x="330" y="478"/>
              <a:ext cx="132" cy="70"/>
            </a:xfrm>
            <a:custGeom>
              <a:avLst/>
              <a:gdLst>
                <a:gd name="T0" fmla="*/ 16 w 132"/>
                <a:gd name="T1" fmla="*/ 58 h 70"/>
                <a:gd name="T2" fmla="*/ 18 w 132"/>
                <a:gd name="T3" fmla="*/ 66 h 70"/>
                <a:gd name="T4" fmla="*/ 28 w 132"/>
                <a:gd name="T5" fmla="*/ 64 h 70"/>
                <a:gd name="T6" fmla="*/ 54 w 132"/>
                <a:gd name="T7" fmla="*/ 66 h 70"/>
                <a:gd name="T8" fmla="*/ 66 w 132"/>
                <a:gd name="T9" fmla="*/ 68 h 70"/>
                <a:gd name="T10" fmla="*/ 92 w 132"/>
                <a:gd name="T11" fmla="*/ 58 h 70"/>
                <a:gd name="T12" fmla="*/ 126 w 132"/>
                <a:gd name="T13" fmla="*/ 50 h 70"/>
                <a:gd name="T14" fmla="*/ 118 w 132"/>
                <a:gd name="T15" fmla="*/ 46 h 70"/>
                <a:gd name="T16" fmla="*/ 116 w 132"/>
                <a:gd name="T17" fmla="*/ 48 h 70"/>
                <a:gd name="T18" fmla="*/ 110 w 132"/>
                <a:gd name="T19" fmla="*/ 40 h 70"/>
                <a:gd name="T20" fmla="*/ 98 w 132"/>
                <a:gd name="T21" fmla="*/ 34 h 70"/>
                <a:gd name="T22" fmla="*/ 96 w 132"/>
                <a:gd name="T23" fmla="*/ 22 h 70"/>
                <a:gd name="T24" fmla="*/ 86 w 132"/>
                <a:gd name="T25" fmla="*/ 14 h 70"/>
                <a:gd name="T26" fmla="*/ 92 w 132"/>
                <a:gd name="T27" fmla="*/ 8 h 70"/>
                <a:gd name="T28" fmla="*/ 90 w 132"/>
                <a:gd name="T29" fmla="*/ 4 h 70"/>
                <a:gd name="T30" fmla="*/ 80 w 132"/>
                <a:gd name="T31" fmla="*/ 6 h 70"/>
                <a:gd name="T32" fmla="*/ 72 w 132"/>
                <a:gd name="T33" fmla="*/ 10 h 70"/>
                <a:gd name="T34" fmla="*/ 66 w 132"/>
                <a:gd name="T35" fmla="*/ 8 h 70"/>
                <a:gd name="T36" fmla="*/ 56 w 132"/>
                <a:gd name="T37" fmla="*/ 10 h 70"/>
                <a:gd name="T38" fmla="*/ 48 w 132"/>
                <a:gd name="T39" fmla="*/ 12 h 70"/>
                <a:gd name="T40" fmla="*/ 40 w 132"/>
                <a:gd name="T41" fmla="*/ 12 h 70"/>
                <a:gd name="T42" fmla="*/ 30 w 132"/>
                <a:gd name="T43" fmla="*/ 18 h 70"/>
                <a:gd name="T44" fmla="*/ 42 w 132"/>
                <a:gd name="T45" fmla="*/ 20 h 70"/>
                <a:gd name="T46" fmla="*/ 48 w 132"/>
                <a:gd name="T47" fmla="*/ 30 h 70"/>
                <a:gd name="T48" fmla="*/ 56 w 132"/>
                <a:gd name="T49" fmla="*/ 38 h 70"/>
                <a:gd name="T50" fmla="*/ 58 w 132"/>
                <a:gd name="T51" fmla="*/ 46 h 70"/>
                <a:gd name="T52" fmla="*/ 42 w 132"/>
                <a:gd name="T53" fmla="*/ 46 h 70"/>
                <a:gd name="T54" fmla="*/ 40 w 132"/>
                <a:gd name="T55" fmla="*/ 36 h 70"/>
                <a:gd name="T56" fmla="*/ 28 w 132"/>
                <a:gd name="T57" fmla="*/ 42 h 70"/>
                <a:gd name="T58" fmla="*/ 22 w 132"/>
                <a:gd name="T59" fmla="*/ 32 h 70"/>
                <a:gd name="T60" fmla="*/ 8 w 132"/>
                <a:gd name="T61" fmla="*/ 58 h 70"/>
                <a:gd name="T62" fmla="*/ 4 w 132"/>
                <a:gd name="T63" fmla="*/ 68 h 70"/>
                <a:gd name="T64" fmla="*/ 44 w 132"/>
                <a:gd name="T65" fmla="*/ 28 h 70"/>
                <a:gd name="T66" fmla="*/ 50 w 132"/>
                <a:gd name="T67" fmla="*/ 18 h 70"/>
                <a:gd name="T68" fmla="*/ 66 w 132"/>
                <a:gd name="T69" fmla="*/ 64 h 70"/>
                <a:gd name="T70" fmla="*/ 72 w 132"/>
                <a:gd name="T71" fmla="*/ 36 h 70"/>
                <a:gd name="T72" fmla="*/ 90 w 132"/>
                <a:gd name="T73" fmla="*/ 56 h 70"/>
                <a:gd name="T74" fmla="*/ 78 w 132"/>
                <a:gd name="T75" fmla="*/ 58 h 70"/>
                <a:gd name="T76" fmla="*/ 96 w 132"/>
                <a:gd name="T77" fmla="*/ 52 h 70"/>
                <a:gd name="T78" fmla="*/ 112 w 132"/>
                <a:gd name="T79" fmla="*/ 54 h 70"/>
                <a:gd name="T80" fmla="*/ 90 w 132"/>
                <a:gd name="T81" fmla="*/ 18 h 70"/>
                <a:gd name="T82" fmla="*/ 90 w 132"/>
                <a:gd name="T83" fmla="*/ 18 h 70"/>
                <a:gd name="T84" fmla="*/ 90 w 132"/>
                <a:gd name="T85" fmla="*/ 34 h 70"/>
                <a:gd name="T86" fmla="*/ 88 w 132"/>
                <a:gd name="T87" fmla="*/ 42 h 70"/>
                <a:gd name="T88" fmla="*/ 96 w 132"/>
                <a:gd name="T89" fmla="*/ 40 h 70"/>
                <a:gd name="T90" fmla="*/ 102 w 132"/>
                <a:gd name="T91" fmla="*/ 40 h 70"/>
                <a:gd name="T92" fmla="*/ 96 w 132"/>
                <a:gd name="T93" fmla="*/ 48 h 70"/>
                <a:gd name="T94" fmla="*/ 82 w 132"/>
                <a:gd name="T95" fmla="*/ 42 h 70"/>
                <a:gd name="T96" fmla="*/ 82 w 132"/>
                <a:gd name="T97" fmla="*/ 12 h 70"/>
                <a:gd name="T98" fmla="*/ 80 w 132"/>
                <a:gd name="T99" fmla="*/ 28 h 70"/>
                <a:gd name="T100" fmla="*/ 80 w 132"/>
                <a:gd name="T101" fmla="*/ 28 h 70"/>
                <a:gd name="T102" fmla="*/ 64 w 132"/>
                <a:gd name="T103" fmla="*/ 34 h 70"/>
                <a:gd name="T104" fmla="*/ 62 w 132"/>
                <a:gd name="T105" fmla="*/ 20 h 70"/>
                <a:gd name="T106" fmla="*/ 62 w 132"/>
                <a:gd name="T107" fmla="*/ 18 h 70"/>
                <a:gd name="T108" fmla="*/ 70 w 132"/>
                <a:gd name="T109" fmla="*/ 48 h 70"/>
                <a:gd name="T110" fmla="*/ 72 w 132"/>
                <a:gd name="T111" fmla="*/ 42 h 70"/>
                <a:gd name="T112" fmla="*/ 46 w 132"/>
                <a:gd name="T113" fmla="*/ 54 h 70"/>
                <a:gd name="T114" fmla="*/ 54 w 132"/>
                <a:gd name="T115" fmla="*/ 54 h 70"/>
                <a:gd name="T116" fmla="*/ 60 w 132"/>
                <a:gd name="T117" fmla="*/ 62 h 70"/>
                <a:gd name="T118" fmla="*/ 32 w 132"/>
                <a:gd name="T119" fmla="*/ 56 h 70"/>
                <a:gd name="T120" fmla="*/ 18 w 132"/>
                <a:gd name="T121" fmla="*/ 50 h 70"/>
                <a:gd name="T122" fmla="*/ 36 w 132"/>
                <a:gd name="T123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" h="70">
                  <a:moveTo>
                    <a:pt x="4" y="68"/>
                  </a:moveTo>
                  <a:lnTo>
                    <a:pt x="4" y="68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6" y="6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6" y="68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68"/>
                  </a:lnTo>
                  <a:lnTo>
                    <a:pt x="84" y="6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8" y="58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8" y="58"/>
                  </a:lnTo>
                  <a:lnTo>
                    <a:pt x="106" y="58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0"/>
                  </a:lnTo>
                  <a:lnTo>
                    <a:pt x="126" y="48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28" y="44"/>
                  </a:lnTo>
                  <a:lnTo>
                    <a:pt x="124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0" y="48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8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8" y="48"/>
                  </a:lnTo>
                  <a:lnTo>
                    <a:pt x="118" y="46"/>
                  </a:lnTo>
                  <a:lnTo>
                    <a:pt x="118" y="44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6" y="34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2" y="30"/>
                  </a:lnTo>
                  <a:lnTo>
                    <a:pt x="94" y="28"/>
                  </a:lnTo>
                  <a:lnTo>
                    <a:pt x="96" y="26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2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6" y="14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6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6" y="2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close/>
                  <a:moveTo>
                    <a:pt x="42" y="28"/>
                  </a:moveTo>
                  <a:lnTo>
                    <a:pt x="42" y="28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28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4" y="22"/>
                  </a:lnTo>
                  <a:close/>
                  <a:moveTo>
                    <a:pt x="62" y="62"/>
                  </a:moveTo>
                  <a:lnTo>
                    <a:pt x="62" y="62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4" y="66"/>
                  </a:lnTo>
                  <a:lnTo>
                    <a:pt x="62" y="64"/>
                  </a:lnTo>
                  <a:lnTo>
                    <a:pt x="62" y="62"/>
                  </a:lnTo>
                  <a:lnTo>
                    <a:pt x="62" y="62"/>
                  </a:lnTo>
                  <a:close/>
                  <a:moveTo>
                    <a:pt x="68" y="36"/>
                  </a:moveTo>
                  <a:lnTo>
                    <a:pt x="68" y="36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68" y="36"/>
                  </a:lnTo>
                  <a:lnTo>
                    <a:pt x="68" y="36"/>
                  </a:lnTo>
                  <a:close/>
                  <a:moveTo>
                    <a:pt x="90" y="56"/>
                  </a:moveTo>
                  <a:lnTo>
                    <a:pt x="90" y="56"/>
                  </a:lnTo>
                  <a:lnTo>
                    <a:pt x="90" y="54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4" y="56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78" y="58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0" y="54"/>
                  </a:lnTo>
                  <a:lnTo>
                    <a:pt x="84" y="52"/>
                  </a:lnTo>
                  <a:lnTo>
                    <a:pt x="90" y="50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4" y="54"/>
                  </a:lnTo>
                  <a:lnTo>
                    <a:pt x="90" y="56"/>
                  </a:lnTo>
                  <a:lnTo>
                    <a:pt x="90" y="56"/>
                  </a:lnTo>
                  <a:close/>
                  <a:moveTo>
                    <a:pt x="120" y="52"/>
                  </a:moveTo>
                  <a:lnTo>
                    <a:pt x="120" y="52"/>
                  </a:lnTo>
                  <a:lnTo>
                    <a:pt x="114" y="54"/>
                  </a:lnTo>
                  <a:lnTo>
                    <a:pt x="112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10" y="52"/>
                  </a:lnTo>
                  <a:lnTo>
                    <a:pt x="114" y="52"/>
                  </a:lnTo>
                  <a:lnTo>
                    <a:pt x="120" y="52"/>
                  </a:lnTo>
                  <a:lnTo>
                    <a:pt x="120" y="52"/>
                  </a:lnTo>
                  <a:close/>
                  <a:moveTo>
                    <a:pt x="90" y="18"/>
                  </a:moveTo>
                  <a:lnTo>
                    <a:pt x="90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90" y="18"/>
                  </a:lnTo>
                  <a:close/>
                  <a:moveTo>
                    <a:pt x="98" y="34"/>
                  </a:moveTo>
                  <a:lnTo>
                    <a:pt x="98" y="34"/>
                  </a:lnTo>
                  <a:lnTo>
                    <a:pt x="96" y="36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8" y="34"/>
                  </a:lnTo>
                  <a:lnTo>
                    <a:pt x="98" y="34"/>
                  </a:lnTo>
                  <a:close/>
                  <a:moveTo>
                    <a:pt x="86" y="40"/>
                  </a:moveTo>
                  <a:lnTo>
                    <a:pt x="86" y="38"/>
                  </a:lnTo>
                  <a:lnTo>
                    <a:pt x="86" y="38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8" y="46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2" y="42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2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102" y="46"/>
                  </a:lnTo>
                  <a:lnTo>
                    <a:pt x="96" y="48"/>
                  </a:lnTo>
                  <a:lnTo>
                    <a:pt x="90" y="50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86" y="40"/>
                  </a:lnTo>
                  <a:close/>
                  <a:moveTo>
                    <a:pt x="80" y="8"/>
                  </a:moveTo>
                  <a:lnTo>
                    <a:pt x="80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0" y="8"/>
                  </a:lnTo>
                  <a:close/>
                  <a:moveTo>
                    <a:pt x="80" y="28"/>
                  </a:moveTo>
                  <a:lnTo>
                    <a:pt x="80" y="28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6" y="32"/>
                  </a:lnTo>
                  <a:lnTo>
                    <a:pt x="78" y="32"/>
                  </a:lnTo>
                  <a:lnTo>
                    <a:pt x="80" y="28"/>
                  </a:lnTo>
                  <a:lnTo>
                    <a:pt x="80" y="28"/>
                  </a:lnTo>
                  <a:close/>
                  <a:moveTo>
                    <a:pt x="74" y="20"/>
                  </a:moveTo>
                  <a:lnTo>
                    <a:pt x="74" y="20"/>
                  </a:lnTo>
                  <a:lnTo>
                    <a:pt x="76" y="22"/>
                  </a:lnTo>
                  <a:lnTo>
                    <a:pt x="76" y="2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8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close/>
                  <a:moveTo>
                    <a:pt x="62" y="20"/>
                  </a:moveTo>
                  <a:lnTo>
                    <a:pt x="62" y="20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2" y="20"/>
                  </a:lnTo>
                  <a:close/>
                  <a:moveTo>
                    <a:pt x="72" y="42"/>
                  </a:moveTo>
                  <a:lnTo>
                    <a:pt x="72" y="42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8" y="44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2" y="42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46" y="54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8" y="52"/>
                  </a:lnTo>
                  <a:lnTo>
                    <a:pt x="60" y="54"/>
                  </a:lnTo>
                  <a:lnTo>
                    <a:pt x="64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4" y="60"/>
                  </a:lnTo>
                  <a:lnTo>
                    <a:pt x="60" y="62"/>
                  </a:lnTo>
                  <a:lnTo>
                    <a:pt x="52" y="62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6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6" y="46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6" y="44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6" name="Freeform 50002"/>
            <p:cNvSpPr>
              <a:spLocks/>
            </p:cNvSpPr>
            <p:nvPr/>
          </p:nvSpPr>
          <p:spPr bwMode="auto">
            <a:xfrm>
              <a:off x="350" y="484"/>
              <a:ext cx="14" cy="20"/>
            </a:xfrm>
            <a:custGeom>
              <a:avLst/>
              <a:gdLst>
                <a:gd name="T0" fmla="*/ 0 w 14"/>
                <a:gd name="T1" fmla="*/ 20 h 20"/>
                <a:gd name="T2" fmla="*/ 0 w 14"/>
                <a:gd name="T3" fmla="*/ 20 h 20"/>
                <a:gd name="T4" fmla="*/ 2 w 14"/>
                <a:gd name="T5" fmla="*/ 18 h 20"/>
                <a:gd name="T6" fmla="*/ 2 w 14"/>
                <a:gd name="T7" fmla="*/ 16 h 20"/>
                <a:gd name="T8" fmla="*/ 4 w 14"/>
                <a:gd name="T9" fmla="*/ 14 h 20"/>
                <a:gd name="T10" fmla="*/ 6 w 14"/>
                <a:gd name="T11" fmla="*/ 14 h 20"/>
                <a:gd name="T12" fmla="*/ 6 w 14"/>
                <a:gd name="T13" fmla="*/ 14 h 20"/>
                <a:gd name="T14" fmla="*/ 4 w 14"/>
                <a:gd name="T15" fmla="*/ 12 h 20"/>
                <a:gd name="T16" fmla="*/ 4 w 14"/>
                <a:gd name="T17" fmla="*/ 8 h 20"/>
                <a:gd name="T18" fmla="*/ 4 w 14"/>
                <a:gd name="T19" fmla="*/ 8 h 20"/>
                <a:gd name="T20" fmla="*/ 10 w 14"/>
                <a:gd name="T21" fmla="*/ 8 h 20"/>
                <a:gd name="T22" fmla="*/ 12 w 14"/>
                <a:gd name="T23" fmla="*/ 6 h 20"/>
                <a:gd name="T24" fmla="*/ 14 w 14"/>
                <a:gd name="T25" fmla="*/ 4 h 20"/>
                <a:gd name="T26" fmla="*/ 12 w 14"/>
                <a:gd name="T27" fmla="*/ 0 h 20"/>
                <a:gd name="T28" fmla="*/ 12 w 14"/>
                <a:gd name="T29" fmla="*/ 0 h 20"/>
                <a:gd name="T30" fmla="*/ 6 w 14"/>
                <a:gd name="T31" fmla="*/ 4 h 20"/>
                <a:gd name="T32" fmla="*/ 6 w 14"/>
                <a:gd name="T33" fmla="*/ 4 h 20"/>
                <a:gd name="T34" fmla="*/ 0 w 14"/>
                <a:gd name="T35" fmla="*/ 16 h 20"/>
                <a:gd name="T36" fmla="*/ 0 w 14"/>
                <a:gd name="T37" fmla="*/ 16 h 20"/>
                <a:gd name="T38" fmla="*/ 0 w 14"/>
                <a:gd name="T39" fmla="*/ 16 h 20"/>
                <a:gd name="T40" fmla="*/ 0 w 14"/>
                <a:gd name="T41" fmla="*/ 20 h 20"/>
                <a:gd name="T42" fmla="*/ 0 w 14"/>
                <a:gd name="T4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lnTo>
                    <a:pt x="0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7" name="Freeform 50003"/>
            <p:cNvSpPr>
              <a:spLocks/>
            </p:cNvSpPr>
            <p:nvPr/>
          </p:nvSpPr>
          <p:spPr bwMode="auto">
            <a:xfrm>
              <a:off x="410" y="410"/>
              <a:ext cx="12" cy="10"/>
            </a:xfrm>
            <a:custGeom>
              <a:avLst/>
              <a:gdLst>
                <a:gd name="T0" fmla="*/ 10 w 12"/>
                <a:gd name="T1" fmla="*/ 10 h 10"/>
                <a:gd name="T2" fmla="*/ 10 w 12"/>
                <a:gd name="T3" fmla="*/ 10 h 10"/>
                <a:gd name="T4" fmla="*/ 12 w 12"/>
                <a:gd name="T5" fmla="*/ 8 h 10"/>
                <a:gd name="T6" fmla="*/ 10 w 12"/>
                <a:gd name="T7" fmla="*/ 6 h 10"/>
                <a:gd name="T8" fmla="*/ 10 w 12"/>
                <a:gd name="T9" fmla="*/ 4 h 10"/>
                <a:gd name="T10" fmla="*/ 10 w 12"/>
                <a:gd name="T11" fmla="*/ 0 h 10"/>
                <a:gd name="T12" fmla="*/ 10 w 12"/>
                <a:gd name="T13" fmla="*/ 0 h 10"/>
                <a:gd name="T14" fmla="*/ 8 w 12"/>
                <a:gd name="T15" fmla="*/ 2 h 10"/>
                <a:gd name="T16" fmla="*/ 8 w 12"/>
                <a:gd name="T17" fmla="*/ 2 h 10"/>
                <a:gd name="T18" fmla="*/ 8 w 12"/>
                <a:gd name="T19" fmla="*/ 6 h 10"/>
                <a:gd name="T20" fmla="*/ 6 w 12"/>
                <a:gd name="T21" fmla="*/ 6 h 10"/>
                <a:gd name="T22" fmla="*/ 6 w 12"/>
                <a:gd name="T23" fmla="*/ 6 h 10"/>
                <a:gd name="T24" fmla="*/ 6 w 12"/>
                <a:gd name="T25" fmla="*/ 6 h 10"/>
                <a:gd name="T26" fmla="*/ 0 w 12"/>
                <a:gd name="T27" fmla="*/ 10 h 10"/>
                <a:gd name="T28" fmla="*/ 0 w 12"/>
                <a:gd name="T29" fmla="*/ 10 h 10"/>
                <a:gd name="T30" fmla="*/ 6 w 12"/>
                <a:gd name="T31" fmla="*/ 8 h 10"/>
                <a:gd name="T32" fmla="*/ 10 w 12"/>
                <a:gd name="T33" fmla="*/ 10 h 10"/>
                <a:gd name="T34" fmla="*/ 10 w 12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lnTo>
                    <a:pt x="10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8" name="Freeform 50004"/>
            <p:cNvSpPr>
              <a:spLocks noEditPoints="1"/>
            </p:cNvSpPr>
            <p:nvPr/>
          </p:nvSpPr>
          <p:spPr bwMode="auto">
            <a:xfrm>
              <a:off x="394" y="422"/>
              <a:ext cx="50" cy="16"/>
            </a:xfrm>
            <a:custGeom>
              <a:avLst/>
              <a:gdLst>
                <a:gd name="T0" fmla="*/ 4 w 50"/>
                <a:gd name="T1" fmla="*/ 16 h 16"/>
                <a:gd name="T2" fmla="*/ 8 w 50"/>
                <a:gd name="T3" fmla="*/ 12 h 16"/>
                <a:gd name="T4" fmla="*/ 10 w 50"/>
                <a:gd name="T5" fmla="*/ 8 h 16"/>
                <a:gd name="T6" fmla="*/ 10 w 50"/>
                <a:gd name="T7" fmla="*/ 12 h 16"/>
                <a:gd name="T8" fmla="*/ 10 w 50"/>
                <a:gd name="T9" fmla="*/ 16 h 16"/>
                <a:gd name="T10" fmla="*/ 14 w 50"/>
                <a:gd name="T11" fmla="*/ 16 h 16"/>
                <a:gd name="T12" fmla="*/ 20 w 50"/>
                <a:gd name="T13" fmla="*/ 12 h 16"/>
                <a:gd name="T14" fmla="*/ 26 w 50"/>
                <a:gd name="T15" fmla="*/ 6 h 16"/>
                <a:gd name="T16" fmla="*/ 28 w 50"/>
                <a:gd name="T17" fmla="*/ 6 h 16"/>
                <a:gd name="T18" fmla="*/ 26 w 50"/>
                <a:gd name="T19" fmla="*/ 10 h 16"/>
                <a:gd name="T20" fmla="*/ 22 w 50"/>
                <a:gd name="T21" fmla="*/ 14 h 16"/>
                <a:gd name="T22" fmla="*/ 28 w 50"/>
                <a:gd name="T23" fmla="*/ 12 h 16"/>
                <a:gd name="T24" fmla="*/ 40 w 50"/>
                <a:gd name="T25" fmla="*/ 12 h 16"/>
                <a:gd name="T26" fmla="*/ 38 w 50"/>
                <a:gd name="T27" fmla="*/ 14 h 16"/>
                <a:gd name="T28" fmla="*/ 32 w 50"/>
                <a:gd name="T29" fmla="*/ 14 h 16"/>
                <a:gd name="T30" fmla="*/ 32 w 50"/>
                <a:gd name="T31" fmla="*/ 16 h 16"/>
                <a:gd name="T32" fmla="*/ 42 w 50"/>
                <a:gd name="T33" fmla="*/ 14 h 16"/>
                <a:gd name="T34" fmla="*/ 50 w 50"/>
                <a:gd name="T35" fmla="*/ 8 h 16"/>
                <a:gd name="T36" fmla="*/ 46 w 50"/>
                <a:gd name="T37" fmla="*/ 6 h 16"/>
                <a:gd name="T38" fmla="*/ 36 w 50"/>
                <a:gd name="T39" fmla="*/ 8 h 16"/>
                <a:gd name="T40" fmla="*/ 36 w 50"/>
                <a:gd name="T41" fmla="*/ 4 h 16"/>
                <a:gd name="T42" fmla="*/ 32 w 50"/>
                <a:gd name="T43" fmla="*/ 4 h 16"/>
                <a:gd name="T44" fmla="*/ 30 w 50"/>
                <a:gd name="T45" fmla="*/ 6 h 16"/>
                <a:gd name="T46" fmla="*/ 28 w 50"/>
                <a:gd name="T47" fmla="*/ 4 h 16"/>
                <a:gd name="T48" fmla="*/ 28 w 50"/>
                <a:gd name="T49" fmla="*/ 0 h 16"/>
                <a:gd name="T50" fmla="*/ 26 w 50"/>
                <a:gd name="T51" fmla="*/ 0 h 16"/>
                <a:gd name="T52" fmla="*/ 26 w 50"/>
                <a:gd name="T53" fmla="*/ 4 h 16"/>
                <a:gd name="T54" fmla="*/ 26 w 50"/>
                <a:gd name="T55" fmla="*/ 4 h 16"/>
                <a:gd name="T56" fmla="*/ 22 w 50"/>
                <a:gd name="T57" fmla="*/ 4 h 16"/>
                <a:gd name="T58" fmla="*/ 22 w 50"/>
                <a:gd name="T59" fmla="*/ 2 h 16"/>
                <a:gd name="T60" fmla="*/ 24 w 50"/>
                <a:gd name="T61" fmla="*/ 0 h 16"/>
                <a:gd name="T62" fmla="*/ 18 w 50"/>
                <a:gd name="T63" fmla="*/ 2 h 16"/>
                <a:gd name="T64" fmla="*/ 12 w 50"/>
                <a:gd name="T65" fmla="*/ 2 h 16"/>
                <a:gd name="T66" fmla="*/ 4 w 50"/>
                <a:gd name="T67" fmla="*/ 10 h 16"/>
                <a:gd name="T68" fmla="*/ 4 w 50"/>
                <a:gd name="T69" fmla="*/ 10 h 16"/>
                <a:gd name="T70" fmla="*/ 0 w 50"/>
                <a:gd name="T71" fmla="*/ 14 h 16"/>
                <a:gd name="T72" fmla="*/ 2 w 50"/>
                <a:gd name="T73" fmla="*/ 14 h 16"/>
                <a:gd name="T74" fmla="*/ 4 w 50"/>
                <a:gd name="T75" fmla="*/ 16 h 16"/>
                <a:gd name="T76" fmla="*/ 20 w 50"/>
                <a:gd name="T77" fmla="*/ 2 h 16"/>
                <a:gd name="T78" fmla="*/ 18 w 50"/>
                <a:gd name="T79" fmla="*/ 8 h 16"/>
                <a:gd name="T80" fmla="*/ 12 w 50"/>
                <a:gd name="T81" fmla="*/ 6 h 16"/>
                <a:gd name="T82" fmla="*/ 14 w 50"/>
                <a:gd name="T83" fmla="*/ 6 h 16"/>
                <a:gd name="T84" fmla="*/ 18 w 50"/>
                <a:gd name="T85" fmla="*/ 4 h 16"/>
                <a:gd name="T86" fmla="*/ 20 w 50"/>
                <a:gd name="T8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16">
                  <a:moveTo>
                    <a:pt x="4" y="16"/>
                  </a:moveTo>
                  <a:lnTo>
                    <a:pt x="4" y="16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close/>
                  <a:moveTo>
                    <a:pt x="20" y="2"/>
                  </a:moveTo>
                  <a:lnTo>
                    <a:pt x="20" y="2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59" name="Freeform 50005"/>
            <p:cNvSpPr>
              <a:spLocks/>
            </p:cNvSpPr>
            <p:nvPr/>
          </p:nvSpPr>
          <p:spPr bwMode="auto">
            <a:xfrm>
              <a:off x="580" y="420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2 w 8"/>
                <a:gd name="T5" fmla="*/ 6 h 8"/>
                <a:gd name="T6" fmla="*/ 4 w 8"/>
                <a:gd name="T7" fmla="*/ 6 h 8"/>
                <a:gd name="T8" fmla="*/ 6 w 8"/>
                <a:gd name="T9" fmla="*/ 8 h 8"/>
                <a:gd name="T10" fmla="*/ 6 w 8"/>
                <a:gd name="T11" fmla="*/ 8 h 8"/>
                <a:gd name="T12" fmla="*/ 8 w 8"/>
                <a:gd name="T13" fmla="*/ 6 h 8"/>
                <a:gd name="T14" fmla="*/ 6 w 8"/>
                <a:gd name="T15" fmla="*/ 4 h 8"/>
                <a:gd name="T16" fmla="*/ 6 w 8"/>
                <a:gd name="T17" fmla="*/ 0 h 8"/>
                <a:gd name="T18" fmla="*/ 6 w 8"/>
                <a:gd name="T19" fmla="*/ 0 h 8"/>
                <a:gd name="T20" fmla="*/ 4 w 8"/>
                <a:gd name="T21" fmla="*/ 4 h 8"/>
                <a:gd name="T22" fmla="*/ 4 w 8"/>
                <a:gd name="T23" fmla="*/ 4 h 8"/>
                <a:gd name="T24" fmla="*/ 0 w 8"/>
                <a:gd name="T25" fmla="*/ 4 h 8"/>
                <a:gd name="T26" fmla="*/ 0 w 8"/>
                <a:gd name="T27" fmla="*/ 6 h 8"/>
                <a:gd name="T28" fmla="*/ 0 w 8"/>
                <a:gd name="T2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0" name="Freeform 50006"/>
            <p:cNvSpPr>
              <a:spLocks/>
            </p:cNvSpPr>
            <p:nvPr/>
          </p:nvSpPr>
          <p:spPr bwMode="auto">
            <a:xfrm>
              <a:off x="633" y="424"/>
              <a:ext cx="10" cy="8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0 h 8"/>
                <a:gd name="T4" fmla="*/ 8 w 10"/>
                <a:gd name="T5" fmla="*/ 0 h 8"/>
                <a:gd name="T6" fmla="*/ 6 w 10"/>
                <a:gd name="T7" fmla="*/ 0 h 8"/>
                <a:gd name="T8" fmla="*/ 4 w 10"/>
                <a:gd name="T9" fmla="*/ 2 h 8"/>
                <a:gd name="T10" fmla="*/ 0 w 10"/>
                <a:gd name="T11" fmla="*/ 4 h 8"/>
                <a:gd name="T12" fmla="*/ 0 w 10"/>
                <a:gd name="T13" fmla="*/ 4 h 8"/>
                <a:gd name="T14" fmla="*/ 0 w 10"/>
                <a:gd name="T15" fmla="*/ 6 h 8"/>
                <a:gd name="T16" fmla="*/ 2 w 10"/>
                <a:gd name="T17" fmla="*/ 8 h 8"/>
                <a:gd name="T18" fmla="*/ 2 w 10"/>
                <a:gd name="T19" fmla="*/ 8 h 8"/>
                <a:gd name="T20" fmla="*/ 6 w 10"/>
                <a:gd name="T21" fmla="*/ 4 h 8"/>
                <a:gd name="T22" fmla="*/ 10 w 10"/>
                <a:gd name="T23" fmla="*/ 0 h 8"/>
                <a:gd name="T24" fmla="*/ 10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1" name="Freeform 50007"/>
            <p:cNvSpPr>
              <a:spLocks noEditPoints="1"/>
            </p:cNvSpPr>
            <p:nvPr/>
          </p:nvSpPr>
          <p:spPr bwMode="auto">
            <a:xfrm>
              <a:off x="362" y="436"/>
              <a:ext cx="64" cy="44"/>
            </a:xfrm>
            <a:custGeom>
              <a:avLst/>
              <a:gdLst>
                <a:gd name="T0" fmla="*/ 14 w 64"/>
                <a:gd name="T1" fmla="*/ 44 h 44"/>
                <a:gd name="T2" fmla="*/ 16 w 64"/>
                <a:gd name="T3" fmla="*/ 42 h 44"/>
                <a:gd name="T4" fmla="*/ 18 w 64"/>
                <a:gd name="T5" fmla="*/ 40 h 44"/>
                <a:gd name="T6" fmla="*/ 20 w 64"/>
                <a:gd name="T7" fmla="*/ 42 h 44"/>
                <a:gd name="T8" fmla="*/ 24 w 64"/>
                <a:gd name="T9" fmla="*/ 40 h 44"/>
                <a:gd name="T10" fmla="*/ 26 w 64"/>
                <a:gd name="T11" fmla="*/ 34 h 44"/>
                <a:gd name="T12" fmla="*/ 30 w 64"/>
                <a:gd name="T13" fmla="*/ 28 h 44"/>
                <a:gd name="T14" fmla="*/ 40 w 64"/>
                <a:gd name="T15" fmla="*/ 26 h 44"/>
                <a:gd name="T16" fmla="*/ 42 w 64"/>
                <a:gd name="T17" fmla="*/ 28 h 44"/>
                <a:gd name="T18" fmla="*/ 44 w 64"/>
                <a:gd name="T19" fmla="*/ 22 h 44"/>
                <a:gd name="T20" fmla="*/ 40 w 64"/>
                <a:gd name="T21" fmla="*/ 22 h 44"/>
                <a:gd name="T22" fmla="*/ 38 w 64"/>
                <a:gd name="T23" fmla="*/ 22 h 44"/>
                <a:gd name="T24" fmla="*/ 38 w 64"/>
                <a:gd name="T25" fmla="*/ 18 h 44"/>
                <a:gd name="T26" fmla="*/ 34 w 64"/>
                <a:gd name="T27" fmla="*/ 16 h 44"/>
                <a:gd name="T28" fmla="*/ 32 w 64"/>
                <a:gd name="T29" fmla="*/ 12 h 44"/>
                <a:gd name="T30" fmla="*/ 42 w 64"/>
                <a:gd name="T31" fmla="*/ 12 h 44"/>
                <a:gd name="T32" fmla="*/ 52 w 64"/>
                <a:gd name="T33" fmla="*/ 10 h 44"/>
                <a:gd name="T34" fmla="*/ 54 w 64"/>
                <a:gd name="T35" fmla="*/ 22 h 44"/>
                <a:gd name="T36" fmla="*/ 64 w 64"/>
                <a:gd name="T37" fmla="*/ 16 h 44"/>
                <a:gd name="T38" fmla="*/ 60 w 64"/>
                <a:gd name="T39" fmla="*/ 14 h 44"/>
                <a:gd name="T40" fmla="*/ 56 w 64"/>
                <a:gd name="T41" fmla="*/ 12 h 44"/>
                <a:gd name="T42" fmla="*/ 60 w 64"/>
                <a:gd name="T43" fmla="*/ 8 h 44"/>
                <a:gd name="T44" fmla="*/ 56 w 64"/>
                <a:gd name="T45" fmla="*/ 8 h 44"/>
                <a:gd name="T46" fmla="*/ 54 w 64"/>
                <a:gd name="T47" fmla="*/ 6 h 44"/>
                <a:gd name="T48" fmla="*/ 60 w 64"/>
                <a:gd name="T49" fmla="*/ 6 h 44"/>
                <a:gd name="T50" fmla="*/ 54 w 64"/>
                <a:gd name="T51" fmla="*/ 4 h 44"/>
                <a:gd name="T52" fmla="*/ 52 w 64"/>
                <a:gd name="T53" fmla="*/ 4 h 44"/>
                <a:gd name="T54" fmla="*/ 50 w 64"/>
                <a:gd name="T55" fmla="*/ 4 h 44"/>
                <a:gd name="T56" fmla="*/ 42 w 64"/>
                <a:gd name="T57" fmla="*/ 8 h 44"/>
                <a:gd name="T58" fmla="*/ 46 w 64"/>
                <a:gd name="T59" fmla="*/ 6 h 44"/>
                <a:gd name="T60" fmla="*/ 30 w 64"/>
                <a:gd name="T61" fmla="*/ 2 h 44"/>
                <a:gd name="T62" fmla="*/ 20 w 64"/>
                <a:gd name="T63" fmla="*/ 14 h 44"/>
                <a:gd name="T64" fmla="*/ 28 w 64"/>
                <a:gd name="T65" fmla="*/ 14 h 44"/>
                <a:gd name="T66" fmla="*/ 18 w 64"/>
                <a:gd name="T67" fmla="*/ 18 h 44"/>
                <a:gd name="T68" fmla="*/ 12 w 64"/>
                <a:gd name="T69" fmla="*/ 26 h 44"/>
                <a:gd name="T70" fmla="*/ 12 w 64"/>
                <a:gd name="T71" fmla="*/ 30 h 44"/>
                <a:gd name="T72" fmla="*/ 0 w 64"/>
                <a:gd name="T73" fmla="*/ 40 h 44"/>
                <a:gd name="T74" fmla="*/ 6 w 64"/>
                <a:gd name="T75" fmla="*/ 40 h 44"/>
                <a:gd name="T76" fmla="*/ 22 w 64"/>
                <a:gd name="T77" fmla="*/ 34 h 44"/>
                <a:gd name="T78" fmla="*/ 20 w 64"/>
                <a:gd name="T79" fmla="*/ 38 h 44"/>
                <a:gd name="T80" fmla="*/ 16 w 64"/>
                <a:gd name="T81" fmla="*/ 36 h 44"/>
                <a:gd name="T82" fmla="*/ 16 w 64"/>
                <a:gd name="T83" fmla="*/ 34 h 44"/>
                <a:gd name="T84" fmla="*/ 22 w 64"/>
                <a:gd name="T8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44">
                  <a:moveTo>
                    <a:pt x="14" y="40"/>
                  </a:moveTo>
                  <a:lnTo>
                    <a:pt x="14" y="4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60" y="20"/>
                  </a:lnTo>
                  <a:lnTo>
                    <a:pt x="62" y="1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22" y="34"/>
                  </a:moveTo>
                  <a:lnTo>
                    <a:pt x="22" y="34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2" name="Freeform 50008"/>
            <p:cNvSpPr>
              <a:spLocks/>
            </p:cNvSpPr>
            <p:nvPr/>
          </p:nvSpPr>
          <p:spPr bwMode="auto">
            <a:xfrm>
              <a:off x="358" y="478"/>
              <a:ext cx="14" cy="6"/>
            </a:xfrm>
            <a:custGeom>
              <a:avLst/>
              <a:gdLst>
                <a:gd name="T0" fmla="*/ 14 w 14"/>
                <a:gd name="T1" fmla="*/ 6 h 6"/>
                <a:gd name="T2" fmla="*/ 14 w 14"/>
                <a:gd name="T3" fmla="*/ 6 h 6"/>
                <a:gd name="T4" fmla="*/ 12 w 14"/>
                <a:gd name="T5" fmla="*/ 4 h 6"/>
                <a:gd name="T6" fmla="*/ 10 w 14"/>
                <a:gd name="T7" fmla="*/ 4 h 6"/>
                <a:gd name="T8" fmla="*/ 12 w 14"/>
                <a:gd name="T9" fmla="*/ 0 h 6"/>
                <a:gd name="T10" fmla="*/ 12 w 14"/>
                <a:gd name="T11" fmla="*/ 0 h 6"/>
                <a:gd name="T12" fmla="*/ 8 w 14"/>
                <a:gd name="T13" fmla="*/ 2 h 6"/>
                <a:gd name="T14" fmla="*/ 6 w 14"/>
                <a:gd name="T15" fmla="*/ 4 h 6"/>
                <a:gd name="T16" fmla="*/ 4 w 14"/>
                <a:gd name="T17" fmla="*/ 2 h 6"/>
                <a:gd name="T18" fmla="*/ 4 w 14"/>
                <a:gd name="T19" fmla="*/ 2 h 6"/>
                <a:gd name="T20" fmla="*/ 4 w 14"/>
                <a:gd name="T21" fmla="*/ 0 h 6"/>
                <a:gd name="T22" fmla="*/ 4 w 14"/>
                <a:gd name="T23" fmla="*/ 0 h 6"/>
                <a:gd name="T24" fmla="*/ 0 w 14"/>
                <a:gd name="T25" fmla="*/ 6 h 6"/>
                <a:gd name="T26" fmla="*/ 0 w 14"/>
                <a:gd name="T27" fmla="*/ 6 h 6"/>
                <a:gd name="T28" fmla="*/ 4 w 14"/>
                <a:gd name="T29" fmla="*/ 6 h 6"/>
                <a:gd name="T30" fmla="*/ 8 w 14"/>
                <a:gd name="T31" fmla="*/ 6 h 6"/>
                <a:gd name="T32" fmla="*/ 12 w 14"/>
                <a:gd name="T33" fmla="*/ 6 h 6"/>
                <a:gd name="T34" fmla="*/ 14 w 14"/>
                <a:gd name="T35" fmla="*/ 6 h 6"/>
                <a:gd name="T36" fmla="*/ 14 w 14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3" name="Freeform 50009"/>
            <p:cNvSpPr>
              <a:spLocks noEditPoints="1"/>
            </p:cNvSpPr>
            <p:nvPr/>
          </p:nvSpPr>
          <p:spPr bwMode="auto">
            <a:xfrm>
              <a:off x="843" y="470"/>
              <a:ext cx="44" cy="52"/>
            </a:xfrm>
            <a:custGeom>
              <a:avLst/>
              <a:gdLst>
                <a:gd name="T0" fmla="*/ 12 w 44"/>
                <a:gd name="T1" fmla="*/ 2 h 52"/>
                <a:gd name="T2" fmla="*/ 18 w 44"/>
                <a:gd name="T3" fmla="*/ 4 h 52"/>
                <a:gd name="T4" fmla="*/ 14 w 44"/>
                <a:gd name="T5" fmla="*/ 14 h 52"/>
                <a:gd name="T6" fmla="*/ 12 w 44"/>
                <a:gd name="T7" fmla="*/ 12 h 52"/>
                <a:gd name="T8" fmla="*/ 14 w 44"/>
                <a:gd name="T9" fmla="*/ 10 h 52"/>
                <a:gd name="T10" fmla="*/ 14 w 44"/>
                <a:gd name="T11" fmla="*/ 4 h 52"/>
                <a:gd name="T12" fmla="*/ 12 w 44"/>
                <a:gd name="T13" fmla="*/ 4 h 52"/>
                <a:gd name="T14" fmla="*/ 10 w 44"/>
                <a:gd name="T15" fmla="*/ 10 h 52"/>
                <a:gd name="T16" fmla="*/ 6 w 44"/>
                <a:gd name="T17" fmla="*/ 10 h 52"/>
                <a:gd name="T18" fmla="*/ 2 w 44"/>
                <a:gd name="T19" fmla="*/ 14 h 52"/>
                <a:gd name="T20" fmla="*/ 0 w 44"/>
                <a:gd name="T21" fmla="*/ 14 h 52"/>
                <a:gd name="T22" fmla="*/ 2 w 44"/>
                <a:gd name="T23" fmla="*/ 18 h 52"/>
                <a:gd name="T24" fmla="*/ 6 w 44"/>
                <a:gd name="T25" fmla="*/ 16 h 52"/>
                <a:gd name="T26" fmla="*/ 10 w 44"/>
                <a:gd name="T27" fmla="*/ 24 h 52"/>
                <a:gd name="T28" fmla="*/ 12 w 44"/>
                <a:gd name="T29" fmla="*/ 28 h 52"/>
                <a:gd name="T30" fmla="*/ 14 w 44"/>
                <a:gd name="T31" fmla="*/ 28 h 52"/>
                <a:gd name="T32" fmla="*/ 16 w 44"/>
                <a:gd name="T33" fmla="*/ 28 h 52"/>
                <a:gd name="T34" fmla="*/ 18 w 44"/>
                <a:gd name="T35" fmla="*/ 34 h 52"/>
                <a:gd name="T36" fmla="*/ 14 w 44"/>
                <a:gd name="T37" fmla="*/ 40 h 52"/>
                <a:gd name="T38" fmla="*/ 18 w 44"/>
                <a:gd name="T39" fmla="*/ 42 h 52"/>
                <a:gd name="T40" fmla="*/ 20 w 44"/>
                <a:gd name="T41" fmla="*/ 34 h 52"/>
                <a:gd name="T42" fmla="*/ 24 w 44"/>
                <a:gd name="T43" fmla="*/ 34 h 52"/>
                <a:gd name="T44" fmla="*/ 30 w 44"/>
                <a:gd name="T45" fmla="*/ 34 h 52"/>
                <a:gd name="T46" fmla="*/ 30 w 44"/>
                <a:gd name="T47" fmla="*/ 38 h 52"/>
                <a:gd name="T48" fmla="*/ 36 w 44"/>
                <a:gd name="T49" fmla="*/ 38 h 52"/>
                <a:gd name="T50" fmla="*/ 30 w 44"/>
                <a:gd name="T51" fmla="*/ 40 h 52"/>
                <a:gd name="T52" fmla="*/ 30 w 44"/>
                <a:gd name="T53" fmla="*/ 44 h 52"/>
                <a:gd name="T54" fmla="*/ 38 w 44"/>
                <a:gd name="T55" fmla="*/ 46 h 52"/>
                <a:gd name="T56" fmla="*/ 38 w 44"/>
                <a:gd name="T57" fmla="*/ 48 h 52"/>
                <a:gd name="T58" fmla="*/ 36 w 44"/>
                <a:gd name="T59" fmla="*/ 50 h 52"/>
                <a:gd name="T60" fmla="*/ 38 w 44"/>
                <a:gd name="T61" fmla="*/ 52 h 52"/>
                <a:gd name="T62" fmla="*/ 44 w 44"/>
                <a:gd name="T63" fmla="*/ 50 h 52"/>
                <a:gd name="T64" fmla="*/ 44 w 44"/>
                <a:gd name="T65" fmla="*/ 52 h 52"/>
                <a:gd name="T66" fmla="*/ 42 w 44"/>
                <a:gd name="T67" fmla="*/ 44 h 52"/>
                <a:gd name="T68" fmla="*/ 36 w 44"/>
                <a:gd name="T69" fmla="*/ 42 h 52"/>
                <a:gd name="T70" fmla="*/ 36 w 44"/>
                <a:gd name="T71" fmla="*/ 40 h 52"/>
                <a:gd name="T72" fmla="*/ 40 w 44"/>
                <a:gd name="T73" fmla="*/ 42 h 52"/>
                <a:gd name="T74" fmla="*/ 34 w 44"/>
                <a:gd name="T75" fmla="*/ 28 h 52"/>
                <a:gd name="T76" fmla="*/ 32 w 44"/>
                <a:gd name="T77" fmla="*/ 28 h 52"/>
                <a:gd name="T78" fmla="*/ 32 w 44"/>
                <a:gd name="T79" fmla="*/ 26 h 52"/>
                <a:gd name="T80" fmla="*/ 32 w 44"/>
                <a:gd name="T81" fmla="*/ 24 h 52"/>
                <a:gd name="T82" fmla="*/ 28 w 44"/>
                <a:gd name="T83" fmla="*/ 22 h 52"/>
                <a:gd name="T84" fmla="*/ 30 w 44"/>
                <a:gd name="T85" fmla="*/ 22 h 52"/>
                <a:gd name="T86" fmla="*/ 24 w 44"/>
                <a:gd name="T87" fmla="*/ 12 h 52"/>
                <a:gd name="T88" fmla="*/ 20 w 44"/>
                <a:gd name="T89" fmla="*/ 12 h 52"/>
                <a:gd name="T90" fmla="*/ 20 w 44"/>
                <a:gd name="T91" fmla="*/ 6 h 52"/>
                <a:gd name="T92" fmla="*/ 16 w 44"/>
                <a:gd name="T93" fmla="*/ 0 h 52"/>
                <a:gd name="T94" fmla="*/ 14 w 44"/>
                <a:gd name="T95" fmla="*/ 0 h 52"/>
                <a:gd name="T96" fmla="*/ 12 w 44"/>
                <a:gd name="T97" fmla="*/ 2 h 52"/>
                <a:gd name="T98" fmla="*/ 12 w 44"/>
                <a:gd name="T99" fmla="*/ 18 h 52"/>
                <a:gd name="T100" fmla="*/ 8 w 44"/>
                <a:gd name="T101" fmla="*/ 18 h 52"/>
                <a:gd name="T102" fmla="*/ 8 w 44"/>
                <a:gd name="T103" fmla="*/ 16 h 52"/>
                <a:gd name="T104" fmla="*/ 12 w 44"/>
                <a:gd name="T105" fmla="*/ 16 h 52"/>
                <a:gd name="T106" fmla="*/ 12 w 44"/>
                <a:gd name="T107" fmla="*/ 18 h 52"/>
                <a:gd name="T108" fmla="*/ 24 w 44"/>
                <a:gd name="T109" fmla="*/ 26 h 52"/>
                <a:gd name="T110" fmla="*/ 28 w 44"/>
                <a:gd name="T111" fmla="*/ 30 h 52"/>
                <a:gd name="T112" fmla="*/ 28 w 44"/>
                <a:gd name="T113" fmla="*/ 32 h 52"/>
                <a:gd name="T114" fmla="*/ 24 w 44"/>
                <a:gd name="T115" fmla="*/ 28 h 52"/>
                <a:gd name="T116" fmla="*/ 24 w 44"/>
                <a:gd name="T117" fmla="*/ 26 h 52"/>
                <a:gd name="T118" fmla="*/ 20 w 44"/>
                <a:gd name="T119" fmla="*/ 18 h 52"/>
                <a:gd name="T120" fmla="*/ 22 w 44"/>
                <a:gd name="T121" fmla="*/ 26 h 52"/>
                <a:gd name="T122" fmla="*/ 20 w 44"/>
                <a:gd name="T123" fmla="*/ 26 h 52"/>
                <a:gd name="T124" fmla="*/ 20 w 44"/>
                <a:gd name="T125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12" y="2"/>
                  </a:moveTo>
                  <a:lnTo>
                    <a:pt x="12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18"/>
                  </a:move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4" name="Freeform 50010"/>
            <p:cNvSpPr>
              <a:spLocks/>
            </p:cNvSpPr>
            <p:nvPr/>
          </p:nvSpPr>
          <p:spPr bwMode="auto">
            <a:xfrm>
              <a:off x="887" y="534"/>
              <a:ext cx="8" cy="12"/>
            </a:xfrm>
            <a:custGeom>
              <a:avLst/>
              <a:gdLst>
                <a:gd name="T0" fmla="*/ 6 w 8"/>
                <a:gd name="T1" fmla="*/ 4 h 12"/>
                <a:gd name="T2" fmla="*/ 6 w 8"/>
                <a:gd name="T3" fmla="*/ 4 h 12"/>
                <a:gd name="T4" fmla="*/ 4 w 8"/>
                <a:gd name="T5" fmla="*/ 6 h 12"/>
                <a:gd name="T6" fmla="*/ 2 w 8"/>
                <a:gd name="T7" fmla="*/ 6 h 12"/>
                <a:gd name="T8" fmla="*/ 2 w 8"/>
                <a:gd name="T9" fmla="*/ 6 h 12"/>
                <a:gd name="T10" fmla="*/ 2 w 8"/>
                <a:gd name="T11" fmla="*/ 10 h 12"/>
                <a:gd name="T12" fmla="*/ 2 w 8"/>
                <a:gd name="T13" fmla="*/ 12 h 12"/>
                <a:gd name="T14" fmla="*/ 4 w 8"/>
                <a:gd name="T15" fmla="*/ 12 h 12"/>
                <a:gd name="T16" fmla="*/ 4 w 8"/>
                <a:gd name="T17" fmla="*/ 12 h 12"/>
                <a:gd name="T18" fmla="*/ 4 w 8"/>
                <a:gd name="T19" fmla="*/ 10 h 12"/>
                <a:gd name="T20" fmla="*/ 4 w 8"/>
                <a:gd name="T21" fmla="*/ 8 h 12"/>
                <a:gd name="T22" fmla="*/ 4 w 8"/>
                <a:gd name="T23" fmla="*/ 8 h 12"/>
                <a:gd name="T24" fmla="*/ 8 w 8"/>
                <a:gd name="T25" fmla="*/ 8 h 12"/>
                <a:gd name="T26" fmla="*/ 8 w 8"/>
                <a:gd name="T27" fmla="*/ 8 h 12"/>
                <a:gd name="T28" fmla="*/ 6 w 8"/>
                <a:gd name="T29" fmla="*/ 0 h 12"/>
                <a:gd name="T30" fmla="*/ 6 w 8"/>
                <a:gd name="T31" fmla="*/ 0 h 12"/>
                <a:gd name="T32" fmla="*/ 0 w 8"/>
                <a:gd name="T33" fmla="*/ 2 h 12"/>
                <a:gd name="T34" fmla="*/ 0 w 8"/>
                <a:gd name="T35" fmla="*/ 2 h 12"/>
                <a:gd name="T36" fmla="*/ 2 w 8"/>
                <a:gd name="T37" fmla="*/ 4 h 12"/>
                <a:gd name="T38" fmla="*/ 6 w 8"/>
                <a:gd name="T39" fmla="*/ 4 h 12"/>
                <a:gd name="T40" fmla="*/ 6 w 8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5" name="Freeform 50011"/>
            <p:cNvSpPr>
              <a:spLocks/>
            </p:cNvSpPr>
            <p:nvPr/>
          </p:nvSpPr>
          <p:spPr bwMode="auto">
            <a:xfrm>
              <a:off x="889" y="542"/>
              <a:ext cx="14" cy="31"/>
            </a:xfrm>
            <a:custGeom>
              <a:avLst/>
              <a:gdLst>
                <a:gd name="T0" fmla="*/ 0 w 14"/>
                <a:gd name="T1" fmla="*/ 8 h 31"/>
                <a:gd name="T2" fmla="*/ 0 w 14"/>
                <a:gd name="T3" fmla="*/ 8 h 31"/>
                <a:gd name="T4" fmla="*/ 2 w 14"/>
                <a:gd name="T5" fmla="*/ 8 h 31"/>
                <a:gd name="T6" fmla="*/ 4 w 14"/>
                <a:gd name="T7" fmla="*/ 10 h 31"/>
                <a:gd name="T8" fmla="*/ 6 w 14"/>
                <a:gd name="T9" fmla="*/ 10 h 31"/>
                <a:gd name="T10" fmla="*/ 6 w 14"/>
                <a:gd name="T11" fmla="*/ 10 h 31"/>
                <a:gd name="T12" fmla="*/ 6 w 14"/>
                <a:gd name="T13" fmla="*/ 10 h 31"/>
                <a:gd name="T14" fmla="*/ 4 w 14"/>
                <a:gd name="T15" fmla="*/ 18 h 31"/>
                <a:gd name="T16" fmla="*/ 2 w 14"/>
                <a:gd name="T17" fmla="*/ 24 h 31"/>
                <a:gd name="T18" fmla="*/ 2 w 14"/>
                <a:gd name="T19" fmla="*/ 24 h 31"/>
                <a:gd name="T20" fmla="*/ 4 w 14"/>
                <a:gd name="T21" fmla="*/ 24 h 31"/>
                <a:gd name="T22" fmla="*/ 4 w 14"/>
                <a:gd name="T23" fmla="*/ 24 h 31"/>
                <a:gd name="T24" fmla="*/ 6 w 14"/>
                <a:gd name="T25" fmla="*/ 22 h 31"/>
                <a:gd name="T26" fmla="*/ 6 w 14"/>
                <a:gd name="T27" fmla="*/ 22 h 31"/>
                <a:gd name="T28" fmla="*/ 10 w 14"/>
                <a:gd name="T29" fmla="*/ 26 h 31"/>
                <a:gd name="T30" fmla="*/ 14 w 14"/>
                <a:gd name="T31" fmla="*/ 31 h 31"/>
                <a:gd name="T32" fmla="*/ 14 w 14"/>
                <a:gd name="T33" fmla="*/ 31 h 31"/>
                <a:gd name="T34" fmla="*/ 14 w 14"/>
                <a:gd name="T35" fmla="*/ 30 h 31"/>
                <a:gd name="T36" fmla="*/ 14 w 14"/>
                <a:gd name="T37" fmla="*/ 30 h 31"/>
                <a:gd name="T38" fmla="*/ 14 w 14"/>
                <a:gd name="T39" fmla="*/ 26 h 31"/>
                <a:gd name="T40" fmla="*/ 12 w 14"/>
                <a:gd name="T41" fmla="*/ 24 h 31"/>
                <a:gd name="T42" fmla="*/ 14 w 14"/>
                <a:gd name="T43" fmla="*/ 24 h 31"/>
                <a:gd name="T44" fmla="*/ 14 w 14"/>
                <a:gd name="T45" fmla="*/ 24 h 31"/>
                <a:gd name="T46" fmla="*/ 12 w 14"/>
                <a:gd name="T47" fmla="*/ 18 h 31"/>
                <a:gd name="T48" fmla="*/ 12 w 14"/>
                <a:gd name="T49" fmla="*/ 18 h 31"/>
                <a:gd name="T50" fmla="*/ 10 w 14"/>
                <a:gd name="T51" fmla="*/ 20 h 31"/>
                <a:gd name="T52" fmla="*/ 8 w 14"/>
                <a:gd name="T53" fmla="*/ 20 h 31"/>
                <a:gd name="T54" fmla="*/ 8 w 14"/>
                <a:gd name="T55" fmla="*/ 20 h 31"/>
                <a:gd name="T56" fmla="*/ 8 w 14"/>
                <a:gd name="T57" fmla="*/ 18 h 31"/>
                <a:gd name="T58" fmla="*/ 12 w 14"/>
                <a:gd name="T59" fmla="*/ 16 h 31"/>
                <a:gd name="T60" fmla="*/ 12 w 14"/>
                <a:gd name="T61" fmla="*/ 16 h 31"/>
                <a:gd name="T62" fmla="*/ 6 w 14"/>
                <a:gd name="T63" fmla="*/ 0 h 31"/>
                <a:gd name="T64" fmla="*/ 6 w 14"/>
                <a:gd name="T65" fmla="*/ 0 h 31"/>
                <a:gd name="T66" fmla="*/ 6 w 14"/>
                <a:gd name="T67" fmla="*/ 4 h 31"/>
                <a:gd name="T68" fmla="*/ 4 w 14"/>
                <a:gd name="T69" fmla="*/ 6 h 31"/>
                <a:gd name="T70" fmla="*/ 0 w 14"/>
                <a:gd name="T71" fmla="*/ 8 h 31"/>
                <a:gd name="T72" fmla="*/ 0 w 14"/>
                <a:gd name="T7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31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6" name="Freeform 50012"/>
            <p:cNvSpPr>
              <a:spLocks/>
            </p:cNvSpPr>
            <p:nvPr/>
          </p:nvSpPr>
          <p:spPr bwMode="auto">
            <a:xfrm>
              <a:off x="550" y="448"/>
              <a:ext cx="16" cy="14"/>
            </a:xfrm>
            <a:custGeom>
              <a:avLst/>
              <a:gdLst>
                <a:gd name="T0" fmla="*/ 0 w 16"/>
                <a:gd name="T1" fmla="*/ 14 h 14"/>
                <a:gd name="T2" fmla="*/ 0 w 16"/>
                <a:gd name="T3" fmla="*/ 14 h 14"/>
                <a:gd name="T4" fmla="*/ 4 w 16"/>
                <a:gd name="T5" fmla="*/ 8 h 14"/>
                <a:gd name="T6" fmla="*/ 6 w 16"/>
                <a:gd name="T7" fmla="*/ 8 h 14"/>
                <a:gd name="T8" fmla="*/ 8 w 16"/>
                <a:gd name="T9" fmla="*/ 10 h 14"/>
                <a:gd name="T10" fmla="*/ 8 w 16"/>
                <a:gd name="T11" fmla="*/ 10 h 14"/>
                <a:gd name="T12" fmla="*/ 8 w 16"/>
                <a:gd name="T13" fmla="*/ 6 h 14"/>
                <a:gd name="T14" fmla="*/ 12 w 16"/>
                <a:gd name="T15" fmla="*/ 4 h 14"/>
                <a:gd name="T16" fmla="*/ 16 w 16"/>
                <a:gd name="T17" fmla="*/ 0 h 14"/>
                <a:gd name="T18" fmla="*/ 16 w 16"/>
                <a:gd name="T19" fmla="*/ 0 h 14"/>
                <a:gd name="T20" fmla="*/ 10 w 16"/>
                <a:gd name="T21" fmla="*/ 2 h 14"/>
                <a:gd name="T22" fmla="*/ 8 w 16"/>
                <a:gd name="T23" fmla="*/ 4 h 14"/>
                <a:gd name="T24" fmla="*/ 4 w 16"/>
                <a:gd name="T25" fmla="*/ 6 h 14"/>
                <a:gd name="T26" fmla="*/ 0 w 16"/>
                <a:gd name="T27" fmla="*/ 6 h 14"/>
                <a:gd name="T28" fmla="*/ 0 w 16"/>
                <a:gd name="T29" fmla="*/ 6 h 14"/>
                <a:gd name="T30" fmla="*/ 0 w 16"/>
                <a:gd name="T31" fmla="*/ 10 h 14"/>
                <a:gd name="T32" fmla="*/ 0 w 16"/>
                <a:gd name="T33" fmla="*/ 12 h 14"/>
                <a:gd name="T34" fmla="*/ 0 w 16"/>
                <a:gd name="T35" fmla="*/ 14 h 14"/>
                <a:gd name="T36" fmla="*/ 0 w 16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0" y="14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7" name="Freeform 50013"/>
            <p:cNvSpPr>
              <a:spLocks/>
            </p:cNvSpPr>
            <p:nvPr/>
          </p:nvSpPr>
          <p:spPr bwMode="auto">
            <a:xfrm>
              <a:off x="737" y="454"/>
              <a:ext cx="16" cy="10"/>
            </a:xfrm>
            <a:custGeom>
              <a:avLst/>
              <a:gdLst>
                <a:gd name="T0" fmla="*/ 16 w 16"/>
                <a:gd name="T1" fmla="*/ 2 h 10"/>
                <a:gd name="T2" fmla="*/ 16 w 16"/>
                <a:gd name="T3" fmla="*/ 2 h 10"/>
                <a:gd name="T4" fmla="*/ 14 w 16"/>
                <a:gd name="T5" fmla="*/ 4 h 10"/>
                <a:gd name="T6" fmla="*/ 12 w 16"/>
                <a:gd name="T7" fmla="*/ 4 h 10"/>
                <a:gd name="T8" fmla="*/ 10 w 16"/>
                <a:gd name="T9" fmla="*/ 0 h 10"/>
                <a:gd name="T10" fmla="*/ 10 w 16"/>
                <a:gd name="T11" fmla="*/ 0 h 10"/>
                <a:gd name="T12" fmla="*/ 8 w 16"/>
                <a:gd name="T13" fmla="*/ 4 h 10"/>
                <a:gd name="T14" fmla="*/ 4 w 16"/>
                <a:gd name="T15" fmla="*/ 6 h 10"/>
                <a:gd name="T16" fmla="*/ 4 w 16"/>
                <a:gd name="T17" fmla="*/ 6 h 10"/>
                <a:gd name="T18" fmla="*/ 2 w 16"/>
                <a:gd name="T19" fmla="*/ 4 h 10"/>
                <a:gd name="T20" fmla="*/ 2 w 16"/>
                <a:gd name="T21" fmla="*/ 4 h 10"/>
                <a:gd name="T22" fmla="*/ 4 w 16"/>
                <a:gd name="T23" fmla="*/ 0 h 10"/>
                <a:gd name="T24" fmla="*/ 4 w 16"/>
                <a:gd name="T25" fmla="*/ 0 h 10"/>
                <a:gd name="T26" fmla="*/ 0 w 16"/>
                <a:gd name="T27" fmla="*/ 0 h 10"/>
                <a:gd name="T28" fmla="*/ 0 w 16"/>
                <a:gd name="T29" fmla="*/ 4 h 10"/>
                <a:gd name="T30" fmla="*/ 0 w 16"/>
                <a:gd name="T31" fmla="*/ 10 h 10"/>
                <a:gd name="T32" fmla="*/ 0 w 16"/>
                <a:gd name="T33" fmla="*/ 10 h 10"/>
                <a:gd name="T34" fmla="*/ 4 w 16"/>
                <a:gd name="T35" fmla="*/ 8 h 10"/>
                <a:gd name="T36" fmla="*/ 8 w 16"/>
                <a:gd name="T37" fmla="*/ 8 h 10"/>
                <a:gd name="T38" fmla="*/ 12 w 16"/>
                <a:gd name="T39" fmla="*/ 10 h 10"/>
                <a:gd name="T40" fmla="*/ 16 w 16"/>
                <a:gd name="T41" fmla="*/ 8 h 10"/>
                <a:gd name="T42" fmla="*/ 16 w 16"/>
                <a:gd name="T43" fmla="*/ 8 h 10"/>
                <a:gd name="T44" fmla="*/ 16 w 16"/>
                <a:gd name="T45" fmla="*/ 6 h 10"/>
                <a:gd name="T46" fmla="*/ 16 w 16"/>
                <a:gd name="T47" fmla="*/ 6 h 10"/>
                <a:gd name="T48" fmla="*/ 16 w 16"/>
                <a:gd name="T49" fmla="*/ 4 h 10"/>
                <a:gd name="T50" fmla="*/ 16 w 16"/>
                <a:gd name="T51" fmla="*/ 2 h 10"/>
                <a:gd name="T52" fmla="*/ 16 w 16"/>
                <a:gd name="T5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8" name="Freeform 50014"/>
            <p:cNvSpPr>
              <a:spLocks/>
            </p:cNvSpPr>
            <p:nvPr/>
          </p:nvSpPr>
          <p:spPr bwMode="auto">
            <a:xfrm>
              <a:off x="518" y="454"/>
              <a:ext cx="2" cy="10"/>
            </a:xfrm>
            <a:custGeom>
              <a:avLst/>
              <a:gdLst>
                <a:gd name="T0" fmla="*/ 2 w 2"/>
                <a:gd name="T1" fmla="*/ 0 h 10"/>
                <a:gd name="T2" fmla="*/ 2 w 2"/>
                <a:gd name="T3" fmla="*/ 0 h 10"/>
                <a:gd name="T4" fmla="*/ 0 w 2"/>
                <a:gd name="T5" fmla="*/ 4 h 10"/>
                <a:gd name="T6" fmla="*/ 0 w 2"/>
                <a:gd name="T7" fmla="*/ 6 h 10"/>
                <a:gd name="T8" fmla="*/ 0 w 2"/>
                <a:gd name="T9" fmla="*/ 10 h 10"/>
                <a:gd name="T10" fmla="*/ 0 w 2"/>
                <a:gd name="T11" fmla="*/ 10 h 10"/>
                <a:gd name="T12" fmla="*/ 2 w 2"/>
                <a:gd name="T13" fmla="*/ 8 h 10"/>
                <a:gd name="T14" fmla="*/ 2 w 2"/>
                <a:gd name="T15" fmla="*/ 6 h 10"/>
                <a:gd name="T16" fmla="*/ 2 w 2"/>
                <a:gd name="T17" fmla="*/ 0 h 10"/>
                <a:gd name="T18" fmla="*/ 2 w 2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69" name="Freeform 50015"/>
            <p:cNvSpPr>
              <a:spLocks noEditPoints="1"/>
            </p:cNvSpPr>
            <p:nvPr/>
          </p:nvSpPr>
          <p:spPr bwMode="auto">
            <a:xfrm>
              <a:off x="763" y="464"/>
              <a:ext cx="86" cy="38"/>
            </a:xfrm>
            <a:custGeom>
              <a:avLst/>
              <a:gdLst>
                <a:gd name="T0" fmla="*/ 72 w 86"/>
                <a:gd name="T1" fmla="*/ 18 h 38"/>
                <a:gd name="T2" fmla="*/ 66 w 86"/>
                <a:gd name="T3" fmla="*/ 18 h 38"/>
                <a:gd name="T4" fmla="*/ 68 w 86"/>
                <a:gd name="T5" fmla="*/ 14 h 38"/>
                <a:gd name="T6" fmla="*/ 64 w 86"/>
                <a:gd name="T7" fmla="*/ 18 h 38"/>
                <a:gd name="T8" fmla="*/ 62 w 86"/>
                <a:gd name="T9" fmla="*/ 14 h 38"/>
                <a:gd name="T10" fmla="*/ 58 w 86"/>
                <a:gd name="T11" fmla="*/ 12 h 38"/>
                <a:gd name="T12" fmla="*/ 60 w 86"/>
                <a:gd name="T13" fmla="*/ 14 h 38"/>
                <a:gd name="T14" fmla="*/ 56 w 86"/>
                <a:gd name="T15" fmla="*/ 16 h 38"/>
                <a:gd name="T16" fmla="*/ 52 w 86"/>
                <a:gd name="T17" fmla="*/ 14 h 38"/>
                <a:gd name="T18" fmla="*/ 54 w 86"/>
                <a:gd name="T19" fmla="*/ 10 h 38"/>
                <a:gd name="T20" fmla="*/ 46 w 86"/>
                <a:gd name="T21" fmla="*/ 8 h 38"/>
                <a:gd name="T22" fmla="*/ 46 w 86"/>
                <a:gd name="T23" fmla="*/ 4 h 38"/>
                <a:gd name="T24" fmla="*/ 40 w 86"/>
                <a:gd name="T25" fmla="*/ 2 h 38"/>
                <a:gd name="T26" fmla="*/ 16 w 86"/>
                <a:gd name="T27" fmla="*/ 2 h 38"/>
                <a:gd name="T28" fmla="*/ 10 w 86"/>
                <a:gd name="T29" fmla="*/ 8 h 38"/>
                <a:gd name="T30" fmla="*/ 0 w 86"/>
                <a:gd name="T31" fmla="*/ 10 h 38"/>
                <a:gd name="T32" fmla="*/ 12 w 86"/>
                <a:gd name="T33" fmla="*/ 10 h 38"/>
                <a:gd name="T34" fmla="*/ 18 w 86"/>
                <a:gd name="T35" fmla="*/ 10 h 38"/>
                <a:gd name="T36" fmla="*/ 32 w 86"/>
                <a:gd name="T37" fmla="*/ 8 h 38"/>
                <a:gd name="T38" fmla="*/ 44 w 86"/>
                <a:gd name="T39" fmla="*/ 20 h 38"/>
                <a:gd name="T40" fmla="*/ 44 w 86"/>
                <a:gd name="T41" fmla="*/ 24 h 38"/>
                <a:gd name="T42" fmla="*/ 36 w 86"/>
                <a:gd name="T43" fmla="*/ 20 h 38"/>
                <a:gd name="T44" fmla="*/ 28 w 86"/>
                <a:gd name="T45" fmla="*/ 18 h 38"/>
                <a:gd name="T46" fmla="*/ 32 w 86"/>
                <a:gd name="T47" fmla="*/ 20 h 38"/>
                <a:gd name="T48" fmla="*/ 28 w 86"/>
                <a:gd name="T49" fmla="*/ 22 h 38"/>
                <a:gd name="T50" fmla="*/ 26 w 86"/>
                <a:gd name="T51" fmla="*/ 26 h 38"/>
                <a:gd name="T52" fmla="*/ 32 w 86"/>
                <a:gd name="T53" fmla="*/ 28 h 38"/>
                <a:gd name="T54" fmla="*/ 38 w 86"/>
                <a:gd name="T55" fmla="*/ 26 h 38"/>
                <a:gd name="T56" fmla="*/ 40 w 86"/>
                <a:gd name="T57" fmla="*/ 30 h 38"/>
                <a:gd name="T58" fmla="*/ 46 w 86"/>
                <a:gd name="T59" fmla="*/ 28 h 38"/>
                <a:gd name="T60" fmla="*/ 50 w 86"/>
                <a:gd name="T61" fmla="*/ 30 h 38"/>
                <a:gd name="T62" fmla="*/ 58 w 86"/>
                <a:gd name="T63" fmla="*/ 32 h 38"/>
                <a:gd name="T64" fmla="*/ 58 w 86"/>
                <a:gd name="T65" fmla="*/ 36 h 38"/>
                <a:gd name="T66" fmla="*/ 62 w 86"/>
                <a:gd name="T67" fmla="*/ 36 h 38"/>
                <a:gd name="T68" fmla="*/ 74 w 86"/>
                <a:gd name="T69" fmla="*/ 30 h 38"/>
                <a:gd name="T70" fmla="*/ 76 w 86"/>
                <a:gd name="T71" fmla="*/ 38 h 38"/>
                <a:gd name="T72" fmla="*/ 86 w 86"/>
                <a:gd name="T73" fmla="*/ 30 h 38"/>
                <a:gd name="T74" fmla="*/ 82 w 86"/>
                <a:gd name="T75" fmla="*/ 24 h 38"/>
                <a:gd name="T76" fmla="*/ 74 w 86"/>
                <a:gd name="T77" fmla="*/ 22 h 38"/>
                <a:gd name="T78" fmla="*/ 48 w 86"/>
                <a:gd name="T79" fmla="*/ 26 h 38"/>
                <a:gd name="T80" fmla="*/ 50 w 86"/>
                <a:gd name="T81" fmla="*/ 24 h 38"/>
                <a:gd name="T82" fmla="*/ 50 w 86"/>
                <a:gd name="T83" fmla="*/ 20 h 38"/>
                <a:gd name="T84" fmla="*/ 52 w 86"/>
                <a:gd name="T8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" h="38">
                  <a:moveTo>
                    <a:pt x="74" y="18"/>
                  </a:moveTo>
                  <a:lnTo>
                    <a:pt x="74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26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1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2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36"/>
                  </a:lnTo>
                  <a:lnTo>
                    <a:pt x="66" y="34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2" y="34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82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4" y="18"/>
                  </a:lnTo>
                  <a:close/>
                  <a:moveTo>
                    <a:pt x="48" y="26"/>
                  </a:moveTo>
                  <a:lnTo>
                    <a:pt x="48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0" name="Freeform 50016"/>
            <p:cNvSpPr>
              <a:spLocks/>
            </p:cNvSpPr>
            <p:nvPr/>
          </p:nvSpPr>
          <p:spPr bwMode="auto">
            <a:xfrm>
              <a:off x="879" y="510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6 w 6"/>
                <a:gd name="T5" fmla="*/ 4 h 4"/>
                <a:gd name="T6" fmla="*/ 6 w 6"/>
                <a:gd name="T7" fmla="*/ 4 h 4"/>
                <a:gd name="T8" fmla="*/ 4 w 6"/>
                <a:gd name="T9" fmla="*/ 2 h 4"/>
                <a:gd name="T10" fmla="*/ 4 w 6"/>
                <a:gd name="T11" fmla="*/ 2 h 4"/>
                <a:gd name="T12" fmla="*/ 2 w 6"/>
                <a:gd name="T13" fmla="*/ 0 h 4"/>
                <a:gd name="T14" fmla="*/ 0 w 6"/>
                <a:gd name="T15" fmla="*/ 0 h 4"/>
                <a:gd name="T16" fmla="*/ 0 w 6"/>
                <a:gd name="T17" fmla="*/ 2 h 4"/>
                <a:gd name="T18" fmla="*/ 0 w 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1" name="Freeform 50017"/>
            <p:cNvSpPr>
              <a:spLocks noEditPoints="1"/>
            </p:cNvSpPr>
            <p:nvPr/>
          </p:nvSpPr>
          <p:spPr bwMode="auto">
            <a:xfrm>
              <a:off x="388" y="468"/>
              <a:ext cx="18" cy="12"/>
            </a:xfrm>
            <a:custGeom>
              <a:avLst/>
              <a:gdLst>
                <a:gd name="T0" fmla="*/ 14 w 18"/>
                <a:gd name="T1" fmla="*/ 4 h 12"/>
                <a:gd name="T2" fmla="*/ 14 w 18"/>
                <a:gd name="T3" fmla="*/ 4 h 12"/>
                <a:gd name="T4" fmla="*/ 12 w 18"/>
                <a:gd name="T5" fmla="*/ 4 h 12"/>
                <a:gd name="T6" fmla="*/ 10 w 18"/>
                <a:gd name="T7" fmla="*/ 2 h 12"/>
                <a:gd name="T8" fmla="*/ 10 w 18"/>
                <a:gd name="T9" fmla="*/ 2 h 12"/>
                <a:gd name="T10" fmla="*/ 12 w 18"/>
                <a:gd name="T11" fmla="*/ 0 h 12"/>
                <a:gd name="T12" fmla="*/ 14 w 18"/>
                <a:gd name="T13" fmla="*/ 0 h 12"/>
                <a:gd name="T14" fmla="*/ 14 w 18"/>
                <a:gd name="T15" fmla="*/ 0 h 12"/>
                <a:gd name="T16" fmla="*/ 0 w 18"/>
                <a:gd name="T17" fmla="*/ 4 h 12"/>
                <a:gd name="T18" fmla="*/ 0 w 18"/>
                <a:gd name="T19" fmla="*/ 4 h 12"/>
                <a:gd name="T20" fmla="*/ 0 w 18"/>
                <a:gd name="T21" fmla="*/ 8 h 12"/>
                <a:gd name="T22" fmla="*/ 4 w 18"/>
                <a:gd name="T23" fmla="*/ 12 h 12"/>
                <a:gd name="T24" fmla="*/ 6 w 18"/>
                <a:gd name="T25" fmla="*/ 12 h 12"/>
                <a:gd name="T26" fmla="*/ 10 w 18"/>
                <a:gd name="T27" fmla="*/ 12 h 12"/>
                <a:gd name="T28" fmla="*/ 10 w 18"/>
                <a:gd name="T29" fmla="*/ 12 h 12"/>
                <a:gd name="T30" fmla="*/ 10 w 18"/>
                <a:gd name="T31" fmla="*/ 10 h 12"/>
                <a:gd name="T32" fmla="*/ 12 w 18"/>
                <a:gd name="T33" fmla="*/ 8 h 12"/>
                <a:gd name="T34" fmla="*/ 14 w 18"/>
                <a:gd name="T35" fmla="*/ 6 h 12"/>
                <a:gd name="T36" fmla="*/ 18 w 18"/>
                <a:gd name="T37" fmla="*/ 4 h 12"/>
                <a:gd name="T38" fmla="*/ 18 w 18"/>
                <a:gd name="T39" fmla="*/ 2 h 12"/>
                <a:gd name="T40" fmla="*/ 18 w 18"/>
                <a:gd name="T41" fmla="*/ 0 h 12"/>
                <a:gd name="T42" fmla="*/ 18 w 18"/>
                <a:gd name="T43" fmla="*/ 0 h 12"/>
                <a:gd name="T44" fmla="*/ 16 w 18"/>
                <a:gd name="T45" fmla="*/ 0 h 12"/>
                <a:gd name="T46" fmla="*/ 16 w 18"/>
                <a:gd name="T47" fmla="*/ 2 h 12"/>
                <a:gd name="T48" fmla="*/ 16 w 18"/>
                <a:gd name="T49" fmla="*/ 4 h 12"/>
                <a:gd name="T50" fmla="*/ 14 w 18"/>
                <a:gd name="T51" fmla="*/ 4 h 12"/>
                <a:gd name="T52" fmla="*/ 14 w 18"/>
                <a:gd name="T53" fmla="*/ 4 h 12"/>
                <a:gd name="T54" fmla="*/ 6 w 18"/>
                <a:gd name="T55" fmla="*/ 8 h 12"/>
                <a:gd name="T56" fmla="*/ 6 w 18"/>
                <a:gd name="T57" fmla="*/ 8 h 12"/>
                <a:gd name="T58" fmla="*/ 6 w 18"/>
                <a:gd name="T59" fmla="*/ 6 h 12"/>
                <a:gd name="T60" fmla="*/ 6 w 18"/>
                <a:gd name="T61" fmla="*/ 6 h 12"/>
                <a:gd name="T62" fmla="*/ 10 w 18"/>
                <a:gd name="T63" fmla="*/ 4 h 12"/>
                <a:gd name="T64" fmla="*/ 10 w 18"/>
                <a:gd name="T65" fmla="*/ 4 h 12"/>
                <a:gd name="T66" fmla="*/ 10 w 18"/>
                <a:gd name="T67" fmla="*/ 6 h 12"/>
                <a:gd name="T68" fmla="*/ 8 w 18"/>
                <a:gd name="T69" fmla="*/ 8 h 12"/>
                <a:gd name="T70" fmla="*/ 6 w 18"/>
                <a:gd name="T71" fmla="*/ 8 h 12"/>
                <a:gd name="T72" fmla="*/ 6 w 18"/>
                <a:gd name="T7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2">
                  <a:moveTo>
                    <a:pt x="14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6" y="8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2" name="Freeform 50018"/>
            <p:cNvSpPr>
              <a:spLocks/>
            </p:cNvSpPr>
            <p:nvPr/>
          </p:nvSpPr>
          <p:spPr bwMode="auto">
            <a:xfrm>
              <a:off x="615" y="482"/>
              <a:ext cx="8" cy="6"/>
            </a:xfrm>
            <a:custGeom>
              <a:avLst/>
              <a:gdLst>
                <a:gd name="T0" fmla="*/ 8 w 8"/>
                <a:gd name="T1" fmla="*/ 4 h 6"/>
                <a:gd name="T2" fmla="*/ 8 w 8"/>
                <a:gd name="T3" fmla="*/ 4 h 6"/>
                <a:gd name="T4" fmla="*/ 8 w 8"/>
                <a:gd name="T5" fmla="*/ 0 h 6"/>
                <a:gd name="T6" fmla="*/ 4 w 8"/>
                <a:gd name="T7" fmla="*/ 0 h 6"/>
                <a:gd name="T8" fmla="*/ 0 w 8"/>
                <a:gd name="T9" fmla="*/ 6 h 6"/>
                <a:gd name="T10" fmla="*/ 0 w 8"/>
                <a:gd name="T11" fmla="*/ 6 h 6"/>
                <a:gd name="T12" fmla="*/ 2 w 8"/>
                <a:gd name="T13" fmla="*/ 4 h 6"/>
                <a:gd name="T14" fmla="*/ 4 w 8"/>
                <a:gd name="T15" fmla="*/ 4 h 6"/>
                <a:gd name="T16" fmla="*/ 6 w 8"/>
                <a:gd name="T17" fmla="*/ 2 h 6"/>
                <a:gd name="T18" fmla="*/ 8 w 8"/>
                <a:gd name="T19" fmla="*/ 4 h 6"/>
                <a:gd name="T20" fmla="*/ 8 w 8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3" name="Freeform 50019"/>
            <p:cNvSpPr>
              <a:spLocks/>
            </p:cNvSpPr>
            <p:nvPr/>
          </p:nvSpPr>
          <p:spPr bwMode="auto">
            <a:xfrm>
              <a:off x="390" y="490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2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2 w 8"/>
                <a:gd name="T11" fmla="*/ 8 h 8"/>
                <a:gd name="T12" fmla="*/ 2 w 8"/>
                <a:gd name="T13" fmla="*/ 6 h 8"/>
                <a:gd name="T14" fmla="*/ 4 w 8"/>
                <a:gd name="T15" fmla="*/ 4 h 8"/>
                <a:gd name="T16" fmla="*/ 6 w 8"/>
                <a:gd name="T17" fmla="*/ 4 h 8"/>
                <a:gd name="T18" fmla="*/ 8 w 8"/>
                <a:gd name="T19" fmla="*/ 0 h 8"/>
                <a:gd name="T20" fmla="*/ 8 w 8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4" name="Freeform 50020"/>
            <p:cNvSpPr>
              <a:spLocks noEditPoints="1"/>
            </p:cNvSpPr>
            <p:nvPr/>
          </p:nvSpPr>
          <p:spPr bwMode="auto">
            <a:xfrm>
              <a:off x="779" y="500"/>
              <a:ext cx="12" cy="8"/>
            </a:xfrm>
            <a:custGeom>
              <a:avLst/>
              <a:gdLst>
                <a:gd name="T0" fmla="*/ 8 w 12"/>
                <a:gd name="T1" fmla="*/ 8 h 8"/>
                <a:gd name="T2" fmla="*/ 8 w 12"/>
                <a:gd name="T3" fmla="*/ 8 h 8"/>
                <a:gd name="T4" fmla="*/ 10 w 12"/>
                <a:gd name="T5" fmla="*/ 4 h 8"/>
                <a:gd name="T6" fmla="*/ 12 w 12"/>
                <a:gd name="T7" fmla="*/ 2 h 8"/>
                <a:gd name="T8" fmla="*/ 10 w 12"/>
                <a:gd name="T9" fmla="*/ 0 h 8"/>
                <a:gd name="T10" fmla="*/ 10 w 12"/>
                <a:gd name="T11" fmla="*/ 0 h 8"/>
                <a:gd name="T12" fmla="*/ 8 w 12"/>
                <a:gd name="T13" fmla="*/ 0 h 8"/>
                <a:gd name="T14" fmla="*/ 8 w 12"/>
                <a:gd name="T15" fmla="*/ 0 h 8"/>
                <a:gd name="T16" fmla="*/ 6 w 12"/>
                <a:gd name="T17" fmla="*/ 2 h 8"/>
                <a:gd name="T18" fmla="*/ 4 w 12"/>
                <a:gd name="T19" fmla="*/ 4 h 8"/>
                <a:gd name="T20" fmla="*/ 0 w 12"/>
                <a:gd name="T21" fmla="*/ 4 h 8"/>
                <a:gd name="T22" fmla="*/ 0 w 12"/>
                <a:gd name="T23" fmla="*/ 4 h 8"/>
                <a:gd name="T24" fmla="*/ 0 w 12"/>
                <a:gd name="T25" fmla="*/ 6 h 8"/>
                <a:gd name="T26" fmla="*/ 2 w 12"/>
                <a:gd name="T27" fmla="*/ 8 h 8"/>
                <a:gd name="T28" fmla="*/ 8 w 12"/>
                <a:gd name="T29" fmla="*/ 8 h 8"/>
                <a:gd name="T30" fmla="*/ 8 w 12"/>
                <a:gd name="T31" fmla="*/ 8 h 8"/>
                <a:gd name="T32" fmla="*/ 8 w 12"/>
                <a:gd name="T33" fmla="*/ 2 h 8"/>
                <a:gd name="T34" fmla="*/ 8 w 12"/>
                <a:gd name="T35" fmla="*/ 2 h 8"/>
                <a:gd name="T36" fmla="*/ 10 w 12"/>
                <a:gd name="T37" fmla="*/ 2 h 8"/>
                <a:gd name="T38" fmla="*/ 10 w 12"/>
                <a:gd name="T39" fmla="*/ 4 h 8"/>
                <a:gd name="T40" fmla="*/ 8 w 12"/>
                <a:gd name="T41" fmla="*/ 6 h 8"/>
                <a:gd name="T42" fmla="*/ 8 w 12"/>
                <a:gd name="T43" fmla="*/ 8 h 8"/>
                <a:gd name="T44" fmla="*/ 8 w 12"/>
                <a:gd name="T45" fmla="*/ 8 h 8"/>
                <a:gd name="T46" fmla="*/ 4 w 12"/>
                <a:gd name="T47" fmla="*/ 8 h 8"/>
                <a:gd name="T48" fmla="*/ 4 w 12"/>
                <a:gd name="T49" fmla="*/ 8 h 8"/>
                <a:gd name="T50" fmla="*/ 4 w 12"/>
                <a:gd name="T51" fmla="*/ 6 h 8"/>
                <a:gd name="T52" fmla="*/ 6 w 12"/>
                <a:gd name="T53" fmla="*/ 4 h 8"/>
                <a:gd name="T54" fmla="*/ 6 w 12"/>
                <a:gd name="T55" fmla="*/ 4 h 8"/>
                <a:gd name="T56" fmla="*/ 8 w 12"/>
                <a:gd name="T57" fmla="*/ 2 h 8"/>
                <a:gd name="T58" fmla="*/ 8 w 12"/>
                <a:gd name="T5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lnTo>
                    <a:pt x="8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5" name="Freeform 50021"/>
            <p:cNvSpPr>
              <a:spLocks/>
            </p:cNvSpPr>
            <p:nvPr/>
          </p:nvSpPr>
          <p:spPr bwMode="auto">
            <a:xfrm>
              <a:off x="669" y="502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6 w 6"/>
                <a:gd name="T5" fmla="*/ 2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2 h 6"/>
                <a:gd name="T12" fmla="*/ 0 w 6"/>
                <a:gd name="T13" fmla="*/ 4 h 6"/>
                <a:gd name="T14" fmla="*/ 0 w 6"/>
                <a:gd name="T15" fmla="*/ 4 h 6"/>
                <a:gd name="T16" fmla="*/ 2 w 6"/>
                <a:gd name="T17" fmla="*/ 6 h 6"/>
                <a:gd name="T18" fmla="*/ 2 w 6"/>
                <a:gd name="T19" fmla="*/ 6 h 6"/>
                <a:gd name="T20" fmla="*/ 2 w 6"/>
                <a:gd name="T21" fmla="*/ 6 h 6"/>
                <a:gd name="T22" fmla="*/ 4 w 6"/>
                <a:gd name="T23" fmla="*/ 6 h 6"/>
                <a:gd name="T24" fmla="*/ 6 w 6"/>
                <a:gd name="T25" fmla="*/ 6 h 6"/>
                <a:gd name="T26" fmla="*/ 6 w 6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6" name="Freeform 50022"/>
            <p:cNvSpPr>
              <a:spLocks noEditPoints="1"/>
            </p:cNvSpPr>
            <p:nvPr/>
          </p:nvSpPr>
          <p:spPr bwMode="auto">
            <a:xfrm>
              <a:off x="550" y="504"/>
              <a:ext cx="145" cy="30"/>
            </a:xfrm>
            <a:custGeom>
              <a:avLst/>
              <a:gdLst>
                <a:gd name="T0" fmla="*/ 4 w 145"/>
                <a:gd name="T1" fmla="*/ 8 h 30"/>
                <a:gd name="T2" fmla="*/ 20 w 145"/>
                <a:gd name="T3" fmla="*/ 16 h 30"/>
                <a:gd name="T4" fmla="*/ 30 w 145"/>
                <a:gd name="T5" fmla="*/ 26 h 30"/>
                <a:gd name="T6" fmla="*/ 28 w 145"/>
                <a:gd name="T7" fmla="*/ 26 h 30"/>
                <a:gd name="T8" fmla="*/ 24 w 145"/>
                <a:gd name="T9" fmla="*/ 26 h 30"/>
                <a:gd name="T10" fmla="*/ 34 w 145"/>
                <a:gd name="T11" fmla="*/ 30 h 30"/>
                <a:gd name="T12" fmla="*/ 40 w 145"/>
                <a:gd name="T13" fmla="*/ 26 h 30"/>
                <a:gd name="T14" fmla="*/ 60 w 145"/>
                <a:gd name="T15" fmla="*/ 22 h 30"/>
                <a:gd name="T16" fmla="*/ 79 w 145"/>
                <a:gd name="T17" fmla="*/ 24 h 30"/>
                <a:gd name="T18" fmla="*/ 87 w 145"/>
                <a:gd name="T19" fmla="*/ 16 h 30"/>
                <a:gd name="T20" fmla="*/ 99 w 145"/>
                <a:gd name="T21" fmla="*/ 12 h 30"/>
                <a:gd name="T22" fmla="*/ 127 w 145"/>
                <a:gd name="T23" fmla="*/ 18 h 30"/>
                <a:gd name="T24" fmla="*/ 145 w 145"/>
                <a:gd name="T25" fmla="*/ 20 h 30"/>
                <a:gd name="T26" fmla="*/ 143 w 145"/>
                <a:gd name="T27" fmla="*/ 16 h 30"/>
                <a:gd name="T28" fmla="*/ 139 w 145"/>
                <a:gd name="T29" fmla="*/ 16 h 30"/>
                <a:gd name="T30" fmla="*/ 145 w 145"/>
                <a:gd name="T31" fmla="*/ 8 h 30"/>
                <a:gd name="T32" fmla="*/ 141 w 145"/>
                <a:gd name="T33" fmla="*/ 10 h 30"/>
                <a:gd name="T34" fmla="*/ 139 w 145"/>
                <a:gd name="T35" fmla="*/ 12 h 30"/>
                <a:gd name="T36" fmla="*/ 135 w 145"/>
                <a:gd name="T37" fmla="*/ 10 h 30"/>
                <a:gd name="T38" fmla="*/ 123 w 145"/>
                <a:gd name="T39" fmla="*/ 8 h 30"/>
                <a:gd name="T40" fmla="*/ 123 w 145"/>
                <a:gd name="T41" fmla="*/ 4 h 30"/>
                <a:gd name="T42" fmla="*/ 121 w 145"/>
                <a:gd name="T43" fmla="*/ 4 h 30"/>
                <a:gd name="T44" fmla="*/ 113 w 145"/>
                <a:gd name="T45" fmla="*/ 2 h 30"/>
                <a:gd name="T46" fmla="*/ 109 w 145"/>
                <a:gd name="T47" fmla="*/ 4 h 30"/>
                <a:gd name="T48" fmla="*/ 95 w 145"/>
                <a:gd name="T49" fmla="*/ 4 h 30"/>
                <a:gd name="T50" fmla="*/ 93 w 145"/>
                <a:gd name="T51" fmla="*/ 2 h 30"/>
                <a:gd name="T52" fmla="*/ 85 w 145"/>
                <a:gd name="T53" fmla="*/ 2 h 30"/>
                <a:gd name="T54" fmla="*/ 83 w 145"/>
                <a:gd name="T55" fmla="*/ 8 h 30"/>
                <a:gd name="T56" fmla="*/ 93 w 145"/>
                <a:gd name="T57" fmla="*/ 8 h 30"/>
                <a:gd name="T58" fmla="*/ 87 w 145"/>
                <a:gd name="T59" fmla="*/ 12 h 30"/>
                <a:gd name="T60" fmla="*/ 71 w 145"/>
                <a:gd name="T61" fmla="*/ 8 h 30"/>
                <a:gd name="T62" fmla="*/ 81 w 145"/>
                <a:gd name="T63" fmla="*/ 6 h 30"/>
                <a:gd name="T64" fmla="*/ 81 w 145"/>
                <a:gd name="T65" fmla="*/ 2 h 30"/>
                <a:gd name="T66" fmla="*/ 69 w 145"/>
                <a:gd name="T67" fmla="*/ 6 h 30"/>
                <a:gd name="T68" fmla="*/ 71 w 145"/>
                <a:gd name="T69" fmla="*/ 10 h 30"/>
                <a:gd name="T70" fmla="*/ 62 w 145"/>
                <a:gd name="T71" fmla="*/ 10 h 30"/>
                <a:gd name="T72" fmla="*/ 44 w 145"/>
                <a:gd name="T73" fmla="*/ 10 h 30"/>
                <a:gd name="T74" fmla="*/ 42 w 145"/>
                <a:gd name="T75" fmla="*/ 10 h 30"/>
                <a:gd name="T76" fmla="*/ 36 w 145"/>
                <a:gd name="T77" fmla="*/ 10 h 30"/>
                <a:gd name="T78" fmla="*/ 36 w 145"/>
                <a:gd name="T79" fmla="*/ 6 h 30"/>
                <a:gd name="T80" fmla="*/ 30 w 145"/>
                <a:gd name="T81" fmla="*/ 8 h 30"/>
                <a:gd name="T82" fmla="*/ 26 w 145"/>
                <a:gd name="T83" fmla="*/ 8 h 30"/>
                <a:gd name="T84" fmla="*/ 24 w 145"/>
                <a:gd name="T85" fmla="*/ 6 h 30"/>
                <a:gd name="T86" fmla="*/ 22 w 145"/>
                <a:gd name="T87" fmla="*/ 10 h 30"/>
                <a:gd name="T88" fmla="*/ 4 w 145"/>
                <a:gd name="T89" fmla="*/ 4 h 30"/>
                <a:gd name="T90" fmla="*/ 14 w 145"/>
                <a:gd name="T91" fmla="*/ 6 h 30"/>
                <a:gd name="T92" fmla="*/ 10 w 145"/>
                <a:gd name="T93" fmla="*/ 10 h 30"/>
                <a:gd name="T94" fmla="*/ 8 w 145"/>
                <a:gd name="T95" fmla="*/ 8 h 30"/>
                <a:gd name="T96" fmla="*/ 14 w 145"/>
                <a:gd name="T9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30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60" y="22"/>
                  </a:lnTo>
                  <a:lnTo>
                    <a:pt x="69" y="22"/>
                  </a:lnTo>
                  <a:lnTo>
                    <a:pt x="75" y="22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83" y="18"/>
                  </a:lnTo>
                  <a:lnTo>
                    <a:pt x="87" y="16"/>
                  </a:lnTo>
                  <a:lnTo>
                    <a:pt x="91" y="14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15" y="12"/>
                  </a:lnTo>
                  <a:lnTo>
                    <a:pt x="123" y="14"/>
                  </a:lnTo>
                  <a:lnTo>
                    <a:pt x="127" y="18"/>
                  </a:lnTo>
                  <a:lnTo>
                    <a:pt x="127" y="18"/>
                  </a:lnTo>
                  <a:lnTo>
                    <a:pt x="137" y="16"/>
                  </a:lnTo>
                  <a:lnTo>
                    <a:pt x="145" y="20"/>
                  </a:lnTo>
                  <a:lnTo>
                    <a:pt x="145" y="20"/>
                  </a:lnTo>
                  <a:lnTo>
                    <a:pt x="145" y="18"/>
                  </a:lnTo>
                  <a:lnTo>
                    <a:pt x="143" y="16"/>
                  </a:lnTo>
                  <a:lnTo>
                    <a:pt x="141" y="16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3" y="14"/>
                  </a:lnTo>
                  <a:lnTo>
                    <a:pt x="145" y="12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3" y="8"/>
                  </a:lnTo>
                  <a:lnTo>
                    <a:pt x="141" y="10"/>
                  </a:lnTo>
                  <a:lnTo>
                    <a:pt x="141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5" y="10"/>
                  </a:lnTo>
                  <a:lnTo>
                    <a:pt x="131" y="8"/>
                  </a:lnTo>
                  <a:lnTo>
                    <a:pt x="127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17" y="4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1" y="4"/>
                  </a:lnTo>
                  <a:lnTo>
                    <a:pt x="109" y="4"/>
                  </a:lnTo>
                  <a:lnTo>
                    <a:pt x="103" y="4"/>
                  </a:lnTo>
                  <a:lnTo>
                    <a:pt x="97" y="2"/>
                  </a:lnTo>
                  <a:lnTo>
                    <a:pt x="95" y="4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3" y="4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75" y="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2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0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D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7" name="Freeform 50023"/>
            <p:cNvSpPr>
              <a:spLocks/>
            </p:cNvSpPr>
            <p:nvPr/>
          </p:nvSpPr>
          <p:spPr bwMode="auto">
            <a:xfrm>
              <a:off x="472" y="538"/>
              <a:ext cx="46" cy="24"/>
            </a:xfrm>
            <a:custGeom>
              <a:avLst/>
              <a:gdLst>
                <a:gd name="T0" fmla="*/ 40 w 46"/>
                <a:gd name="T1" fmla="*/ 20 h 24"/>
                <a:gd name="T2" fmla="*/ 40 w 46"/>
                <a:gd name="T3" fmla="*/ 14 h 24"/>
                <a:gd name="T4" fmla="*/ 36 w 46"/>
                <a:gd name="T5" fmla="*/ 10 h 24"/>
                <a:gd name="T6" fmla="*/ 42 w 46"/>
                <a:gd name="T7" fmla="*/ 10 h 24"/>
                <a:gd name="T8" fmla="*/ 40 w 46"/>
                <a:gd name="T9" fmla="*/ 8 h 24"/>
                <a:gd name="T10" fmla="*/ 34 w 46"/>
                <a:gd name="T11" fmla="*/ 4 h 24"/>
                <a:gd name="T12" fmla="*/ 32 w 46"/>
                <a:gd name="T13" fmla="*/ 2 h 24"/>
                <a:gd name="T14" fmla="*/ 36 w 46"/>
                <a:gd name="T15" fmla="*/ 0 h 24"/>
                <a:gd name="T16" fmla="*/ 28 w 46"/>
                <a:gd name="T17" fmla="*/ 0 h 24"/>
                <a:gd name="T18" fmla="*/ 22 w 46"/>
                <a:gd name="T19" fmla="*/ 2 h 24"/>
                <a:gd name="T20" fmla="*/ 26 w 46"/>
                <a:gd name="T21" fmla="*/ 4 h 24"/>
                <a:gd name="T22" fmla="*/ 26 w 46"/>
                <a:gd name="T23" fmla="*/ 4 h 24"/>
                <a:gd name="T24" fmla="*/ 24 w 46"/>
                <a:gd name="T25" fmla="*/ 6 h 24"/>
                <a:gd name="T26" fmla="*/ 18 w 46"/>
                <a:gd name="T27" fmla="*/ 4 h 24"/>
                <a:gd name="T28" fmla="*/ 14 w 46"/>
                <a:gd name="T29" fmla="*/ 2 h 24"/>
                <a:gd name="T30" fmla="*/ 10 w 46"/>
                <a:gd name="T31" fmla="*/ 8 h 24"/>
                <a:gd name="T32" fmla="*/ 6 w 46"/>
                <a:gd name="T33" fmla="*/ 6 h 24"/>
                <a:gd name="T34" fmla="*/ 0 w 46"/>
                <a:gd name="T35" fmla="*/ 6 h 24"/>
                <a:gd name="T36" fmla="*/ 2 w 46"/>
                <a:gd name="T37" fmla="*/ 12 h 24"/>
                <a:gd name="T38" fmla="*/ 4 w 46"/>
                <a:gd name="T39" fmla="*/ 12 h 24"/>
                <a:gd name="T40" fmla="*/ 6 w 46"/>
                <a:gd name="T41" fmla="*/ 10 h 24"/>
                <a:gd name="T42" fmla="*/ 6 w 46"/>
                <a:gd name="T43" fmla="*/ 10 h 24"/>
                <a:gd name="T44" fmla="*/ 8 w 46"/>
                <a:gd name="T45" fmla="*/ 16 h 24"/>
                <a:gd name="T46" fmla="*/ 18 w 46"/>
                <a:gd name="T47" fmla="*/ 16 h 24"/>
                <a:gd name="T48" fmla="*/ 20 w 46"/>
                <a:gd name="T49" fmla="*/ 18 h 24"/>
                <a:gd name="T50" fmla="*/ 20 w 46"/>
                <a:gd name="T51" fmla="*/ 22 h 24"/>
                <a:gd name="T52" fmla="*/ 28 w 46"/>
                <a:gd name="T53" fmla="*/ 24 h 24"/>
                <a:gd name="T54" fmla="*/ 28 w 46"/>
                <a:gd name="T55" fmla="*/ 22 h 24"/>
                <a:gd name="T56" fmla="*/ 30 w 46"/>
                <a:gd name="T57" fmla="*/ 20 h 24"/>
                <a:gd name="T58" fmla="*/ 26 w 46"/>
                <a:gd name="T59" fmla="*/ 20 h 24"/>
                <a:gd name="T60" fmla="*/ 24 w 46"/>
                <a:gd name="T61" fmla="*/ 18 h 24"/>
                <a:gd name="T62" fmla="*/ 26 w 46"/>
                <a:gd name="T63" fmla="*/ 12 h 24"/>
                <a:gd name="T64" fmla="*/ 32 w 46"/>
                <a:gd name="T65" fmla="*/ 12 h 24"/>
                <a:gd name="T66" fmla="*/ 28 w 46"/>
                <a:gd name="T67" fmla="*/ 16 h 24"/>
                <a:gd name="T68" fmla="*/ 26 w 46"/>
                <a:gd name="T69" fmla="*/ 18 h 24"/>
                <a:gd name="T70" fmla="*/ 30 w 46"/>
                <a:gd name="T71" fmla="*/ 16 h 24"/>
                <a:gd name="T72" fmla="*/ 38 w 46"/>
                <a:gd name="T73" fmla="*/ 20 h 24"/>
                <a:gd name="T74" fmla="*/ 42 w 46"/>
                <a:gd name="T75" fmla="*/ 24 h 24"/>
                <a:gd name="T76" fmla="*/ 44 w 46"/>
                <a:gd name="T77" fmla="*/ 22 h 24"/>
                <a:gd name="T78" fmla="*/ 46 w 46"/>
                <a:gd name="T79" fmla="*/ 20 h 24"/>
                <a:gd name="T80" fmla="*/ 42 w 46"/>
                <a:gd name="T81" fmla="*/ 20 h 24"/>
                <a:gd name="T82" fmla="*/ 40 w 46"/>
                <a:gd name="T8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24">
                  <a:moveTo>
                    <a:pt x="40" y="20"/>
                  </a:moveTo>
                  <a:lnTo>
                    <a:pt x="40" y="20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4" y="18"/>
                  </a:lnTo>
                  <a:lnTo>
                    <a:pt x="38" y="2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8" name="Freeform 50024"/>
            <p:cNvSpPr>
              <a:spLocks/>
            </p:cNvSpPr>
            <p:nvPr/>
          </p:nvSpPr>
          <p:spPr bwMode="auto">
            <a:xfrm>
              <a:off x="719" y="514"/>
              <a:ext cx="48" cy="30"/>
            </a:xfrm>
            <a:custGeom>
              <a:avLst/>
              <a:gdLst>
                <a:gd name="T0" fmla="*/ 10 w 48"/>
                <a:gd name="T1" fmla="*/ 10 h 30"/>
                <a:gd name="T2" fmla="*/ 4 w 48"/>
                <a:gd name="T3" fmla="*/ 12 h 30"/>
                <a:gd name="T4" fmla="*/ 0 w 48"/>
                <a:gd name="T5" fmla="*/ 16 h 30"/>
                <a:gd name="T6" fmla="*/ 4 w 48"/>
                <a:gd name="T7" fmla="*/ 18 h 30"/>
                <a:gd name="T8" fmla="*/ 10 w 48"/>
                <a:gd name="T9" fmla="*/ 18 h 30"/>
                <a:gd name="T10" fmla="*/ 6 w 48"/>
                <a:gd name="T11" fmla="*/ 22 h 30"/>
                <a:gd name="T12" fmla="*/ 14 w 48"/>
                <a:gd name="T13" fmla="*/ 20 h 30"/>
                <a:gd name="T14" fmla="*/ 22 w 48"/>
                <a:gd name="T15" fmla="*/ 18 h 30"/>
                <a:gd name="T16" fmla="*/ 20 w 48"/>
                <a:gd name="T17" fmla="*/ 26 h 30"/>
                <a:gd name="T18" fmla="*/ 6 w 48"/>
                <a:gd name="T19" fmla="*/ 26 h 30"/>
                <a:gd name="T20" fmla="*/ 10 w 48"/>
                <a:gd name="T21" fmla="*/ 30 h 30"/>
                <a:gd name="T22" fmla="*/ 22 w 48"/>
                <a:gd name="T23" fmla="*/ 26 h 30"/>
                <a:gd name="T24" fmla="*/ 26 w 48"/>
                <a:gd name="T25" fmla="*/ 24 h 30"/>
                <a:gd name="T26" fmla="*/ 28 w 48"/>
                <a:gd name="T27" fmla="*/ 28 h 30"/>
                <a:gd name="T28" fmla="*/ 32 w 48"/>
                <a:gd name="T29" fmla="*/ 28 h 30"/>
                <a:gd name="T30" fmla="*/ 34 w 48"/>
                <a:gd name="T31" fmla="*/ 30 h 30"/>
                <a:gd name="T32" fmla="*/ 38 w 48"/>
                <a:gd name="T33" fmla="*/ 22 h 30"/>
                <a:gd name="T34" fmla="*/ 34 w 48"/>
                <a:gd name="T35" fmla="*/ 22 h 30"/>
                <a:gd name="T36" fmla="*/ 34 w 48"/>
                <a:gd name="T37" fmla="*/ 22 h 30"/>
                <a:gd name="T38" fmla="*/ 36 w 48"/>
                <a:gd name="T39" fmla="*/ 20 h 30"/>
                <a:gd name="T40" fmla="*/ 38 w 48"/>
                <a:gd name="T41" fmla="*/ 18 h 30"/>
                <a:gd name="T42" fmla="*/ 42 w 48"/>
                <a:gd name="T43" fmla="*/ 16 h 30"/>
                <a:gd name="T44" fmla="*/ 42 w 48"/>
                <a:gd name="T45" fmla="*/ 22 h 30"/>
                <a:gd name="T46" fmla="*/ 44 w 48"/>
                <a:gd name="T47" fmla="*/ 18 h 30"/>
                <a:gd name="T48" fmla="*/ 48 w 48"/>
                <a:gd name="T49" fmla="*/ 14 h 30"/>
                <a:gd name="T50" fmla="*/ 34 w 48"/>
                <a:gd name="T51" fmla="*/ 18 h 30"/>
                <a:gd name="T52" fmla="*/ 30 w 48"/>
                <a:gd name="T53" fmla="*/ 20 h 30"/>
                <a:gd name="T54" fmla="*/ 30 w 48"/>
                <a:gd name="T55" fmla="*/ 18 h 30"/>
                <a:gd name="T56" fmla="*/ 26 w 48"/>
                <a:gd name="T57" fmla="*/ 16 h 30"/>
                <a:gd name="T58" fmla="*/ 30 w 48"/>
                <a:gd name="T59" fmla="*/ 14 h 30"/>
                <a:gd name="T60" fmla="*/ 34 w 48"/>
                <a:gd name="T61" fmla="*/ 12 h 30"/>
                <a:gd name="T62" fmla="*/ 32 w 48"/>
                <a:gd name="T63" fmla="*/ 10 h 30"/>
                <a:gd name="T64" fmla="*/ 30 w 48"/>
                <a:gd name="T65" fmla="*/ 10 h 30"/>
                <a:gd name="T66" fmla="*/ 32 w 48"/>
                <a:gd name="T67" fmla="*/ 8 h 30"/>
                <a:gd name="T68" fmla="*/ 36 w 48"/>
                <a:gd name="T69" fmla="*/ 6 h 30"/>
                <a:gd name="T70" fmla="*/ 38 w 48"/>
                <a:gd name="T71" fmla="*/ 12 h 30"/>
                <a:gd name="T72" fmla="*/ 42 w 48"/>
                <a:gd name="T73" fmla="*/ 12 h 30"/>
                <a:gd name="T74" fmla="*/ 42 w 48"/>
                <a:gd name="T75" fmla="*/ 2 h 30"/>
                <a:gd name="T76" fmla="*/ 40 w 48"/>
                <a:gd name="T77" fmla="*/ 4 h 30"/>
                <a:gd name="T78" fmla="*/ 38 w 48"/>
                <a:gd name="T79" fmla="*/ 0 h 30"/>
                <a:gd name="T80" fmla="*/ 34 w 48"/>
                <a:gd name="T81" fmla="*/ 2 h 30"/>
                <a:gd name="T82" fmla="*/ 28 w 48"/>
                <a:gd name="T83" fmla="*/ 10 h 30"/>
                <a:gd name="T84" fmla="*/ 22 w 48"/>
                <a:gd name="T85" fmla="*/ 8 h 30"/>
                <a:gd name="T86" fmla="*/ 26 w 48"/>
                <a:gd name="T87" fmla="*/ 4 h 30"/>
                <a:gd name="T88" fmla="*/ 22 w 48"/>
                <a:gd name="T89" fmla="*/ 6 h 30"/>
                <a:gd name="T90" fmla="*/ 16 w 48"/>
                <a:gd name="T91" fmla="*/ 10 h 30"/>
                <a:gd name="T92" fmla="*/ 10 w 48"/>
                <a:gd name="T9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30">
                  <a:moveTo>
                    <a:pt x="10" y="10"/>
                  </a:moveTo>
                  <a:lnTo>
                    <a:pt x="10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4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79" name="Freeform 50025"/>
            <p:cNvSpPr>
              <a:spLocks noEditPoints="1"/>
            </p:cNvSpPr>
            <p:nvPr/>
          </p:nvSpPr>
          <p:spPr bwMode="auto">
            <a:xfrm>
              <a:off x="434" y="518"/>
              <a:ext cx="437" cy="163"/>
            </a:xfrm>
            <a:custGeom>
              <a:avLst/>
              <a:gdLst>
                <a:gd name="T0" fmla="*/ 56 w 437"/>
                <a:gd name="T1" fmla="*/ 115 h 163"/>
                <a:gd name="T2" fmla="*/ 78 w 437"/>
                <a:gd name="T3" fmla="*/ 159 h 163"/>
                <a:gd name="T4" fmla="*/ 102 w 437"/>
                <a:gd name="T5" fmla="*/ 137 h 163"/>
                <a:gd name="T6" fmla="*/ 94 w 437"/>
                <a:gd name="T7" fmla="*/ 109 h 163"/>
                <a:gd name="T8" fmla="*/ 140 w 437"/>
                <a:gd name="T9" fmla="*/ 129 h 163"/>
                <a:gd name="T10" fmla="*/ 205 w 437"/>
                <a:gd name="T11" fmla="*/ 115 h 163"/>
                <a:gd name="T12" fmla="*/ 255 w 437"/>
                <a:gd name="T13" fmla="*/ 123 h 163"/>
                <a:gd name="T14" fmla="*/ 331 w 437"/>
                <a:gd name="T15" fmla="*/ 103 h 163"/>
                <a:gd name="T16" fmla="*/ 389 w 437"/>
                <a:gd name="T17" fmla="*/ 85 h 163"/>
                <a:gd name="T18" fmla="*/ 435 w 437"/>
                <a:gd name="T19" fmla="*/ 73 h 163"/>
                <a:gd name="T20" fmla="*/ 413 w 437"/>
                <a:gd name="T21" fmla="*/ 34 h 163"/>
                <a:gd name="T22" fmla="*/ 359 w 437"/>
                <a:gd name="T23" fmla="*/ 8 h 163"/>
                <a:gd name="T24" fmla="*/ 365 w 437"/>
                <a:gd name="T25" fmla="*/ 24 h 163"/>
                <a:gd name="T26" fmla="*/ 361 w 437"/>
                <a:gd name="T27" fmla="*/ 38 h 163"/>
                <a:gd name="T28" fmla="*/ 337 w 437"/>
                <a:gd name="T29" fmla="*/ 65 h 163"/>
                <a:gd name="T30" fmla="*/ 305 w 437"/>
                <a:gd name="T31" fmla="*/ 55 h 163"/>
                <a:gd name="T32" fmla="*/ 277 w 437"/>
                <a:gd name="T33" fmla="*/ 42 h 163"/>
                <a:gd name="T34" fmla="*/ 209 w 437"/>
                <a:gd name="T35" fmla="*/ 24 h 163"/>
                <a:gd name="T36" fmla="*/ 223 w 437"/>
                <a:gd name="T37" fmla="*/ 61 h 163"/>
                <a:gd name="T38" fmla="*/ 215 w 437"/>
                <a:gd name="T39" fmla="*/ 77 h 163"/>
                <a:gd name="T40" fmla="*/ 130 w 437"/>
                <a:gd name="T41" fmla="*/ 61 h 163"/>
                <a:gd name="T42" fmla="*/ 88 w 437"/>
                <a:gd name="T43" fmla="*/ 34 h 163"/>
                <a:gd name="T44" fmla="*/ 108 w 437"/>
                <a:gd name="T45" fmla="*/ 67 h 163"/>
                <a:gd name="T46" fmla="*/ 92 w 437"/>
                <a:gd name="T47" fmla="*/ 79 h 163"/>
                <a:gd name="T48" fmla="*/ 54 w 437"/>
                <a:gd name="T49" fmla="*/ 52 h 163"/>
                <a:gd name="T50" fmla="*/ 4 w 437"/>
                <a:gd name="T51" fmla="*/ 40 h 163"/>
                <a:gd name="T52" fmla="*/ 28 w 437"/>
                <a:gd name="T53" fmla="*/ 77 h 163"/>
                <a:gd name="T54" fmla="*/ 361 w 437"/>
                <a:gd name="T55" fmla="*/ 14 h 163"/>
                <a:gd name="T56" fmla="*/ 381 w 437"/>
                <a:gd name="T57" fmla="*/ 73 h 163"/>
                <a:gd name="T58" fmla="*/ 381 w 437"/>
                <a:gd name="T59" fmla="*/ 30 h 163"/>
                <a:gd name="T60" fmla="*/ 393 w 437"/>
                <a:gd name="T61" fmla="*/ 40 h 163"/>
                <a:gd name="T62" fmla="*/ 387 w 437"/>
                <a:gd name="T63" fmla="*/ 65 h 163"/>
                <a:gd name="T64" fmla="*/ 347 w 437"/>
                <a:gd name="T65" fmla="*/ 57 h 163"/>
                <a:gd name="T66" fmla="*/ 345 w 437"/>
                <a:gd name="T67" fmla="*/ 61 h 163"/>
                <a:gd name="T68" fmla="*/ 309 w 437"/>
                <a:gd name="T69" fmla="*/ 89 h 163"/>
                <a:gd name="T70" fmla="*/ 299 w 437"/>
                <a:gd name="T71" fmla="*/ 101 h 163"/>
                <a:gd name="T72" fmla="*/ 311 w 437"/>
                <a:gd name="T73" fmla="*/ 77 h 163"/>
                <a:gd name="T74" fmla="*/ 237 w 437"/>
                <a:gd name="T75" fmla="*/ 101 h 163"/>
                <a:gd name="T76" fmla="*/ 247 w 437"/>
                <a:gd name="T77" fmla="*/ 103 h 163"/>
                <a:gd name="T78" fmla="*/ 261 w 437"/>
                <a:gd name="T79" fmla="*/ 117 h 163"/>
                <a:gd name="T80" fmla="*/ 273 w 437"/>
                <a:gd name="T81" fmla="*/ 93 h 163"/>
                <a:gd name="T82" fmla="*/ 283 w 437"/>
                <a:gd name="T83" fmla="*/ 103 h 163"/>
                <a:gd name="T84" fmla="*/ 277 w 437"/>
                <a:gd name="T85" fmla="*/ 75 h 163"/>
                <a:gd name="T86" fmla="*/ 253 w 437"/>
                <a:gd name="T87" fmla="*/ 54 h 163"/>
                <a:gd name="T88" fmla="*/ 251 w 437"/>
                <a:gd name="T89" fmla="*/ 71 h 163"/>
                <a:gd name="T90" fmla="*/ 245 w 437"/>
                <a:gd name="T91" fmla="*/ 38 h 163"/>
                <a:gd name="T92" fmla="*/ 239 w 437"/>
                <a:gd name="T93" fmla="*/ 91 h 163"/>
                <a:gd name="T94" fmla="*/ 122 w 437"/>
                <a:gd name="T95" fmla="*/ 95 h 163"/>
                <a:gd name="T96" fmla="*/ 138 w 437"/>
                <a:gd name="T97" fmla="*/ 113 h 163"/>
                <a:gd name="T98" fmla="*/ 197 w 437"/>
                <a:gd name="T99" fmla="*/ 115 h 163"/>
                <a:gd name="T100" fmla="*/ 191 w 437"/>
                <a:gd name="T101" fmla="*/ 85 h 163"/>
                <a:gd name="T102" fmla="*/ 179 w 437"/>
                <a:gd name="T103" fmla="*/ 119 h 163"/>
                <a:gd name="T104" fmla="*/ 154 w 437"/>
                <a:gd name="T105" fmla="*/ 93 h 163"/>
                <a:gd name="T106" fmla="*/ 142 w 437"/>
                <a:gd name="T107" fmla="*/ 91 h 163"/>
                <a:gd name="T108" fmla="*/ 118 w 437"/>
                <a:gd name="T109" fmla="*/ 85 h 163"/>
                <a:gd name="T110" fmla="*/ 118 w 437"/>
                <a:gd name="T111" fmla="*/ 81 h 163"/>
                <a:gd name="T112" fmla="*/ 52 w 437"/>
                <a:gd name="T113" fmla="*/ 93 h 163"/>
                <a:gd name="T114" fmla="*/ 84 w 437"/>
                <a:gd name="T115" fmla="*/ 133 h 163"/>
                <a:gd name="T116" fmla="*/ 72 w 437"/>
                <a:gd name="T117" fmla="*/ 73 h 163"/>
                <a:gd name="T118" fmla="*/ 60 w 437"/>
                <a:gd name="T119" fmla="*/ 71 h 163"/>
                <a:gd name="T120" fmla="*/ 48 w 437"/>
                <a:gd name="T121" fmla="*/ 83 h 163"/>
                <a:gd name="T122" fmla="*/ 24 w 437"/>
                <a:gd name="T123" fmla="*/ 6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7" h="163">
                  <a:moveTo>
                    <a:pt x="38" y="83"/>
                  </a:moveTo>
                  <a:lnTo>
                    <a:pt x="38" y="83"/>
                  </a:lnTo>
                  <a:lnTo>
                    <a:pt x="38" y="89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6" y="97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58" y="101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6" y="111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6" y="115"/>
                  </a:lnTo>
                  <a:lnTo>
                    <a:pt x="58" y="115"/>
                  </a:lnTo>
                  <a:lnTo>
                    <a:pt x="60" y="113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60" y="129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7"/>
                  </a:lnTo>
                  <a:lnTo>
                    <a:pt x="64" y="141"/>
                  </a:lnTo>
                  <a:lnTo>
                    <a:pt x="64" y="141"/>
                  </a:lnTo>
                  <a:lnTo>
                    <a:pt x="70" y="139"/>
                  </a:lnTo>
                  <a:lnTo>
                    <a:pt x="74" y="139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2" y="147"/>
                  </a:lnTo>
                  <a:lnTo>
                    <a:pt x="72" y="147"/>
                  </a:lnTo>
                  <a:lnTo>
                    <a:pt x="64" y="149"/>
                  </a:lnTo>
                  <a:lnTo>
                    <a:pt x="60" y="151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60" y="153"/>
                  </a:lnTo>
                  <a:lnTo>
                    <a:pt x="62" y="153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5"/>
                  </a:lnTo>
                  <a:lnTo>
                    <a:pt x="66" y="157"/>
                  </a:lnTo>
                  <a:lnTo>
                    <a:pt x="66" y="157"/>
                  </a:lnTo>
                  <a:lnTo>
                    <a:pt x="70" y="153"/>
                  </a:lnTo>
                  <a:lnTo>
                    <a:pt x="72" y="151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2" y="151"/>
                  </a:lnTo>
                  <a:lnTo>
                    <a:pt x="72" y="155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6" y="159"/>
                  </a:lnTo>
                  <a:lnTo>
                    <a:pt x="80" y="161"/>
                  </a:lnTo>
                  <a:lnTo>
                    <a:pt x="80" y="161"/>
                  </a:lnTo>
                  <a:lnTo>
                    <a:pt x="82" y="161"/>
                  </a:lnTo>
                  <a:lnTo>
                    <a:pt x="82" y="157"/>
                  </a:lnTo>
                  <a:lnTo>
                    <a:pt x="82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6" y="153"/>
                  </a:lnTo>
                  <a:lnTo>
                    <a:pt x="78" y="149"/>
                  </a:lnTo>
                  <a:lnTo>
                    <a:pt x="82" y="14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51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6" y="159"/>
                  </a:lnTo>
                  <a:lnTo>
                    <a:pt x="100" y="157"/>
                  </a:lnTo>
                  <a:lnTo>
                    <a:pt x="100" y="157"/>
                  </a:lnTo>
                  <a:lnTo>
                    <a:pt x="104" y="161"/>
                  </a:lnTo>
                  <a:lnTo>
                    <a:pt x="108" y="161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120" y="151"/>
                  </a:lnTo>
                  <a:lnTo>
                    <a:pt x="120" y="151"/>
                  </a:lnTo>
                  <a:lnTo>
                    <a:pt x="116" y="151"/>
                  </a:lnTo>
                  <a:lnTo>
                    <a:pt x="116" y="151"/>
                  </a:lnTo>
                  <a:lnTo>
                    <a:pt x="114" y="153"/>
                  </a:lnTo>
                  <a:lnTo>
                    <a:pt x="114" y="157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08" y="159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8" y="155"/>
                  </a:lnTo>
                  <a:lnTo>
                    <a:pt x="110" y="155"/>
                  </a:lnTo>
                  <a:lnTo>
                    <a:pt x="114" y="153"/>
                  </a:lnTo>
                  <a:lnTo>
                    <a:pt x="114" y="149"/>
                  </a:lnTo>
                  <a:lnTo>
                    <a:pt x="114" y="149"/>
                  </a:lnTo>
                  <a:lnTo>
                    <a:pt x="106" y="147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94" y="147"/>
                  </a:lnTo>
                  <a:lnTo>
                    <a:pt x="94" y="147"/>
                  </a:lnTo>
                  <a:lnTo>
                    <a:pt x="96" y="143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2" y="139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6" y="139"/>
                  </a:lnTo>
                  <a:lnTo>
                    <a:pt x="104" y="139"/>
                  </a:lnTo>
                  <a:lnTo>
                    <a:pt x="102" y="137"/>
                  </a:lnTo>
                  <a:lnTo>
                    <a:pt x="96" y="137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4" y="131"/>
                  </a:lnTo>
                  <a:lnTo>
                    <a:pt x="94" y="129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4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88" y="121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19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4" y="113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74" y="111"/>
                  </a:lnTo>
                  <a:lnTo>
                    <a:pt x="72" y="113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70" y="109"/>
                  </a:lnTo>
                  <a:lnTo>
                    <a:pt x="72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80" y="107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4" y="109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6" y="113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100" y="107"/>
                  </a:lnTo>
                  <a:lnTo>
                    <a:pt x="102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8" y="109"/>
                  </a:lnTo>
                  <a:lnTo>
                    <a:pt x="110" y="109"/>
                  </a:lnTo>
                  <a:lnTo>
                    <a:pt x="114" y="109"/>
                  </a:lnTo>
                  <a:lnTo>
                    <a:pt x="116" y="109"/>
                  </a:lnTo>
                  <a:lnTo>
                    <a:pt x="116" y="109"/>
                  </a:lnTo>
                  <a:lnTo>
                    <a:pt x="118" y="113"/>
                  </a:lnTo>
                  <a:lnTo>
                    <a:pt x="118" y="115"/>
                  </a:lnTo>
                  <a:lnTo>
                    <a:pt x="120" y="117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16" y="121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18" y="123"/>
                  </a:lnTo>
                  <a:lnTo>
                    <a:pt x="120" y="123"/>
                  </a:lnTo>
                  <a:lnTo>
                    <a:pt x="126" y="121"/>
                  </a:lnTo>
                  <a:lnTo>
                    <a:pt x="130" y="121"/>
                  </a:lnTo>
                  <a:lnTo>
                    <a:pt x="132" y="123"/>
                  </a:lnTo>
                  <a:lnTo>
                    <a:pt x="134" y="125"/>
                  </a:lnTo>
                  <a:lnTo>
                    <a:pt x="134" y="125"/>
                  </a:lnTo>
                  <a:lnTo>
                    <a:pt x="136" y="125"/>
                  </a:lnTo>
                  <a:lnTo>
                    <a:pt x="136" y="123"/>
                  </a:lnTo>
                  <a:lnTo>
                    <a:pt x="136" y="121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9"/>
                  </a:lnTo>
                  <a:lnTo>
                    <a:pt x="140" y="131"/>
                  </a:lnTo>
                  <a:lnTo>
                    <a:pt x="142" y="131"/>
                  </a:lnTo>
                  <a:lnTo>
                    <a:pt x="142" y="131"/>
                  </a:lnTo>
                  <a:lnTo>
                    <a:pt x="144" y="129"/>
                  </a:lnTo>
                  <a:lnTo>
                    <a:pt x="146" y="127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46" y="131"/>
                  </a:lnTo>
                  <a:lnTo>
                    <a:pt x="146" y="133"/>
                  </a:lnTo>
                  <a:lnTo>
                    <a:pt x="146" y="133"/>
                  </a:lnTo>
                  <a:lnTo>
                    <a:pt x="150" y="133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60" y="137"/>
                  </a:lnTo>
                  <a:lnTo>
                    <a:pt x="162" y="139"/>
                  </a:lnTo>
                  <a:lnTo>
                    <a:pt x="164" y="141"/>
                  </a:lnTo>
                  <a:lnTo>
                    <a:pt x="164" y="141"/>
                  </a:lnTo>
                  <a:lnTo>
                    <a:pt x="164" y="139"/>
                  </a:lnTo>
                  <a:lnTo>
                    <a:pt x="166" y="139"/>
                  </a:lnTo>
                  <a:lnTo>
                    <a:pt x="168" y="139"/>
                  </a:lnTo>
                  <a:lnTo>
                    <a:pt x="168" y="139"/>
                  </a:lnTo>
                  <a:lnTo>
                    <a:pt x="168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8" y="137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4" y="135"/>
                  </a:lnTo>
                  <a:lnTo>
                    <a:pt x="160" y="133"/>
                  </a:lnTo>
                  <a:lnTo>
                    <a:pt x="160" y="133"/>
                  </a:lnTo>
                  <a:lnTo>
                    <a:pt x="162" y="133"/>
                  </a:lnTo>
                  <a:lnTo>
                    <a:pt x="164" y="131"/>
                  </a:lnTo>
                  <a:lnTo>
                    <a:pt x="166" y="129"/>
                  </a:lnTo>
                  <a:lnTo>
                    <a:pt x="168" y="129"/>
                  </a:lnTo>
                  <a:lnTo>
                    <a:pt x="168" y="129"/>
                  </a:lnTo>
                  <a:lnTo>
                    <a:pt x="176" y="131"/>
                  </a:lnTo>
                  <a:lnTo>
                    <a:pt x="181" y="131"/>
                  </a:lnTo>
                  <a:lnTo>
                    <a:pt x="189" y="131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5" y="121"/>
                  </a:lnTo>
                  <a:lnTo>
                    <a:pt x="197" y="117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9" y="113"/>
                  </a:lnTo>
                  <a:lnTo>
                    <a:pt x="209" y="109"/>
                  </a:lnTo>
                  <a:lnTo>
                    <a:pt x="209" y="109"/>
                  </a:lnTo>
                  <a:lnTo>
                    <a:pt x="211" y="109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5" y="107"/>
                  </a:lnTo>
                  <a:lnTo>
                    <a:pt x="217" y="105"/>
                  </a:lnTo>
                  <a:lnTo>
                    <a:pt x="219" y="103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7" y="99"/>
                  </a:lnTo>
                  <a:lnTo>
                    <a:pt x="215" y="99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219" y="97"/>
                  </a:lnTo>
                  <a:lnTo>
                    <a:pt x="223" y="99"/>
                  </a:lnTo>
                  <a:lnTo>
                    <a:pt x="223" y="99"/>
                  </a:lnTo>
                  <a:lnTo>
                    <a:pt x="221" y="103"/>
                  </a:lnTo>
                  <a:lnTo>
                    <a:pt x="221" y="105"/>
                  </a:lnTo>
                  <a:lnTo>
                    <a:pt x="223" y="105"/>
                  </a:lnTo>
                  <a:lnTo>
                    <a:pt x="223" y="105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1" y="115"/>
                  </a:lnTo>
                  <a:lnTo>
                    <a:pt x="231" y="115"/>
                  </a:lnTo>
                  <a:lnTo>
                    <a:pt x="237" y="115"/>
                  </a:lnTo>
                  <a:lnTo>
                    <a:pt x="239" y="113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3" y="113"/>
                  </a:lnTo>
                  <a:lnTo>
                    <a:pt x="245" y="115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39" y="119"/>
                  </a:lnTo>
                  <a:lnTo>
                    <a:pt x="233" y="117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21"/>
                  </a:lnTo>
                  <a:lnTo>
                    <a:pt x="237" y="121"/>
                  </a:lnTo>
                  <a:lnTo>
                    <a:pt x="243" y="121"/>
                  </a:lnTo>
                  <a:lnTo>
                    <a:pt x="247" y="121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5" y="123"/>
                  </a:lnTo>
                  <a:lnTo>
                    <a:pt x="257" y="125"/>
                  </a:lnTo>
                  <a:lnTo>
                    <a:pt x="257" y="125"/>
                  </a:lnTo>
                  <a:lnTo>
                    <a:pt x="261" y="123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7" y="129"/>
                  </a:lnTo>
                  <a:lnTo>
                    <a:pt x="269" y="129"/>
                  </a:lnTo>
                  <a:lnTo>
                    <a:pt x="269" y="129"/>
                  </a:lnTo>
                  <a:lnTo>
                    <a:pt x="269" y="125"/>
                  </a:lnTo>
                  <a:lnTo>
                    <a:pt x="269" y="123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73" y="121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3" y="125"/>
                  </a:lnTo>
                  <a:lnTo>
                    <a:pt x="273" y="127"/>
                  </a:lnTo>
                  <a:lnTo>
                    <a:pt x="273" y="129"/>
                  </a:lnTo>
                  <a:lnTo>
                    <a:pt x="273" y="129"/>
                  </a:lnTo>
                  <a:lnTo>
                    <a:pt x="277" y="127"/>
                  </a:lnTo>
                  <a:lnTo>
                    <a:pt x="277" y="125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85" y="121"/>
                  </a:lnTo>
                  <a:lnTo>
                    <a:pt x="293" y="119"/>
                  </a:lnTo>
                  <a:lnTo>
                    <a:pt x="309" y="121"/>
                  </a:lnTo>
                  <a:lnTo>
                    <a:pt x="309" y="121"/>
                  </a:lnTo>
                  <a:lnTo>
                    <a:pt x="309" y="117"/>
                  </a:lnTo>
                  <a:lnTo>
                    <a:pt x="311" y="115"/>
                  </a:lnTo>
                  <a:lnTo>
                    <a:pt x="315" y="115"/>
                  </a:lnTo>
                  <a:lnTo>
                    <a:pt x="319" y="115"/>
                  </a:lnTo>
                  <a:lnTo>
                    <a:pt x="321" y="113"/>
                  </a:lnTo>
                  <a:lnTo>
                    <a:pt x="323" y="111"/>
                  </a:lnTo>
                  <a:lnTo>
                    <a:pt x="323" y="111"/>
                  </a:lnTo>
                  <a:lnTo>
                    <a:pt x="319" y="111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21" y="109"/>
                  </a:lnTo>
                  <a:lnTo>
                    <a:pt x="323" y="105"/>
                  </a:lnTo>
                  <a:lnTo>
                    <a:pt x="323" y="97"/>
                  </a:lnTo>
                  <a:lnTo>
                    <a:pt x="325" y="97"/>
                  </a:lnTo>
                  <a:lnTo>
                    <a:pt x="325" y="97"/>
                  </a:lnTo>
                  <a:lnTo>
                    <a:pt x="325" y="107"/>
                  </a:lnTo>
                  <a:lnTo>
                    <a:pt x="325" y="111"/>
                  </a:lnTo>
                  <a:lnTo>
                    <a:pt x="327" y="115"/>
                  </a:lnTo>
                  <a:lnTo>
                    <a:pt x="327" y="115"/>
                  </a:lnTo>
                  <a:lnTo>
                    <a:pt x="327" y="107"/>
                  </a:lnTo>
                  <a:lnTo>
                    <a:pt x="331" y="103"/>
                  </a:lnTo>
                  <a:lnTo>
                    <a:pt x="335" y="101"/>
                  </a:lnTo>
                  <a:lnTo>
                    <a:pt x="335" y="101"/>
                  </a:lnTo>
                  <a:lnTo>
                    <a:pt x="335" y="99"/>
                  </a:lnTo>
                  <a:lnTo>
                    <a:pt x="335" y="95"/>
                  </a:lnTo>
                  <a:lnTo>
                    <a:pt x="335" y="95"/>
                  </a:lnTo>
                  <a:lnTo>
                    <a:pt x="333" y="97"/>
                  </a:lnTo>
                  <a:lnTo>
                    <a:pt x="331" y="99"/>
                  </a:lnTo>
                  <a:lnTo>
                    <a:pt x="329" y="99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9" y="97"/>
                  </a:lnTo>
                  <a:lnTo>
                    <a:pt x="331" y="93"/>
                  </a:lnTo>
                  <a:lnTo>
                    <a:pt x="331" y="89"/>
                  </a:lnTo>
                  <a:lnTo>
                    <a:pt x="333" y="87"/>
                  </a:lnTo>
                  <a:lnTo>
                    <a:pt x="333" y="87"/>
                  </a:lnTo>
                  <a:lnTo>
                    <a:pt x="335" y="91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41" y="93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49" y="93"/>
                  </a:lnTo>
                  <a:lnTo>
                    <a:pt x="349" y="95"/>
                  </a:lnTo>
                  <a:lnTo>
                    <a:pt x="349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7" y="91"/>
                  </a:lnTo>
                  <a:lnTo>
                    <a:pt x="357" y="91"/>
                  </a:lnTo>
                  <a:lnTo>
                    <a:pt x="359" y="95"/>
                  </a:lnTo>
                  <a:lnTo>
                    <a:pt x="359" y="95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3" y="99"/>
                  </a:lnTo>
                  <a:lnTo>
                    <a:pt x="365" y="103"/>
                  </a:lnTo>
                  <a:lnTo>
                    <a:pt x="365" y="103"/>
                  </a:lnTo>
                  <a:lnTo>
                    <a:pt x="367" y="99"/>
                  </a:lnTo>
                  <a:lnTo>
                    <a:pt x="371" y="97"/>
                  </a:lnTo>
                  <a:lnTo>
                    <a:pt x="377" y="95"/>
                  </a:lnTo>
                  <a:lnTo>
                    <a:pt x="377" y="95"/>
                  </a:lnTo>
                  <a:lnTo>
                    <a:pt x="379" y="95"/>
                  </a:lnTo>
                  <a:lnTo>
                    <a:pt x="383" y="97"/>
                  </a:lnTo>
                  <a:lnTo>
                    <a:pt x="387" y="97"/>
                  </a:lnTo>
                  <a:lnTo>
                    <a:pt x="389" y="93"/>
                  </a:lnTo>
                  <a:lnTo>
                    <a:pt x="389" y="93"/>
                  </a:lnTo>
                  <a:lnTo>
                    <a:pt x="385" y="93"/>
                  </a:lnTo>
                  <a:lnTo>
                    <a:pt x="385" y="91"/>
                  </a:lnTo>
                  <a:lnTo>
                    <a:pt x="385" y="89"/>
                  </a:lnTo>
                  <a:lnTo>
                    <a:pt x="383" y="87"/>
                  </a:lnTo>
                  <a:lnTo>
                    <a:pt x="383" y="87"/>
                  </a:lnTo>
                  <a:lnTo>
                    <a:pt x="387" y="87"/>
                  </a:lnTo>
                  <a:lnTo>
                    <a:pt x="389" y="85"/>
                  </a:lnTo>
                  <a:lnTo>
                    <a:pt x="389" y="81"/>
                  </a:lnTo>
                  <a:lnTo>
                    <a:pt x="391" y="79"/>
                  </a:lnTo>
                  <a:lnTo>
                    <a:pt x="391" y="79"/>
                  </a:lnTo>
                  <a:lnTo>
                    <a:pt x="393" y="81"/>
                  </a:lnTo>
                  <a:lnTo>
                    <a:pt x="393" y="83"/>
                  </a:lnTo>
                  <a:lnTo>
                    <a:pt x="393" y="85"/>
                  </a:lnTo>
                  <a:lnTo>
                    <a:pt x="395" y="87"/>
                  </a:lnTo>
                  <a:lnTo>
                    <a:pt x="395" y="87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401" y="81"/>
                  </a:lnTo>
                  <a:lnTo>
                    <a:pt x="401" y="81"/>
                  </a:lnTo>
                  <a:lnTo>
                    <a:pt x="399" y="87"/>
                  </a:lnTo>
                  <a:lnTo>
                    <a:pt x="399" y="87"/>
                  </a:lnTo>
                  <a:lnTo>
                    <a:pt x="401" y="85"/>
                  </a:lnTo>
                  <a:lnTo>
                    <a:pt x="403" y="85"/>
                  </a:lnTo>
                  <a:lnTo>
                    <a:pt x="405" y="79"/>
                  </a:lnTo>
                  <a:lnTo>
                    <a:pt x="405" y="79"/>
                  </a:lnTo>
                  <a:lnTo>
                    <a:pt x="401" y="79"/>
                  </a:lnTo>
                  <a:lnTo>
                    <a:pt x="399" y="77"/>
                  </a:lnTo>
                  <a:lnTo>
                    <a:pt x="399" y="75"/>
                  </a:lnTo>
                  <a:lnTo>
                    <a:pt x="397" y="75"/>
                  </a:lnTo>
                  <a:lnTo>
                    <a:pt x="397" y="75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99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5" y="75"/>
                  </a:lnTo>
                  <a:lnTo>
                    <a:pt x="407" y="79"/>
                  </a:lnTo>
                  <a:lnTo>
                    <a:pt x="407" y="79"/>
                  </a:lnTo>
                  <a:lnTo>
                    <a:pt x="415" y="75"/>
                  </a:lnTo>
                  <a:lnTo>
                    <a:pt x="421" y="75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1" y="75"/>
                  </a:lnTo>
                  <a:lnTo>
                    <a:pt x="421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23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5"/>
                  </a:lnTo>
                  <a:lnTo>
                    <a:pt x="427" y="73"/>
                  </a:lnTo>
                  <a:lnTo>
                    <a:pt x="427" y="71"/>
                  </a:lnTo>
                  <a:lnTo>
                    <a:pt x="429" y="71"/>
                  </a:lnTo>
                  <a:lnTo>
                    <a:pt x="429" y="71"/>
                  </a:lnTo>
                  <a:lnTo>
                    <a:pt x="431" y="71"/>
                  </a:lnTo>
                  <a:lnTo>
                    <a:pt x="431" y="71"/>
                  </a:lnTo>
                  <a:lnTo>
                    <a:pt x="433" y="73"/>
                  </a:lnTo>
                  <a:lnTo>
                    <a:pt x="435" y="73"/>
                  </a:lnTo>
                  <a:lnTo>
                    <a:pt x="435" y="73"/>
                  </a:lnTo>
                  <a:lnTo>
                    <a:pt x="437" y="71"/>
                  </a:lnTo>
                  <a:lnTo>
                    <a:pt x="437" y="71"/>
                  </a:lnTo>
                  <a:lnTo>
                    <a:pt x="437" y="69"/>
                  </a:lnTo>
                  <a:lnTo>
                    <a:pt x="437" y="69"/>
                  </a:lnTo>
                  <a:lnTo>
                    <a:pt x="433" y="67"/>
                  </a:lnTo>
                  <a:lnTo>
                    <a:pt x="431" y="65"/>
                  </a:lnTo>
                  <a:lnTo>
                    <a:pt x="429" y="61"/>
                  </a:lnTo>
                  <a:lnTo>
                    <a:pt x="425" y="59"/>
                  </a:lnTo>
                  <a:lnTo>
                    <a:pt x="425" y="59"/>
                  </a:lnTo>
                  <a:lnTo>
                    <a:pt x="421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3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3" y="59"/>
                  </a:lnTo>
                  <a:lnTo>
                    <a:pt x="413" y="59"/>
                  </a:lnTo>
                  <a:lnTo>
                    <a:pt x="413" y="61"/>
                  </a:lnTo>
                  <a:lnTo>
                    <a:pt x="411" y="63"/>
                  </a:lnTo>
                  <a:lnTo>
                    <a:pt x="409" y="63"/>
                  </a:lnTo>
                  <a:lnTo>
                    <a:pt x="409" y="63"/>
                  </a:lnTo>
                  <a:lnTo>
                    <a:pt x="409" y="61"/>
                  </a:lnTo>
                  <a:lnTo>
                    <a:pt x="409" y="59"/>
                  </a:lnTo>
                  <a:lnTo>
                    <a:pt x="407" y="59"/>
                  </a:lnTo>
                  <a:lnTo>
                    <a:pt x="407" y="59"/>
                  </a:lnTo>
                  <a:lnTo>
                    <a:pt x="405" y="63"/>
                  </a:lnTo>
                  <a:lnTo>
                    <a:pt x="403" y="67"/>
                  </a:lnTo>
                  <a:lnTo>
                    <a:pt x="403" y="67"/>
                  </a:lnTo>
                  <a:lnTo>
                    <a:pt x="397" y="63"/>
                  </a:lnTo>
                  <a:lnTo>
                    <a:pt x="397" y="63"/>
                  </a:lnTo>
                  <a:lnTo>
                    <a:pt x="403" y="61"/>
                  </a:lnTo>
                  <a:lnTo>
                    <a:pt x="405" y="59"/>
                  </a:lnTo>
                  <a:lnTo>
                    <a:pt x="405" y="57"/>
                  </a:lnTo>
                  <a:lnTo>
                    <a:pt x="405" y="57"/>
                  </a:lnTo>
                  <a:lnTo>
                    <a:pt x="403" y="59"/>
                  </a:lnTo>
                  <a:lnTo>
                    <a:pt x="401" y="59"/>
                  </a:lnTo>
                  <a:lnTo>
                    <a:pt x="401" y="57"/>
                  </a:lnTo>
                  <a:lnTo>
                    <a:pt x="401" y="57"/>
                  </a:lnTo>
                  <a:lnTo>
                    <a:pt x="403" y="48"/>
                  </a:lnTo>
                  <a:lnTo>
                    <a:pt x="403" y="42"/>
                  </a:lnTo>
                  <a:lnTo>
                    <a:pt x="407" y="38"/>
                  </a:lnTo>
                  <a:lnTo>
                    <a:pt x="407" y="38"/>
                  </a:lnTo>
                  <a:lnTo>
                    <a:pt x="405" y="36"/>
                  </a:lnTo>
                  <a:lnTo>
                    <a:pt x="405" y="36"/>
                  </a:lnTo>
                  <a:lnTo>
                    <a:pt x="405" y="36"/>
                  </a:lnTo>
                  <a:lnTo>
                    <a:pt x="407" y="34"/>
                  </a:lnTo>
                  <a:lnTo>
                    <a:pt x="411" y="36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3" y="34"/>
                  </a:lnTo>
                  <a:lnTo>
                    <a:pt x="415" y="32"/>
                  </a:lnTo>
                  <a:lnTo>
                    <a:pt x="415" y="30"/>
                  </a:lnTo>
                  <a:lnTo>
                    <a:pt x="415" y="30"/>
                  </a:lnTo>
                  <a:lnTo>
                    <a:pt x="407" y="28"/>
                  </a:lnTo>
                  <a:lnTo>
                    <a:pt x="403" y="26"/>
                  </a:lnTo>
                  <a:lnTo>
                    <a:pt x="403" y="24"/>
                  </a:lnTo>
                  <a:lnTo>
                    <a:pt x="403" y="24"/>
                  </a:lnTo>
                  <a:lnTo>
                    <a:pt x="401" y="24"/>
                  </a:lnTo>
                  <a:lnTo>
                    <a:pt x="401" y="26"/>
                  </a:lnTo>
                  <a:lnTo>
                    <a:pt x="399" y="26"/>
                  </a:lnTo>
                  <a:lnTo>
                    <a:pt x="397" y="26"/>
                  </a:lnTo>
                  <a:lnTo>
                    <a:pt x="397" y="26"/>
                  </a:lnTo>
                  <a:lnTo>
                    <a:pt x="397" y="24"/>
                  </a:lnTo>
                  <a:lnTo>
                    <a:pt x="397" y="22"/>
                  </a:lnTo>
                  <a:lnTo>
                    <a:pt x="397" y="20"/>
                  </a:lnTo>
                  <a:lnTo>
                    <a:pt x="397" y="18"/>
                  </a:lnTo>
                  <a:lnTo>
                    <a:pt x="397" y="18"/>
                  </a:lnTo>
                  <a:lnTo>
                    <a:pt x="395" y="18"/>
                  </a:lnTo>
                  <a:lnTo>
                    <a:pt x="393" y="18"/>
                  </a:lnTo>
                  <a:lnTo>
                    <a:pt x="393" y="16"/>
                  </a:lnTo>
                  <a:lnTo>
                    <a:pt x="393" y="16"/>
                  </a:lnTo>
                  <a:lnTo>
                    <a:pt x="395" y="12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393" y="6"/>
                  </a:lnTo>
                  <a:lnTo>
                    <a:pt x="389" y="6"/>
                  </a:lnTo>
                  <a:lnTo>
                    <a:pt x="389" y="10"/>
                  </a:lnTo>
                  <a:lnTo>
                    <a:pt x="389" y="10"/>
                  </a:lnTo>
                  <a:lnTo>
                    <a:pt x="391" y="10"/>
                  </a:lnTo>
                  <a:lnTo>
                    <a:pt x="393" y="10"/>
                  </a:lnTo>
                  <a:lnTo>
                    <a:pt x="393" y="8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5" y="12"/>
                  </a:lnTo>
                  <a:lnTo>
                    <a:pt x="393" y="12"/>
                  </a:lnTo>
                  <a:lnTo>
                    <a:pt x="393" y="12"/>
                  </a:lnTo>
                  <a:lnTo>
                    <a:pt x="389" y="12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9" y="6"/>
                  </a:lnTo>
                  <a:lnTo>
                    <a:pt x="389" y="2"/>
                  </a:lnTo>
                  <a:lnTo>
                    <a:pt x="389" y="2"/>
                  </a:lnTo>
                  <a:lnTo>
                    <a:pt x="387" y="4"/>
                  </a:lnTo>
                  <a:lnTo>
                    <a:pt x="385" y="6"/>
                  </a:lnTo>
                  <a:lnTo>
                    <a:pt x="385" y="6"/>
                  </a:lnTo>
                  <a:lnTo>
                    <a:pt x="385" y="6"/>
                  </a:lnTo>
                  <a:lnTo>
                    <a:pt x="375" y="4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5" y="4"/>
                  </a:lnTo>
                  <a:lnTo>
                    <a:pt x="359" y="8"/>
                  </a:lnTo>
                  <a:lnTo>
                    <a:pt x="355" y="10"/>
                  </a:lnTo>
                  <a:lnTo>
                    <a:pt x="353" y="8"/>
                  </a:lnTo>
                  <a:lnTo>
                    <a:pt x="353" y="6"/>
                  </a:lnTo>
                  <a:lnTo>
                    <a:pt x="353" y="6"/>
                  </a:lnTo>
                  <a:lnTo>
                    <a:pt x="349" y="6"/>
                  </a:lnTo>
                  <a:lnTo>
                    <a:pt x="347" y="4"/>
                  </a:lnTo>
                  <a:lnTo>
                    <a:pt x="347" y="2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3" y="2"/>
                  </a:lnTo>
                  <a:lnTo>
                    <a:pt x="343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39" y="6"/>
                  </a:lnTo>
                  <a:lnTo>
                    <a:pt x="337" y="8"/>
                  </a:lnTo>
                  <a:lnTo>
                    <a:pt x="335" y="8"/>
                  </a:lnTo>
                  <a:lnTo>
                    <a:pt x="335" y="8"/>
                  </a:lnTo>
                  <a:lnTo>
                    <a:pt x="339" y="10"/>
                  </a:lnTo>
                  <a:lnTo>
                    <a:pt x="339" y="8"/>
                  </a:lnTo>
                  <a:lnTo>
                    <a:pt x="343" y="6"/>
                  </a:lnTo>
                  <a:lnTo>
                    <a:pt x="343" y="6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1" y="12"/>
                  </a:lnTo>
                  <a:lnTo>
                    <a:pt x="339" y="12"/>
                  </a:lnTo>
                  <a:lnTo>
                    <a:pt x="339" y="12"/>
                  </a:lnTo>
                  <a:lnTo>
                    <a:pt x="341" y="14"/>
                  </a:lnTo>
                  <a:lnTo>
                    <a:pt x="343" y="14"/>
                  </a:lnTo>
                  <a:lnTo>
                    <a:pt x="347" y="14"/>
                  </a:lnTo>
                  <a:lnTo>
                    <a:pt x="353" y="14"/>
                  </a:lnTo>
                  <a:lnTo>
                    <a:pt x="359" y="16"/>
                  </a:lnTo>
                  <a:lnTo>
                    <a:pt x="359" y="16"/>
                  </a:lnTo>
                  <a:lnTo>
                    <a:pt x="357" y="18"/>
                  </a:lnTo>
                  <a:lnTo>
                    <a:pt x="357" y="18"/>
                  </a:lnTo>
                  <a:lnTo>
                    <a:pt x="359" y="20"/>
                  </a:lnTo>
                  <a:lnTo>
                    <a:pt x="359" y="22"/>
                  </a:lnTo>
                  <a:lnTo>
                    <a:pt x="359" y="24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61" y="24"/>
                  </a:lnTo>
                  <a:lnTo>
                    <a:pt x="363" y="22"/>
                  </a:lnTo>
                  <a:lnTo>
                    <a:pt x="363" y="18"/>
                  </a:lnTo>
                  <a:lnTo>
                    <a:pt x="363" y="16"/>
                  </a:lnTo>
                  <a:lnTo>
                    <a:pt x="363" y="16"/>
                  </a:lnTo>
                  <a:lnTo>
                    <a:pt x="365" y="18"/>
                  </a:lnTo>
                  <a:lnTo>
                    <a:pt x="367" y="18"/>
                  </a:lnTo>
                  <a:lnTo>
                    <a:pt x="369" y="18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5" y="22"/>
                  </a:lnTo>
                  <a:lnTo>
                    <a:pt x="365" y="24"/>
                  </a:lnTo>
                  <a:lnTo>
                    <a:pt x="365" y="28"/>
                  </a:lnTo>
                  <a:lnTo>
                    <a:pt x="363" y="30"/>
                  </a:lnTo>
                  <a:lnTo>
                    <a:pt x="363" y="30"/>
                  </a:lnTo>
                  <a:lnTo>
                    <a:pt x="365" y="32"/>
                  </a:lnTo>
                  <a:lnTo>
                    <a:pt x="367" y="36"/>
                  </a:lnTo>
                  <a:lnTo>
                    <a:pt x="367" y="36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1" y="40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7" y="40"/>
                  </a:lnTo>
                  <a:lnTo>
                    <a:pt x="371" y="40"/>
                  </a:lnTo>
                  <a:lnTo>
                    <a:pt x="371" y="40"/>
                  </a:lnTo>
                  <a:lnTo>
                    <a:pt x="371" y="46"/>
                  </a:lnTo>
                  <a:lnTo>
                    <a:pt x="373" y="52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4"/>
                  </a:lnTo>
                  <a:lnTo>
                    <a:pt x="379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5" y="54"/>
                  </a:lnTo>
                  <a:lnTo>
                    <a:pt x="375" y="52"/>
                  </a:lnTo>
                  <a:lnTo>
                    <a:pt x="379" y="52"/>
                  </a:lnTo>
                  <a:lnTo>
                    <a:pt x="381" y="52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5"/>
                  </a:lnTo>
                  <a:lnTo>
                    <a:pt x="381" y="57"/>
                  </a:lnTo>
                  <a:lnTo>
                    <a:pt x="381" y="57"/>
                  </a:lnTo>
                  <a:lnTo>
                    <a:pt x="375" y="57"/>
                  </a:lnTo>
                  <a:lnTo>
                    <a:pt x="367" y="57"/>
                  </a:lnTo>
                  <a:lnTo>
                    <a:pt x="367" y="57"/>
                  </a:lnTo>
                  <a:lnTo>
                    <a:pt x="367" y="55"/>
                  </a:lnTo>
                  <a:lnTo>
                    <a:pt x="367" y="54"/>
                  </a:lnTo>
                  <a:lnTo>
                    <a:pt x="367" y="54"/>
                  </a:lnTo>
                  <a:lnTo>
                    <a:pt x="365" y="52"/>
                  </a:lnTo>
                  <a:lnTo>
                    <a:pt x="365" y="52"/>
                  </a:lnTo>
                  <a:lnTo>
                    <a:pt x="367" y="48"/>
                  </a:lnTo>
                  <a:lnTo>
                    <a:pt x="369" y="44"/>
                  </a:lnTo>
                  <a:lnTo>
                    <a:pt x="369" y="44"/>
                  </a:lnTo>
                  <a:lnTo>
                    <a:pt x="365" y="44"/>
                  </a:lnTo>
                  <a:lnTo>
                    <a:pt x="361" y="44"/>
                  </a:lnTo>
                  <a:lnTo>
                    <a:pt x="361" y="44"/>
                  </a:lnTo>
                  <a:lnTo>
                    <a:pt x="361" y="44"/>
                  </a:lnTo>
                  <a:lnTo>
                    <a:pt x="359" y="42"/>
                  </a:lnTo>
                  <a:lnTo>
                    <a:pt x="359" y="40"/>
                  </a:lnTo>
                  <a:lnTo>
                    <a:pt x="359" y="40"/>
                  </a:lnTo>
                  <a:lnTo>
                    <a:pt x="361" y="40"/>
                  </a:lnTo>
                  <a:lnTo>
                    <a:pt x="361" y="38"/>
                  </a:lnTo>
                  <a:lnTo>
                    <a:pt x="361" y="32"/>
                  </a:lnTo>
                  <a:lnTo>
                    <a:pt x="361" y="32"/>
                  </a:lnTo>
                  <a:lnTo>
                    <a:pt x="357" y="32"/>
                  </a:lnTo>
                  <a:lnTo>
                    <a:pt x="355" y="30"/>
                  </a:lnTo>
                  <a:lnTo>
                    <a:pt x="355" y="30"/>
                  </a:lnTo>
                  <a:lnTo>
                    <a:pt x="355" y="28"/>
                  </a:lnTo>
                  <a:lnTo>
                    <a:pt x="355" y="26"/>
                  </a:lnTo>
                  <a:lnTo>
                    <a:pt x="355" y="26"/>
                  </a:lnTo>
                  <a:lnTo>
                    <a:pt x="355" y="26"/>
                  </a:lnTo>
                  <a:lnTo>
                    <a:pt x="353" y="26"/>
                  </a:lnTo>
                  <a:lnTo>
                    <a:pt x="353" y="26"/>
                  </a:lnTo>
                  <a:lnTo>
                    <a:pt x="353" y="32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45" y="38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41" y="40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39" y="42"/>
                  </a:lnTo>
                  <a:lnTo>
                    <a:pt x="335" y="42"/>
                  </a:lnTo>
                  <a:lnTo>
                    <a:pt x="335" y="40"/>
                  </a:lnTo>
                  <a:lnTo>
                    <a:pt x="335" y="40"/>
                  </a:lnTo>
                  <a:lnTo>
                    <a:pt x="331" y="40"/>
                  </a:lnTo>
                  <a:lnTo>
                    <a:pt x="329" y="44"/>
                  </a:lnTo>
                  <a:lnTo>
                    <a:pt x="329" y="50"/>
                  </a:lnTo>
                  <a:lnTo>
                    <a:pt x="329" y="50"/>
                  </a:lnTo>
                  <a:lnTo>
                    <a:pt x="333" y="50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339" y="50"/>
                  </a:lnTo>
                  <a:lnTo>
                    <a:pt x="339" y="50"/>
                  </a:lnTo>
                  <a:lnTo>
                    <a:pt x="337" y="52"/>
                  </a:lnTo>
                  <a:lnTo>
                    <a:pt x="337" y="52"/>
                  </a:lnTo>
                  <a:lnTo>
                    <a:pt x="335" y="54"/>
                  </a:lnTo>
                  <a:lnTo>
                    <a:pt x="335" y="55"/>
                  </a:lnTo>
                  <a:lnTo>
                    <a:pt x="335" y="55"/>
                  </a:lnTo>
                  <a:lnTo>
                    <a:pt x="337" y="54"/>
                  </a:lnTo>
                  <a:lnTo>
                    <a:pt x="337" y="55"/>
                  </a:lnTo>
                  <a:lnTo>
                    <a:pt x="341" y="57"/>
                  </a:lnTo>
                  <a:lnTo>
                    <a:pt x="341" y="57"/>
                  </a:lnTo>
                  <a:lnTo>
                    <a:pt x="341" y="61"/>
                  </a:lnTo>
                  <a:lnTo>
                    <a:pt x="343" y="63"/>
                  </a:lnTo>
                  <a:lnTo>
                    <a:pt x="345" y="65"/>
                  </a:lnTo>
                  <a:lnTo>
                    <a:pt x="345" y="65"/>
                  </a:lnTo>
                  <a:lnTo>
                    <a:pt x="339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7"/>
                  </a:lnTo>
                  <a:lnTo>
                    <a:pt x="337" y="65"/>
                  </a:lnTo>
                  <a:lnTo>
                    <a:pt x="339" y="65"/>
                  </a:lnTo>
                  <a:lnTo>
                    <a:pt x="339" y="63"/>
                  </a:lnTo>
                  <a:lnTo>
                    <a:pt x="339" y="63"/>
                  </a:lnTo>
                  <a:lnTo>
                    <a:pt x="337" y="59"/>
                  </a:lnTo>
                  <a:lnTo>
                    <a:pt x="335" y="59"/>
                  </a:lnTo>
                  <a:lnTo>
                    <a:pt x="333" y="59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3" y="61"/>
                  </a:lnTo>
                  <a:lnTo>
                    <a:pt x="331" y="61"/>
                  </a:lnTo>
                  <a:lnTo>
                    <a:pt x="331" y="61"/>
                  </a:lnTo>
                  <a:lnTo>
                    <a:pt x="331" y="67"/>
                  </a:lnTo>
                  <a:lnTo>
                    <a:pt x="331" y="71"/>
                  </a:lnTo>
                  <a:lnTo>
                    <a:pt x="331" y="71"/>
                  </a:lnTo>
                  <a:lnTo>
                    <a:pt x="329" y="67"/>
                  </a:lnTo>
                  <a:lnTo>
                    <a:pt x="329" y="61"/>
                  </a:lnTo>
                  <a:lnTo>
                    <a:pt x="333" y="52"/>
                  </a:lnTo>
                  <a:lnTo>
                    <a:pt x="333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5" y="55"/>
                  </a:lnTo>
                  <a:lnTo>
                    <a:pt x="325" y="55"/>
                  </a:lnTo>
                  <a:lnTo>
                    <a:pt x="323" y="52"/>
                  </a:lnTo>
                  <a:lnTo>
                    <a:pt x="321" y="48"/>
                  </a:lnTo>
                  <a:lnTo>
                    <a:pt x="321" y="48"/>
                  </a:lnTo>
                  <a:lnTo>
                    <a:pt x="319" y="52"/>
                  </a:lnTo>
                  <a:lnTo>
                    <a:pt x="317" y="52"/>
                  </a:lnTo>
                  <a:lnTo>
                    <a:pt x="313" y="52"/>
                  </a:lnTo>
                  <a:lnTo>
                    <a:pt x="309" y="54"/>
                  </a:lnTo>
                  <a:lnTo>
                    <a:pt x="309" y="54"/>
                  </a:lnTo>
                  <a:lnTo>
                    <a:pt x="309" y="50"/>
                  </a:lnTo>
                  <a:lnTo>
                    <a:pt x="309" y="48"/>
                  </a:lnTo>
                  <a:lnTo>
                    <a:pt x="311" y="48"/>
                  </a:lnTo>
                  <a:lnTo>
                    <a:pt x="311" y="48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5" y="50"/>
                  </a:lnTo>
                  <a:lnTo>
                    <a:pt x="315" y="50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7" y="44"/>
                  </a:lnTo>
                  <a:lnTo>
                    <a:pt x="317" y="44"/>
                  </a:lnTo>
                  <a:lnTo>
                    <a:pt x="315" y="46"/>
                  </a:lnTo>
                  <a:lnTo>
                    <a:pt x="311" y="46"/>
                  </a:lnTo>
                  <a:lnTo>
                    <a:pt x="309" y="44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55"/>
                  </a:lnTo>
                  <a:lnTo>
                    <a:pt x="305" y="55"/>
                  </a:lnTo>
                  <a:lnTo>
                    <a:pt x="309" y="55"/>
                  </a:lnTo>
                  <a:lnTo>
                    <a:pt x="313" y="55"/>
                  </a:lnTo>
                  <a:lnTo>
                    <a:pt x="317" y="55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15" y="57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7" y="59"/>
                  </a:lnTo>
                  <a:lnTo>
                    <a:pt x="307" y="59"/>
                  </a:lnTo>
                  <a:lnTo>
                    <a:pt x="303" y="63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3" y="59"/>
                  </a:lnTo>
                  <a:lnTo>
                    <a:pt x="303" y="59"/>
                  </a:lnTo>
                  <a:lnTo>
                    <a:pt x="301" y="57"/>
                  </a:lnTo>
                  <a:lnTo>
                    <a:pt x="301" y="57"/>
                  </a:lnTo>
                  <a:lnTo>
                    <a:pt x="299" y="54"/>
                  </a:lnTo>
                  <a:lnTo>
                    <a:pt x="299" y="54"/>
                  </a:lnTo>
                  <a:lnTo>
                    <a:pt x="297" y="57"/>
                  </a:lnTo>
                  <a:lnTo>
                    <a:pt x="295" y="59"/>
                  </a:lnTo>
                  <a:lnTo>
                    <a:pt x="293" y="59"/>
                  </a:lnTo>
                  <a:lnTo>
                    <a:pt x="293" y="59"/>
                  </a:lnTo>
                  <a:lnTo>
                    <a:pt x="293" y="65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1" y="67"/>
                  </a:lnTo>
                  <a:lnTo>
                    <a:pt x="289" y="65"/>
                  </a:lnTo>
                  <a:lnTo>
                    <a:pt x="287" y="65"/>
                  </a:lnTo>
                  <a:lnTo>
                    <a:pt x="285" y="63"/>
                  </a:lnTo>
                  <a:lnTo>
                    <a:pt x="285" y="63"/>
                  </a:lnTo>
                  <a:lnTo>
                    <a:pt x="287" y="61"/>
                  </a:lnTo>
                  <a:lnTo>
                    <a:pt x="287" y="59"/>
                  </a:lnTo>
                  <a:lnTo>
                    <a:pt x="287" y="57"/>
                  </a:lnTo>
                  <a:lnTo>
                    <a:pt x="289" y="55"/>
                  </a:lnTo>
                  <a:lnTo>
                    <a:pt x="289" y="55"/>
                  </a:lnTo>
                  <a:lnTo>
                    <a:pt x="283" y="54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81" y="48"/>
                  </a:lnTo>
                  <a:lnTo>
                    <a:pt x="281" y="46"/>
                  </a:lnTo>
                  <a:lnTo>
                    <a:pt x="281" y="46"/>
                  </a:lnTo>
                  <a:lnTo>
                    <a:pt x="277" y="46"/>
                  </a:lnTo>
                  <a:lnTo>
                    <a:pt x="277" y="42"/>
                  </a:lnTo>
                  <a:lnTo>
                    <a:pt x="277" y="42"/>
                  </a:lnTo>
                  <a:lnTo>
                    <a:pt x="267" y="44"/>
                  </a:lnTo>
                  <a:lnTo>
                    <a:pt x="265" y="42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1" y="38"/>
                  </a:lnTo>
                  <a:lnTo>
                    <a:pt x="257" y="38"/>
                  </a:lnTo>
                  <a:lnTo>
                    <a:pt x="257" y="38"/>
                  </a:lnTo>
                  <a:lnTo>
                    <a:pt x="255" y="36"/>
                  </a:lnTo>
                  <a:lnTo>
                    <a:pt x="255" y="32"/>
                  </a:lnTo>
                  <a:lnTo>
                    <a:pt x="255" y="32"/>
                  </a:lnTo>
                  <a:lnTo>
                    <a:pt x="249" y="30"/>
                  </a:lnTo>
                  <a:lnTo>
                    <a:pt x="245" y="30"/>
                  </a:lnTo>
                  <a:lnTo>
                    <a:pt x="241" y="30"/>
                  </a:lnTo>
                  <a:lnTo>
                    <a:pt x="241" y="30"/>
                  </a:lnTo>
                  <a:lnTo>
                    <a:pt x="243" y="28"/>
                  </a:lnTo>
                  <a:lnTo>
                    <a:pt x="247" y="26"/>
                  </a:lnTo>
                  <a:lnTo>
                    <a:pt x="249" y="24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5" y="24"/>
                  </a:lnTo>
                  <a:lnTo>
                    <a:pt x="243" y="24"/>
                  </a:lnTo>
                  <a:lnTo>
                    <a:pt x="239" y="24"/>
                  </a:lnTo>
                  <a:lnTo>
                    <a:pt x="239" y="24"/>
                  </a:lnTo>
                  <a:lnTo>
                    <a:pt x="237" y="22"/>
                  </a:lnTo>
                  <a:lnTo>
                    <a:pt x="233" y="20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17" y="18"/>
                  </a:lnTo>
                  <a:lnTo>
                    <a:pt x="215" y="16"/>
                  </a:lnTo>
                  <a:lnTo>
                    <a:pt x="213" y="16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3" y="22"/>
                  </a:lnTo>
                  <a:lnTo>
                    <a:pt x="215" y="24"/>
                  </a:lnTo>
                  <a:lnTo>
                    <a:pt x="215" y="24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7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4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09" y="24"/>
                  </a:lnTo>
                  <a:lnTo>
                    <a:pt x="209" y="26"/>
                  </a:lnTo>
                  <a:lnTo>
                    <a:pt x="211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5" y="34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1" y="30"/>
                  </a:lnTo>
                  <a:lnTo>
                    <a:pt x="221" y="30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1" y="42"/>
                  </a:lnTo>
                  <a:lnTo>
                    <a:pt x="229" y="48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48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5" y="46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9" y="50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5" y="52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9" y="55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9"/>
                  </a:lnTo>
                  <a:lnTo>
                    <a:pt x="237" y="59"/>
                  </a:lnTo>
                  <a:lnTo>
                    <a:pt x="237" y="59"/>
                  </a:lnTo>
                  <a:lnTo>
                    <a:pt x="235" y="57"/>
                  </a:lnTo>
                  <a:lnTo>
                    <a:pt x="233" y="57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61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3" y="61"/>
                  </a:lnTo>
                  <a:lnTo>
                    <a:pt x="221" y="63"/>
                  </a:lnTo>
                  <a:lnTo>
                    <a:pt x="221" y="63"/>
                  </a:lnTo>
                  <a:lnTo>
                    <a:pt x="227" y="65"/>
                  </a:lnTo>
                  <a:lnTo>
                    <a:pt x="229" y="67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3" y="79"/>
                  </a:lnTo>
                  <a:lnTo>
                    <a:pt x="233" y="79"/>
                  </a:lnTo>
                  <a:lnTo>
                    <a:pt x="239" y="81"/>
                  </a:lnTo>
                  <a:lnTo>
                    <a:pt x="243" y="79"/>
                  </a:lnTo>
                  <a:lnTo>
                    <a:pt x="243" y="79"/>
                  </a:lnTo>
                  <a:lnTo>
                    <a:pt x="243" y="83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33" y="83"/>
                  </a:lnTo>
                  <a:lnTo>
                    <a:pt x="229" y="83"/>
                  </a:lnTo>
                  <a:lnTo>
                    <a:pt x="225" y="85"/>
                  </a:lnTo>
                  <a:lnTo>
                    <a:pt x="225" y="85"/>
                  </a:lnTo>
                  <a:lnTo>
                    <a:pt x="223" y="83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3" y="81"/>
                  </a:lnTo>
                  <a:lnTo>
                    <a:pt x="221" y="81"/>
                  </a:lnTo>
                  <a:lnTo>
                    <a:pt x="219" y="81"/>
                  </a:lnTo>
                  <a:lnTo>
                    <a:pt x="219" y="81"/>
                  </a:lnTo>
                  <a:lnTo>
                    <a:pt x="217" y="81"/>
                  </a:lnTo>
                  <a:lnTo>
                    <a:pt x="215" y="79"/>
                  </a:lnTo>
                  <a:lnTo>
                    <a:pt x="215" y="79"/>
                  </a:lnTo>
                  <a:lnTo>
                    <a:pt x="221" y="77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3" y="73"/>
                  </a:lnTo>
                  <a:lnTo>
                    <a:pt x="219" y="71"/>
                  </a:lnTo>
                  <a:lnTo>
                    <a:pt x="215" y="71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3" y="75"/>
                  </a:lnTo>
                  <a:lnTo>
                    <a:pt x="215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5" y="77"/>
                  </a:lnTo>
                  <a:lnTo>
                    <a:pt x="215" y="77"/>
                  </a:lnTo>
                  <a:lnTo>
                    <a:pt x="215" y="77"/>
                  </a:lnTo>
                  <a:lnTo>
                    <a:pt x="209" y="77"/>
                  </a:lnTo>
                  <a:lnTo>
                    <a:pt x="205" y="79"/>
                  </a:lnTo>
                  <a:lnTo>
                    <a:pt x="201" y="81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193" y="83"/>
                  </a:lnTo>
                  <a:lnTo>
                    <a:pt x="189" y="83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3" y="81"/>
                  </a:lnTo>
                  <a:lnTo>
                    <a:pt x="181" y="77"/>
                  </a:lnTo>
                  <a:lnTo>
                    <a:pt x="181" y="77"/>
                  </a:lnTo>
                  <a:lnTo>
                    <a:pt x="178" y="77"/>
                  </a:lnTo>
                  <a:lnTo>
                    <a:pt x="176" y="81"/>
                  </a:lnTo>
                  <a:lnTo>
                    <a:pt x="174" y="83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1"/>
                  </a:lnTo>
                  <a:lnTo>
                    <a:pt x="166" y="79"/>
                  </a:lnTo>
                  <a:lnTo>
                    <a:pt x="160" y="75"/>
                  </a:lnTo>
                  <a:lnTo>
                    <a:pt x="148" y="73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50" y="71"/>
                  </a:lnTo>
                  <a:lnTo>
                    <a:pt x="152" y="69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8" y="67"/>
                  </a:lnTo>
                  <a:lnTo>
                    <a:pt x="146" y="69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2" y="67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36" y="61"/>
                  </a:lnTo>
                  <a:lnTo>
                    <a:pt x="134" y="61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36" y="63"/>
                  </a:lnTo>
                  <a:lnTo>
                    <a:pt x="138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8" y="67"/>
                  </a:lnTo>
                  <a:lnTo>
                    <a:pt x="134" y="67"/>
                  </a:lnTo>
                  <a:lnTo>
                    <a:pt x="126" y="65"/>
                  </a:lnTo>
                  <a:lnTo>
                    <a:pt x="126" y="65"/>
                  </a:lnTo>
                  <a:lnTo>
                    <a:pt x="130" y="65"/>
                  </a:lnTo>
                  <a:lnTo>
                    <a:pt x="130" y="61"/>
                  </a:lnTo>
                  <a:lnTo>
                    <a:pt x="130" y="59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4" y="61"/>
                  </a:lnTo>
                  <a:lnTo>
                    <a:pt x="124" y="61"/>
                  </a:lnTo>
                  <a:lnTo>
                    <a:pt x="122" y="59"/>
                  </a:lnTo>
                  <a:lnTo>
                    <a:pt x="118" y="59"/>
                  </a:lnTo>
                  <a:lnTo>
                    <a:pt x="114" y="57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6" y="54"/>
                  </a:lnTo>
                  <a:lnTo>
                    <a:pt x="118" y="50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12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2" y="48"/>
                  </a:lnTo>
                  <a:lnTo>
                    <a:pt x="114" y="46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08" y="40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0" y="36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36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0" y="55"/>
                  </a:lnTo>
                  <a:lnTo>
                    <a:pt x="98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63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8" y="67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10" y="54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0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9"/>
                  </a:lnTo>
                  <a:lnTo>
                    <a:pt x="108" y="59"/>
                  </a:lnTo>
                  <a:lnTo>
                    <a:pt x="110" y="59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08" y="61"/>
                  </a:lnTo>
                  <a:lnTo>
                    <a:pt x="106" y="63"/>
                  </a:lnTo>
                  <a:lnTo>
                    <a:pt x="106" y="65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12" y="63"/>
                  </a:lnTo>
                  <a:lnTo>
                    <a:pt x="114" y="59"/>
                  </a:lnTo>
                  <a:lnTo>
                    <a:pt x="114" y="59"/>
                  </a:lnTo>
                  <a:lnTo>
                    <a:pt x="114" y="63"/>
                  </a:lnTo>
                  <a:lnTo>
                    <a:pt x="116" y="65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4" y="69"/>
                  </a:lnTo>
                  <a:lnTo>
                    <a:pt x="108" y="69"/>
                  </a:lnTo>
                  <a:lnTo>
                    <a:pt x="104" y="71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5"/>
                  </a:lnTo>
                  <a:lnTo>
                    <a:pt x="102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104" y="79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10" y="79"/>
                  </a:lnTo>
                  <a:lnTo>
                    <a:pt x="112" y="81"/>
                  </a:lnTo>
                  <a:lnTo>
                    <a:pt x="114" y="81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4" y="85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0" y="85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06" y="83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102" y="85"/>
                  </a:lnTo>
                  <a:lnTo>
                    <a:pt x="102" y="87"/>
                  </a:lnTo>
                  <a:lnTo>
                    <a:pt x="100" y="87"/>
                  </a:lnTo>
                  <a:lnTo>
                    <a:pt x="100" y="87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96" y="83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1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0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7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4" y="77"/>
                  </a:lnTo>
                  <a:lnTo>
                    <a:pt x="82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6" y="79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72" y="75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1"/>
                  </a:lnTo>
                  <a:lnTo>
                    <a:pt x="76" y="69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0" y="65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4" y="65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0" y="54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6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6" y="54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18" y="67"/>
                  </a:lnTo>
                  <a:lnTo>
                    <a:pt x="18" y="69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0" y="73"/>
                  </a:lnTo>
                  <a:lnTo>
                    <a:pt x="22" y="73"/>
                  </a:lnTo>
                  <a:lnTo>
                    <a:pt x="24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6" y="79"/>
                  </a:lnTo>
                  <a:lnTo>
                    <a:pt x="28" y="77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1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3"/>
                  </a:lnTo>
                  <a:close/>
                  <a:moveTo>
                    <a:pt x="104" y="147"/>
                  </a:moveTo>
                  <a:lnTo>
                    <a:pt x="104" y="147"/>
                  </a:lnTo>
                  <a:lnTo>
                    <a:pt x="108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4" y="155"/>
                  </a:lnTo>
                  <a:lnTo>
                    <a:pt x="98" y="157"/>
                  </a:lnTo>
                  <a:lnTo>
                    <a:pt x="98" y="157"/>
                  </a:lnTo>
                  <a:lnTo>
                    <a:pt x="104" y="147"/>
                  </a:lnTo>
                  <a:lnTo>
                    <a:pt x="104" y="147"/>
                  </a:lnTo>
                  <a:close/>
                  <a:moveTo>
                    <a:pt x="423" y="65"/>
                  </a:moveTo>
                  <a:lnTo>
                    <a:pt x="423" y="65"/>
                  </a:lnTo>
                  <a:lnTo>
                    <a:pt x="425" y="65"/>
                  </a:lnTo>
                  <a:lnTo>
                    <a:pt x="425" y="67"/>
                  </a:lnTo>
                  <a:lnTo>
                    <a:pt x="425" y="69"/>
                  </a:lnTo>
                  <a:lnTo>
                    <a:pt x="423" y="71"/>
                  </a:lnTo>
                  <a:lnTo>
                    <a:pt x="423" y="71"/>
                  </a:lnTo>
                  <a:lnTo>
                    <a:pt x="423" y="67"/>
                  </a:lnTo>
                  <a:lnTo>
                    <a:pt x="423" y="65"/>
                  </a:lnTo>
                  <a:lnTo>
                    <a:pt x="423" y="65"/>
                  </a:lnTo>
                  <a:close/>
                  <a:moveTo>
                    <a:pt x="419" y="71"/>
                  </a:moveTo>
                  <a:lnTo>
                    <a:pt x="419" y="71"/>
                  </a:lnTo>
                  <a:lnTo>
                    <a:pt x="413" y="75"/>
                  </a:lnTo>
                  <a:lnTo>
                    <a:pt x="409" y="75"/>
                  </a:lnTo>
                  <a:lnTo>
                    <a:pt x="407" y="75"/>
                  </a:lnTo>
                  <a:lnTo>
                    <a:pt x="407" y="75"/>
                  </a:lnTo>
                  <a:lnTo>
                    <a:pt x="409" y="73"/>
                  </a:lnTo>
                  <a:lnTo>
                    <a:pt x="411" y="71"/>
                  </a:lnTo>
                  <a:lnTo>
                    <a:pt x="419" y="71"/>
                  </a:lnTo>
                  <a:lnTo>
                    <a:pt x="419" y="71"/>
                  </a:lnTo>
                  <a:close/>
                  <a:moveTo>
                    <a:pt x="357" y="12"/>
                  </a:moveTo>
                  <a:lnTo>
                    <a:pt x="357" y="12"/>
                  </a:lnTo>
                  <a:lnTo>
                    <a:pt x="359" y="10"/>
                  </a:lnTo>
                  <a:lnTo>
                    <a:pt x="361" y="10"/>
                  </a:lnTo>
                  <a:lnTo>
                    <a:pt x="363" y="12"/>
                  </a:lnTo>
                  <a:lnTo>
                    <a:pt x="363" y="12"/>
                  </a:lnTo>
                  <a:lnTo>
                    <a:pt x="363" y="14"/>
                  </a:lnTo>
                  <a:lnTo>
                    <a:pt x="361" y="14"/>
                  </a:lnTo>
                  <a:lnTo>
                    <a:pt x="359" y="14"/>
                  </a:lnTo>
                  <a:lnTo>
                    <a:pt x="357" y="12"/>
                  </a:lnTo>
                  <a:lnTo>
                    <a:pt x="357" y="12"/>
                  </a:lnTo>
                  <a:close/>
                  <a:moveTo>
                    <a:pt x="351" y="81"/>
                  </a:moveTo>
                  <a:lnTo>
                    <a:pt x="351" y="81"/>
                  </a:lnTo>
                  <a:lnTo>
                    <a:pt x="345" y="81"/>
                  </a:lnTo>
                  <a:lnTo>
                    <a:pt x="345" y="81"/>
                  </a:lnTo>
                  <a:lnTo>
                    <a:pt x="347" y="79"/>
                  </a:lnTo>
                  <a:lnTo>
                    <a:pt x="347" y="77"/>
                  </a:lnTo>
                  <a:lnTo>
                    <a:pt x="347" y="77"/>
                  </a:lnTo>
                  <a:lnTo>
                    <a:pt x="349" y="77"/>
                  </a:lnTo>
                  <a:lnTo>
                    <a:pt x="351" y="81"/>
                  </a:lnTo>
                  <a:lnTo>
                    <a:pt x="351" y="81"/>
                  </a:lnTo>
                  <a:close/>
                  <a:moveTo>
                    <a:pt x="369" y="97"/>
                  </a:moveTo>
                  <a:lnTo>
                    <a:pt x="369" y="97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1" y="91"/>
                  </a:lnTo>
                  <a:lnTo>
                    <a:pt x="367" y="93"/>
                  </a:lnTo>
                  <a:lnTo>
                    <a:pt x="361" y="93"/>
                  </a:lnTo>
                  <a:lnTo>
                    <a:pt x="361" y="93"/>
                  </a:lnTo>
                  <a:lnTo>
                    <a:pt x="361" y="89"/>
                  </a:lnTo>
                  <a:lnTo>
                    <a:pt x="361" y="87"/>
                  </a:lnTo>
                  <a:lnTo>
                    <a:pt x="357" y="85"/>
                  </a:lnTo>
                  <a:lnTo>
                    <a:pt x="357" y="85"/>
                  </a:lnTo>
                  <a:lnTo>
                    <a:pt x="359" y="83"/>
                  </a:lnTo>
                  <a:lnTo>
                    <a:pt x="361" y="83"/>
                  </a:lnTo>
                  <a:lnTo>
                    <a:pt x="367" y="85"/>
                  </a:lnTo>
                  <a:lnTo>
                    <a:pt x="367" y="85"/>
                  </a:lnTo>
                  <a:lnTo>
                    <a:pt x="367" y="85"/>
                  </a:lnTo>
                  <a:lnTo>
                    <a:pt x="367" y="87"/>
                  </a:lnTo>
                  <a:lnTo>
                    <a:pt x="365" y="89"/>
                  </a:lnTo>
                  <a:lnTo>
                    <a:pt x="365" y="89"/>
                  </a:lnTo>
                  <a:lnTo>
                    <a:pt x="369" y="89"/>
                  </a:lnTo>
                  <a:lnTo>
                    <a:pt x="373" y="89"/>
                  </a:lnTo>
                  <a:lnTo>
                    <a:pt x="373" y="89"/>
                  </a:lnTo>
                  <a:lnTo>
                    <a:pt x="373" y="95"/>
                  </a:lnTo>
                  <a:lnTo>
                    <a:pt x="371" y="97"/>
                  </a:lnTo>
                  <a:lnTo>
                    <a:pt x="369" y="97"/>
                  </a:lnTo>
                  <a:lnTo>
                    <a:pt x="369" y="97"/>
                  </a:lnTo>
                  <a:close/>
                  <a:moveTo>
                    <a:pt x="381" y="79"/>
                  </a:moveTo>
                  <a:lnTo>
                    <a:pt x="381" y="79"/>
                  </a:lnTo>
                  <a:lnTo>
                    <a:pt x="379" y="79"/>
                  </a:lnTo>
                  <a:lnTo>
                    <a:pt x="375" y="79"/>
                  </a:lnTo>
                  <a:lnTo>
                    <a:pt x="375" y="79"/>
                  </a:lnTo>
                  <a:lnTo>
                    <a:pt x="375" y="77"/>
                  </a:lnTo>
                  <a:lnTo>
                    <a:pt x="377" y="75"/>
                  </a:lnTo>
                  <a:lnTo>
                    <a:pt x="377" y="75"/>
                  </a:lnTo>
                  <a:lnTo>
                    <a:pt x="379" y="75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3" y="75"/>
                  </a:lnTo>
                  <a:lnTo>
                    <a:pt x="381" y="79"/>
                  </a:lnTo>
                  <a:lnTo>
                    <a:pt x="381" y="79"/>
                  </a:lnTo>
                  <a:close/>
                  <a:moveTo>
                    <a:pt x="391" y="73"/>
                  </a:moveTo>
                  <a:lnTo>
                    <a:pt x="391" y="73"/>
                  </a:lnTo>
                  <a:lnTo>
                    <a:pt x="393" y="67"/>
                  </a:lnTo>
                  <a:lnTo>
                    <a:pt x="395" y="67"/>
                  </a:lnTo>
                  <a:lnTo>
                    <a:pt x="397" y="67"/>
                  </a:lnTo>
                  <a:lnTo>
                    <a:pt x="397" y="67"/>
                  </a:lnTo>
                  <a:lnTo>
                    <a:pt x="395" y="69"/>
                  </a:lnTo>
                  <a:lnTo>
                    <a:pt x="391" y="73"/>
                  </a:lnTo>
                  <a:lnTo>
                    <a:pt x="391" y="73"/>
                  </a:lnTo>
                  <a:close/>
                  <a:moveTo>
                    <a:pt x="403" y="32"/>
                  </a:moveTo>
                  <a:lnTo>
                    <a:pt x="403" y="32"/>
                  </a:lnTo>
                  <a:lnTo>
                    <a:pt x="401" y="36"/>
                  </a:lnTo>
                  <a:lnTo>
                    <a:pt x="401" y="36"/>
                  </a:lnTo>
                  <a:lnTo>
                    <a:pt x="397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5" y="32"/>
                  </a:lnTo>
                  <a:lnTo>
                    <a:pt x="403" y="32"/>
                  </a:lnTo>
                  <a:lnTo>
                    <a:pt x="403" y="32"/>
                  </a:lnTo>
                  <a:close/>
                  <a:moveTo>
                    <a:pt x="395" y="24"/>
                  </a:moveTo>
                  <a:lnTo>
                    <a:pt x="395" y="24"/>
                  </a:lnTo>
                  <a:lnTo>
                    <a:pt x="395" y="26"/>
                  </a:lnTo>
                  <a:lnTo>
                    <a:pt x="393" y="28"/>
                  </a:lnTo>
                  <a:lnTo>
                    <a:pt x="389" y="28"/>
                  </a:lnTo>
                  <a:lnTo>
                    <a:pt x="389" y="28"/>
                  </a:lnTo>
                  <a:lnTo>
                    <a:pt x="391" y="24"/>
                  </a:lnTo>
                  <a:lnTo>
                    <a:pt x="395" y="24"/>
                  </a:lnTo>
                  <a:lnTo>
                    <a:pt x="395" y="24"/>
                  </a:lnTo>
                  <a:close/>
                  <a:moveTo>
                    <a:pt x="389" y="24"/>
                  </a:moveTo>
                  <a:lnTo>
                    <a:pt x="389" y="24"/>
                  </a:lnTo>
                  <a:lnTo>
                    <a:pt x="387" y="22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81" y="16"/>
                  </a:lnTo>
                  <a:lnTo>
                    <a:pt x="381" y="16"/>
                  </a:lnTo>
                  <a:lnTo>
                    <a:pt x="387" y="16"/>
                  </a:lnTo>
                  <a:lnTo>
                    <a:pt x="389" y="18"/>
                  </a:lnTo>
                  <a:lnTo>
                    <a:pt x="391" y="20"/>
                  </a:lnTo>
                  <a:lnTo>
                    <a:pt x="389" y="24"/>
                  </a:lnTo>
                  <a:lnTo>
                    <a:pt x="389" y="24"/>
                  </a:lnTo>
                  <a:close/>
                  <a:moveTo>
                    <a:pt x="381" y="38"/>
                  </a:moveTo>
                  <a:lnTo>
                    <a:pt x="381" y="38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9" y="32"/>
                  </a:lnTo>
                  <a:lnTo>
                    <a:pt x="381" y="30"/>
                  </a:lnTo>
                  <a:lnTo>
                    <a:pt x="381" y="30"/>
                  </a:lnTo>
                  <a:lnTo>
                    <a:pt x="381" y="30"/>
                  </a:lnTo>
                  <a:lnTo>
                    <a:pt x="383" y="34"/>
                  </a:lnTo>
                  <a:lnTo>
                    <a:pt x="381" y="38"/>
                  </a:lnTo>
                  <a:lnTo>
                    <a:pt x="381" y="38"/>
                  </a:lnTo>
                  <a:close/>
                  <a:moveTo>
                    <a:pt x="365" y="14"/>
                  </a:moveTo>
                  <a:lnTo>
                    <a:pt x="365" y="14"/>
                  </a:lnTo>
                  <a:lnTo>
                    <a:pt x="367" y="10"/>
                  </a:lnTo>
                  <a:lnTo>
                    <a:pt x="367" y="10"/>
                  </a:lnTo>
                  <a:lnTo>
                    <a:pt x="369" y="10"/>
                  </a:lnTo>
                  <a:lnTo>
                    <a:pt x="371" y="10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83" y="10"/>
                  </a:lnTo>
                  <a:lnTo>
                    <a:pt x="389" y="14"/>
                  </a:lnTo>
                  <a:lnTo>
                    <a:pt x="389" y="14"/>
                  </a:lnTo>
                  <a:lnTo>
                    <a:pt x="377" y="14"/>
                  </a:lnTo>
                  <a:lnTo>
                    <a:pt x="365" y="14"/>
                  </a:lnTo>
                  <a:lnTo>
                    <a:pt x="365" y="14"/>
                  </a:lnTo>
                  <a:close/>
                  <a:moveTo>
                    <a:pt x="379" y="46"/>
                  </a:moveTo>
                  <a:lnTo>
                    <a:pt x="379" y="46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73" y="38"/>
                  </a:lnTo>
                  <a:lnTo>
                    <a:pt x="377" y="38"/>
                  </a:lnTo>
                  <a:lnTo>
                    <a:pt x="379" y="38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83" y="42"/>
                  </a:lnTo>
                  <a:lnTo>
                    <a:pt x="383" y="40"/>
                  </a:lnTo>
                  <a:lnTo>
                    <a:pt x="385" y="38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7" y="40"/>
                  </a:lnTo>
                  <a:lnTo>
                    <a:pt x="387" y="42"/>
                  </a:lnTo>
                  <a:lnTo>
                    <a:pt x="387" y="42"/>
                  </a:lnTo>
                  <a:lnTo>
                    <a:pt x="389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91" y="40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93" y="38"/>
                  </a:lnTo>
                  <a:lnTo>
                    <a:pt x="397" y="36"/>
                  </a:lnTo>
                  <a:lnTo>
                    <a:pt x="399" y="38"/>
                  </a:lnTo>
                  <a:lnTo>
                    <a:pt x="399" y="40"/>
                  </a:lnTo>
                  <a:lnTo>
                    <a:pt x="399" y="40"/>
                  </a:lnTo>
                  <a:lnTo>
                    <a:pt x="395" y="40"/>
                  </a:lnTo>
                  <a:lnTo>
                    <a:pt x="393" y="40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91" y="44"/>
                  </a:lnTo>
                  <a:lnTo>
                    <a:pt x="393" y="46"/>
                  </a:lnTo>
                  <a:lnTo>
                    <a:pt x="397" y="46"/>
                  </a:lnTo>
                  <a:lnTo>
                    <a:pt x="397" y="46"/>
                  </a:lnTo>
                  <a:lnTo>
                    <a:pt x="397" y="48"/>
                  </a:lnTo>
                  <a:lnTo>
                    <a:pt x="395" y="48"/>
                  </a:lnTo>
                  <a:lnTo>
                    <a:pt x="391" y="50"/>
                  </a:lnTo>
                  <a:lnTo>
                    <a:pt x="391" y="50"/>
                  </a:lnTo>
                  <a:lnTo>
                    <a:pt x="387" y="48"/>
                  </a:lnTo>
                  <a:lnTo>
                    <a:pt x="379" y="46"/>
                  </a:lnTo>
                  <a:lnTo>
                    <a:pt x="379" y="46"/>
                  </a:lnTo>
                  <a:close/>
                  <a:moveTo>
                    <a:pt x="385" y="57"/>
                  </a:moveTo>
                  <a:lnTo>
                    <a:pt x="385" y="57"/>
                  </a:lnTo>
                  <a:lnTo>
                    <a:pt x="385" y="54"/>
                  </a:lnTo>
                  <a:lnTo>
                    <a:pt x="389" y="54"/>
                  </a:lnTo>
                  <a:lnTo>
                    <a:pt x="389" y="54"/>
                  </a:lnTo>
                  <a:lnTo>
                    <a:pt x="387" y="55"/>
                  </a:lnTo>
                  <a:lnTo>
                    <a:pt x="385" y="57"/>
                  </a:lnTo>
                  <a:lnTo>
                    <a:pt x="385" y="57"/>
                  </a:lnTo>
                  <a:close/>
                  <a:moveTo>
                    <a:pt x="383" y="57"/>
                  </a:moveTo>
                  <a:lnTo>
                    <a:pt x="383" y="57"/>
                  </a:lnTo>
                  <a:lnTo>
                    <a:pt x="389" y="61"/>
                  </a:lnTo>
                  <a:lnTo>
                    <a:pt x="389" y="61"/>
                  </a:lnTo>
                  <a:lnTo>
                    <a:pt x="389" y="59"/>
                  </a:lnTo>
                  <a:lnTo>
                    <a:pt x="389" y="57"/>
                  </a:lnTo>
                  <a:lnTo>
                    <a:pt x="391" y="55"/>
                  </a:lnTo>
                  <a:lnTo>
                    <a:pt x="393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95" y="59"/>
                  </a:lnTo>
                  <a:lnTo>
                    <a:pt x="399" y="57"/>
                  </a:lnTo>
                  <a:lnTo>
                    <a:pt x="399" y="57"/>
                  </a:lnTo>
                  <a:lnTo>
                    <a:pt x="397" y="61"/>
                  </a:lnTo>
                  <a:lnTo>
                    <a:pt x="397" y="61"/>
                  </a:lnTo>
                  <a:lnTo>
                    <a:pt x="395" y="61"/>
                  </a:lnTo>
                  <a:lnTo>
                    <a:pt x="393" y="59"/>
                  </a:lnTo>
                  <a:lnTo>
                    <a:pt x="393" y="59"/>
                  </a:lnTo>
                  <a:lnTo>
                    <a:pt x="391" y="59"/>
                  </a:lnTo>
                  <a:lnTo>
                    <a:pt x="391" y="59"/>
                  </a:lnTo>
                  <a:lnTo>
                    <a:pt x="391" y="59"/>
                  </a:lnTo>
                  <a:lnTo>
                    <a:pt x="391" y="63"/>
                  </a:lnTo>
                  <a:lnTo>
                    <a:pt x="391" y="69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9" y="71"/>
                  </a:lnTo>
                  <a:lnTo>
                    <a:pt x="387" y="71"/>
                  </a:lnTo>
                  <a:lnTo>
                    <a:pt x="387" y="71"/>
                  </a:lnTo>
                  <a:lnTo>
                    <a:pt x="387" y="67"/>
                  </a:lnTo>
                  <a:lnTo>
                    <a:pt x="387" y="65"/>
                  </a:lnTo>
                  <a:lnTo>
                    <a:pt x="387" y="65"/>
                  </a:lnTo>
                  <a:lnTo>
                    <a:pt x="385" y="65"/>
                  </a:lnTo>
                  <a:lnTo>
                    <a:pt x="385" y="67"/>
                  </a:lnTo>
                  <a:lnTo>
                    <a:pt x="385" y="71"/>
                  </a:lnTo>
                  <a:lnTo>
                    <a:pt x="385" y="71"/>
                  </a:lnTo>
                  <a:lnTo>
                    <a:pt x="383" y="69"/>
                  </a:lnTo>
                  <a:lnTo>
                    <a:pt x="381" y="71"/>
                  </a:lnTo>
                  <a:lnTo>
                    <a:pt x="379" y="73"/>
                  </a:lnTo>
                  <a:lnTo>
                    <a:pt x="379" y="73"/>
                  </a:lnTo>
                  <a:lnTo>
                    <a:pt x="379" y="69"/>
                  </a:lnTo>
                  <a:lnTo>
                    <a:pt x="379" y="65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83" y="57"/>
                  </a:lnTo>
                  <a:lnTo>
                    <a:pt x="383" y="57"/>
                  </a:lnTo>
                  <a:close/>
                  <a:moveTo>
                    <a:pt x="361" y="48"/>
                  </a:moveTo>
                  <a:lnTo>
                    <a:pt x="361" y="48"/>
                  </a:lnTo>
                  <a:lnTo>
                    <a:pt x="363" y="52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1" y="52"/>
                  </a:lnTo>
                  <a:lnTo>
                    <a:pt x="359" y="52"/>
                  </a:lnTo>
                  <a:lnTo>
                    <a:pt x="357" y="52"/>
                  </a:lnTo>
                  <a:lnTo>
                    <a:pt x="355" y="50"/>
                  </a:lnTo>
                  <a:lnTo>
                    <a:pt x="355" y="50"/>
                  </a:lnTo>
                  <a:lnTo>
                    <a:pt x="357" y="50"/>
                  </a:lnTo>
                  <a:lnTo>
                    <a:pt x="361" y="48"/>
                  </a:lnTo>
                  <a:lnTo>
                    <a:pt x="361" y="48"/>
                  </a:lnTo>
                  <a:close/>
                  <a:moveTo>
                    <a:pt x="347" y="44"/>
                  </a:moveTo>
                  <a:lnTo>
                    <a:pt x="347" y="44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3" y="48"/>
                  </a:lnTo>
                  <a:lnTo>
                    <a:pt x="343" y="46"/>
                  </a:lnTo>
                  <a:lnTo>
                    <a:pt x="345" y="44"/>
                  </a:lnTo>
                  <a:lnTo>
                    <a:pt x="347" y="44"/>
                  </a:lnTo>
                  <a:lnTo>
                    <a:pt x="347" y="44"/>
                  </a:lnTo>
                  <a:close/>
                  <a:moveTo>
                    <a:pt x="339" y="55"/>
                  </a:moveTo>
                  <a:lnTo>
                    <a:pt x="339" y="55"/>
                  </a:lnTo>
                  <a:lnTo>
                    <a:pt x="341" y="52"/>
                  </a:lnTo>
                  <a:lnTo>
                    <a:pt x="341" y="52"/>
                  </a:lnTo>
                  <a:lnTo>
                    <a:pt x="343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49" y="55"/>
                  </a:lnTo>
                  <a:lnTo>
                    <a:pt x="347" y="55"/>
                  </a:lnTo>
                  <a:lnTo>
                    <a:pt x="339" y="55"/>
                  </a:lnTo>
                  <a:lnTo>
                    <a:pt x="339" y="55"/>
                  </a:lnTo>
                  <a:close/>
                  <a:moveTo>
                    <a:pt x="347" y="57"/>
                  </a:moveTo>
                  <a:lnTo>
                    <a:pt x="347" y="57"/>
                  </a:lnTo>
                  <a:lnTo>
                    <a:pt x="351" y="59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7" y="61"/>
                  </a:lnTo>
                  <a:lnTo>
                    <a:pt x="357" y="61"/>
                  </a:lnTo>
                  <a:lnTo>
                    <a:pt x="361" y="59"/>
                  </a:lnTo>
                  <a:lnTo>
                    <a:pt x="361" y="55"/>
                  </a:lnTo>
                  <a:lnTo>
                    <a:pt x="361" y="55"/>
                  </a:lnTo>
                  <a:lnTo>
                    <a:pt x="365" y="55"/>
                  </a:lnTo>
                  <a:lnTo>
                    <a:pt x="365" y="55"/>
                  </a:lnTo>
                  <a:lnTo>
                    <a:pt x="365" y="57"/>
                  </a:lnTo>
                  <a:lnTo>
                    <a:pt x="365" y="61"/>
                  </a:lnTo>
                  <a:lnTo>
                    <a:pt x="365" y="61"/>
                  </a:lnTo>
                  <a:lnTo>
                    <a:pt x="369" y="59"/>
                  </a:lnTo>
                  <a:lnTo>
                    <a:pt x="373" y="59"/>
                  </a:lnTo>
                  <a:lnTo>
                    <a:pt x="373" y="59"/>
                  </a:lnTo>
                  <a:lnTo>
                    <a:pt x="371" y="65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71" y="69"/>
                  </a:lnTo>
                  <a:lnTo>
                    <a:pt x="371" y="69"/>
                  </a:lnTo>
                  <a:lnTo>
                    <a:pt x="375" y="67"/>
                  </a:lnTo>
                  <a:lnTo>
                    <a:pt x="377" y="67"/>
                  </a:lnTo>
                  <a:lnTo>
                    <a:pt x="377" y="67"/>
                  </a:lnTo>
                  <a:lnTo>
                    <a:pt x="377" y="69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5"/>
                  </a:lnTo>
                  <a:lnTo>
                    <a:pt x="373" y="75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365" y="75"/>
                  </a:lnTo>
                  <a:lnTo>
                    <a:pt x="363" y="73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57" y="75"/>
                  </a:lnTo>
                  <a:lnTo>
                    <a:pt x="357" y="75"/>
                  </a:lnTo>
                  <a:lnTo>
                    <a:pt x="357" y="73"/>
                  </a:lnTo>
                  <a:lnTo>
                    <a:pt x="355" y="71"/>
                  </a:lnTo>
                  <a:lnTo>
                    <a:pt x="353" y="71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3" y="67"/>
                  </a:lnTo>
                  <a:lnTo>
                    <a:pt x="355" y="67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3" y="65"/>
                  </a:lnTo>
                  <a:lnTo>
                    <a:pt x="347" y="65"/>
                  </a:lnTo>
                  <a:lnTo>
                    <a:pt x="347" y="65"/>
                  </a:lnTo>
                  <a:lnTo>
                    <a:pt x="345" y="61"/>
                  </a:lnTo>
                  <a:lnTo>
                    <a:pt x="347" y="57"/>
                  </a:lnTo>
                  <a:lnTo>
                    <a:pt x="347" y="57"/>
                  </a:lnTo>
                  <a:close/>
                  <a:moveTo>
                    <a:pt x="351" y="71"/>
                  </a:moveTo>
                  <a:lnTo>
                    <a:pt x="351" y="71"/>
                  </a:lnTo>
                  <a:lnTo>
                    <a:pt x="351" y="73"/>
                  </a:lnTo>
                  <a:lnTo>
                    <a:pt x="349" y="73"/>
                  </a:lnTo>
                  <a:lnTo>
                    <a:pt x="347" y="73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3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51" y="71"/>
                  </a:lnTo>
                  <a:lnTo>
                    <a:pt x="351" y="71"/>
                  </a:lnTo>
                  <a:close/>
                  <a:moveTo>
                    <a:pt x="337" y="77"/>
                  </a:moveTo>
                  <a:lnTo>
                    <a:pt x="337" y="77"/>
                  </a:lnTo>
                  <a:lnTo>
                    <a:pt x="335" y="81"/>
                  </a:lnTo>
                  <a:lnTo>
                    <a:pt x="331" y="83"/>
                  </a:lnTo>
                  <a:lnTo>
                    <a:pt x="327" y="83"/>
                  </a:lnTo>
                  <a:lnTo>
                    <a:pt x="325" y="79"/>
                  </a:lnTo>
                  <a:lnTo>
                    <a:pt x="325" y="79"/>
                  </a:lnTo>
                  <a:lnTo>
                    <a:pt x="331" y="79"/>
                  </a:lnTo>
                  <a:lnTo>
                    <a:pt x="337" y="77"/>
                  </a:lnTo>
                  <a:lnTo>
                    <a:pt x="337" y="77"/>
                  </a:lnTo>
                  <a:close/>
                  <a:moveTo>
                    <a:pt x="311" y="85"/>
                  </a:moveTo>
                  <a:lnTo>
                    <a:pt x="311" y="85"/>
                  </a:lnTo>
                  <a:lnTo>
                    <a:pt x="309" y="83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9" y="81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1" y="85"/>
                  </a:lnTo>
                  <a:lnTo>
                    <a:pt x="311" y="85"/>
                  </a:lnTo>
                  <a:close/>
                  <a:moveTo>
                    <a:pt x="313" y="93"/>
                  </a:moveTo>
                  <a:lnTo>
                    <a:pt x="313" y="93"/>
                  </a:lnTo>
                  <a:lnTo>
                    <a:pt x="315" y="95"/>
                  </a:lnTo>
                  <a:lnTo>
                    <a:pt x="315" y="97"/>
                  </a:lnTo>
                  <a:lnTo>
                    <a:pt x="313" y="99"/>
                  </a:lnTo>
                  <a:lnTo>
                    <a:pt x="311" y="99"/>
                  </a:lnTo>
                  <a:lnTo>
                    <a:pt x="311" y="99"/>
                  </a:lnTo>
                  <a:lnTo>
                    <a:pt x="311" y="95"/>
                  </a:lnTo>
                  <a:lnTo>
                    <a:pt x="313" y="93"/>
                  </a:lnTo>
                  <a:lnTo>
                    <a:pt x="313" y="93"/>
                  </a:lnTo>
                  <a:close/>
                  <a:moveTo>
                    <a:pt x="305" y="95"/>
                  </a:moveTo>
                  <a:lnTo>
                    <a:pt x="305" y="95"/>
                  </a:lnTo>
                  <a:lnTo>
                    <a:pt x="305" y="93"/>
                  </a:lnTo>
                  <a:lnTo>
                    <a:pt x="305" y="91"/>
                  </a:lnTo>
                  <a:lnTo>
                    <a:pt x="307" y="89"/>
                  </a:lnTo>
                  <a:lnTo>
                    <a:pt x="309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7" y="93"/>
                  </a:lnTo>
                  <a:lnTo>
                    <a:pt x="305" y="95"/>
                  </a:lnTo>
                  <a:lnTo>
                    <a:pt x="305" y="95"/>
                  </a:lnTo>
                  <a:close/>
                  <a:moveTo>
                    <a:pt x="307" y="77"/>
                  </a:moveTo>
                  <a:lnTo>
                    <a:pt x="307" y="77"/>
                  </a:lnTo>
                  <a:lnTo>
                    <a:pt x="301" y="77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9" y="77"/>
                  </a:lnTo>
                  <a:lnTo>
                    <a:pt x="303" y="75"/>
                  </a:lnTo>
                  <a:lnTo>
                    <a:pt x="305" y="75"/>
                  </a:lnTo>
                  <a:lnTo>
                    <a:pt x="307" y="77"/>
                  </a:lnTo>
                  <a:lnTo>
                    <a:pt x="307" y="77"/>
                  </a:lnTo>
                  <a:close/>
                  <a:moveTo>
                    <a:pt x="305" y="85"/>
                  </a:moveTo>
                  <a:lnTo>
                    <a:pt x="305" y="85"/>
                  </a:lnTo>
                  <a:lnTo>
                    <a:pt x="305" y="87"/>
                  </a:lnTo>
                  <a:lnTo>
                    <a:pt x="301" y="89"/>
                  </a:lnTo>
                  <a:lnTo>
                    <a:pt x="299" y="89"/>
                  </a:lnTo>
                  <a:lnTo>
                    <a:pt x="297" y="91"/>
                  </a:lnTo>
                  <a:lnTo>
                    <a:pt x="297" y="91"/>
                  </a:lnTo>
                  <a:lnTo>
                    <a:pt x="297" y="89"/>
                  </a:lnTo>
                  <a:lnTo>
                    <a:pt x="299" y="85"/>
                  </a:lnTo>
                  <a:lnTo>
                    <a:pt x="303" y="83"/>
                  </a:lnTo>
                  <a:lnTo>
                    <a:pt x="305" y="85"/>
                  </a:lnTo>
                  <a:lnTo>
                    <a:pt x="305" y="85"/>
                  </a:lnTo>
                  <a:close/>
                  <a:moveTo>
                    <a:pt x="303" y="93"/>
                  </a:moveTo>
                  <a:lnTo>
                    <a:pt x="303" y="93"/>
                  </a:lnTo>
                  <a:lnTo>
                    <a:pt x="301" y="97"/>
                  </a:lnTo>
                  <a:lnTo>
                    <a:pt x="299" y="97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303" y="93"/>
                  </a:lnTo>
                  <a:lnTo>
                    <a:pt x="303" y="93"/>
                  </a:lnTo>
                  <a:close/>
                  <a:moveTo>
                    <a:pt x="309" y="115"/>
                  </a:moveTo>
                  <a:lnTo>
                    <a:pt x="309" y="115"/>
                  </a:lnTo>
                  <a:lnTo>
                    <a:pt x="307" y="117"/>
                  </a:lnTo>
                  <a:lnTo>
                    <a:pt x="305" y="115"/>
                  </a:lnTo>
                  <a:lnTo>
                    <a:pt x="305" y="115"/>
                  </a:lnTo>
                  <a:lnTo>
                    <a:pt x="307" y="113"/>
                  </a:lnTo>
                  <a:lnTo>
                    <a:pt x="309" y="113"/>
                  </a:lnTo>
                  <a:lnTo>
                    <a:pt x="309" y="113"/>
                  </a:lnTo>
                  <a:lnTo>
                    <a:pt x="309" y="115"/>
                  </a:lnTo>
                  <a:lnTo>
                    <a:pt x="309" y="115"/>
                  </a:lnTo>
                  <a:close/>
                  <a:moveTo>
                    <a:pt x="301" y="107"/>
                  </a:moveTo>
                  <a:lnTo>
                    <a:pt x="301" y="107"/>
                  </a:lnTo>
                  <a:lnTo>
                    <a:pt x="299" y="101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301" y="97"/>
                  </a:lnTo>
                  <a:lnTo>
                    <a:pt x="305" y="97"/>
                  </a:lnTo>
                  <a:lnTo>
                    <a:pt x="305" y="97"/>
                  </a:lnTo>
                  <a:lnTo>
                    <a:pt x="305" y="99"/>
                  </a:lnTo>
                  <a:lnTo>
                    <a:pt x="303" y="99"/>
                  </a:lnTo>
                  <a:lnTo>
                    <a:pt x="301" y="103"/>
                  </a:lnTo>
                  <a:lnTo>
                    <a:pt x="301" y="103"/>
                  </a:lnTo>
                  <a:lnTo>
                    <a:pt x="303" y="103"/>
                  </a:lnTo>
                  <a:lnTo>
                    <a:pt x="305" y="103"/>
                  </a:lnTo>
                  <a:lnTo>
                    <a:pt x="311" y="103"/>
                  </a:lnTo>
                  <a:lnTo>
                    <a:pt x="311" y="103"/>
                  </a:lnTo>
                  <a:lnTo>
                    <a:pt x="309" y="107"/>
                  </a:lnTo>
                  <a:lnTo>
                    <a:pt x="307" y="107"/>
                  </a:lnTo>
                  <a:lnTo>
                    <a:pt x="303" y="105"/>
                  </a:lnTo>
                  <a:lnTo>
                    <a:pt x="301" y="107"/>
                  </a:lnTo>
                  <a:lnTo>
                    <a:pt x="301" y="107"/>
                  </a:lnTo>
                  <a:close/>
                  <a:moveTo>
                    <a:pt x="311" y="111"/>
                  </a:moveTo>
                  <a:lnTo>
                    <a:pt x="311" y="111"/>
                  </a:lnTo>
                  <a:lnTo>
                    <a:pt x="311" y="111"/>
                  </a:lnTo>
                  <a:lnTo>
                    <a:pt x="311" y="109"/>
                  </a:lnTo>
                  <a:lnTo>
                    <a:pt x="311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9"/>
                  </a:lnTo>
                  <a:lnTo>
                    <a:pt x="311" y="111"/>
                  </a:lnTo>
                  <a:lnTo>
                    <a:pt x="311" y="111"/>
                  </a:lnTo>
                  <a:close/>
                  <a:moveTo>
                    <a:pt x="313" y="97"/>
                  </a:moveTo>
                  <a:lnTo>
                    <a:pt x="313" y="97"/>
                  </a:lnTo>
                  <a:lnTo>
                    <a:pt x="319" y="97"/>
                  </a:lnTo>
                  <a:lnTo>
                    <a:pt x="319" y="97"/>
                  </a:lnTo>
                  <a:lnTo>
                    <a:pt x="319" y="99"/>
                  </a:lnTo>
                  <a:lnTo>
                    <a:pt x="317" y="101"/>
                  </a:lnTo>
                  <a:lnTo>
                    <a:pt x="315" y="99"/>
                  </a:lnTo>
                  <a:lnTo>
                    <a:pt x="313" y="97"/>
                  </a:lnTo>
                  <a:lnTo>
                    <a:pt x="313" y="97"/>
                  </a:lnTo>
                  <a:close/>
                  <a:moveTo>
                    <a:pt x="317" y="59"/>
                  </a:moveTo>
                  <a:lnTo>
                    <a:pt x="317" y="59"/>
                  </a:lnTo>
                  <a:lnTo>
                    <a:pt x="319" y="61"/>
                  </a:lnTo>
                  <a:lnTo>
                    <a:pt x="319" y="63"/>
                  </a:lnTo>
                  <a:lnTo>
                    <a:pt x="317" y="69"/>
                  </a:lnTo>
                  <a:lnTo>
                    <a:pt x="317" y="69"/>
                  </a:lnTo>
                  <a:lnTo>
                    <a:pt x="315" y="67"/>
                  </a:lnTo>
                  <a:lnTo>
                    <a:pt x="315" y="63"/>
                  </a:lnTo>
                  <a:lnTo>
                    <a:pt x="317" y="59"/>
                  </a:lnTo>
                  <a:lnTo>
                    <a:pt x="317" y="59"/>
                  </a:lnTo>
                  <a:close/>
                  <a:moveTo>
                    <a:pt x="317" y="73"/>
                  </a:moveTo>
                  <a:lnTo>
                    <a:pt x="317" y="73"/>
                  </a:lnTo>
                  <a:lnTo>
                    <a:pt x="315" y="75"/>
                  </a:lnTo>
                  <a:lnTo>
                    <a:pt x="311" y="77"/>
                  </a:lnTo>
                  <a:lnTo>
                    <a:pt x="311" y="77"/>
                  </a:lnTo>
                  <a:lnTo>
                    <a:pt x="311" y="75"/>
                  </a:lnTo>
                  <a:lnTo>
                    <a:pt x="311" y="73"/>
                  </a:lnTo>
                  <a:lnTo>
                    <a:pt x="307" y="73"/>
                  </a:lnTo>
                  <a:lnTo>
                    <a:pt x="307" y="73"/>
                  </a:lnTo>
                  <a:lnTo>
                    <a:pt x="309" y="71"/>
                  </a:lnTo>
                  <a:lnTo>
                    <a:pt x="311" y="71"/>
                  </a:lnTo>
                  <a:lnTo>
                    <a:pt x="317" y="73"/>
                  </a:lnTo>
                  <a:lnTo>
                    <a:pt x="317" y="73"/>
                  </a:lnTo>
                  <a:close/>
                  <a:moveTo>
                    <a:pt x="309" y="63"/>
                  </a:moveTo>
                  <a:lnTo>
                    <a:pt x="309" y="63"/>
                  </a:lnTo>
                  <a:lnTo>
                    <a:pt x="307" y="69"/>
                  </a:lnTo>
                  <a:lnTo>
                    <a:pt x="307" y="69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5" y="65"/>
                  </a:lnTo>
                  <a:lnTo>
                    <a:pt x="309" y="63"/>
                  </a:lnTo>
                  <a:lnTo>
                    <a:pt x="309" y="63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303" y="73"/>
                  </a:lnTo>
                  <a:lnTo>
                    <a:pt x="301" y="73"/>
                  </a:lnTo>
                  <a:lnTo>
                    <a:pt x="297" y="75"/>
                  </a:lnTo>
                  <a:lnTo>
                    <a:pt x="295" y="77"/>
                  </a:lnTo>
                  <a:lnTo>
                    <a:pt x="295" y="77"/>
                  </a:lnTo>
                  <a:lnTo>
                    <a:pt x="295" y="73"/>
                  </a:lnTo>
                  <a:lnTo>
                    <a:pt x="297" y="73"/>
                  </a:lnTo>
                  <a:lnTo>
                    <a:pt x="305" y="71"/>
                  </a:lnTo>
                  <a:lnTo>
                    <a:pt x="305" y="71"/>
                  </a:lnTo>
                  <a:close/>
                  <a:moveTo>
                    <a:pt x="295" y="59"/>
                  </a:moveTo>
                  <a:lnTo>
                    <a:pt x="295" y="59"/>
                  </a:lnTo>
                  <a:lnTo>
                    <a:pt x="299" y="63"/>
                  </a:lnTo>
                  <a:lnTo>
                    <a:pt x="299" y="65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295" y="65"/>
                  </a:lnTo>
                  <a:lnTo>
                    <a:pt x="295" y="63"/>
                  </a:lnTo>
                  <a:lnTo>
                    <a:pt x="295" y="59"/>
                  </a:lnTo>
                  <a:lnTo>
                    <a:pt x="295" y="59"/>
                  </a:lnTo>
                  <a:close/>
                  <a:moveTo>
                    <a:pt x="219" y="28"/>
                  </a:moveTo>
                  <a:lnTo>
                    <a:pt x="219" y="28"/>
                  </a:lnTo>
                  <a:lnTo>
                    <a:pt x="225" y="26"/>
                  </a:lnTo>
                  <a:lnTo>
                    <a:pt x="227" y="24"/>
                  </a:lnTo>
                  <a:lnTo>
                    <a:pt x="231" y="26"/>
                  </a:lnTo>
                  <a:lnTo>
                    <a:pt x="231" y="26"/>
                  </a:lnTo>
                  <a:lnTo>
                    <a:pt x="225" y="28"/>
                  </a:lnTo>
                  <a:lnTo>
                    <a:pt x="219" y="28"/>
                  </a:lnTo>
                  <a:lnTo>
                    <a:pt x="219" y="28"/>
                  </a:lnTo>
                  <a:close/>
                  <a:moveTo>
                    <a:pt x="235" y="101"/>
                  </a:moveTo>
                  <a:lnTo>
                    <a:pt x="235" y="101"/>
                  </a:lnTo>
                  <a:lnTo>
                    <a:pt x="237" y="101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1" y="101"/>
                  </a:lnTo>
                  <a:lnTo>
                    <a:pt x="239" y="103"/>
                  </a:lnTo>
                  <a:lnTo>
                    <a:pt x="235" y="101"/>
                  </a:lnTo>
                  <a:lnTo>
                    <a:pt x="235" y="101"/>
                  </a:lnTo>
                  <a:close/>
                  <a:moveTo>
                    <a:pt x="241" y="95"/>
                  </a:moveTo>
                  <a:lnTo>
                    <a:pt x="241" y="95"/>
                  </a:lnTo>
                  <a:lnTo>
                    <a:pt x="241" y="91"/>
                  </a:lnTo>
                  <a:lnTo>
                    <a:pt x="243" y="89"/>
                  </a:lnTo>
                  <a:lnTo>
                    <a:pt x="243" y="89"/>
                  </a:lnTo>
                  <a:lnTo>
                    <a:pt x="245" y="91"/>
                  </a:lnTo>
                  <a:lnTo>
                    <a:pt x="245" y="93"/>
                  </a:lnTo>
                  <a:lnTo>
                    <a:pt x="245" y="95"/>
                  </a:lnTo>
                  <a:lnTo>
                    <a:pt x="241" y="95"/>
                  </a:lnTo>
                  <a:lnTo>
                    <a:pt x="241" y="95"/>
                  </a:lnTo>
                  <a:close/>
                  <a:moveTo>
                    <a:pt x="251" y="81"/>
                  </a:moveTo>
                  <a:lnTo>
                    <a:pt x="251" y="81"/>
                  </a:lnTo>
                  <a:lnTo>
                    <a:pt x="253" y="83"/>
                  </a:lnTo>
                  <a:lnTo>
                    <a:pt x="253" y="85"/>
                  </a:lnTo>
                  <a:lnTo>
                    <a:pt x="251" y="87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1" y="81"/>
                  </a:lnTo>
                  <a:lnTo>
                    <a:pt x="251" y="81"/>
                  </a:lnTo>
                  <a:close/>
                  <a:moveTo>
                    <a:pt x="243" y="77"/>
                  </a:moveTo>
                  <a:lnTo>
                    <a:pt x="243" y="77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9" y="75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51" y="79"/>
                  </a:lnTo>
                  <a:lnTo>
                    <a:pt x="251" y="79"/>
                  </a:lnTo>
                  <a:lnTo>
                    <a:pt x="245" y="79"/>
                  </a:lnTo>
                  <a:lnTo>
                    <a:pt x="243" y="79"/>
                  </a:lnTo>
                  <a:lnTo>
                    <a:pt x="243" y="77"/>
                  </a:lnTo>
                  <a:lnTo>
                    <a:pt x="243" y="77"/>
                  </a:lnTo>
                  <a:close/>
                  <a:moveTo>
                    <a:pt x="255" y="91"/>
                  </a:moveTo>
                  <a:lnTo>
                    <a:pt x="255" y="91"/>
                  </a:lnTo>
                  <a:lnTo>
                    <a:pt x="251" y="89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57" y="89"/>
                  </a:lnTo>
                  <a:lnTo>
                    <a:pt x="257" y="93"/>
                  </a:lnTo>
                  <a:lnTo>
                    <a:pt x="255" y="97"/>
                  </a:lnTo>
                  <a:lnTo>
                    <a:pt x="253" y="97"/>
                  </a:lnTo>
                  <a:lnTo>
                    <a:pt x="251" y="95"/>
                  </a:lnTo>
                  <a:lnTo>
                    <a:pt x="251" y="95"/>
                  </a:lnTo>
                  <a:lnTo>
                    <a:pt x="249" y="99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5" y="101"/>
                  </a:lnTo>
                  <a:lnTo>
                    <a:pt x="247" y="97"/>
                  </a:lnTo>
                  <a:lnTo>
                    <a:pt x="249" y="93"/>
                  </a:lnTo>
                  <a:lnTo>
                    <a:pt x="249" y="93"/>
                  </a:lnTo>
                  <a:lnTo>
                    <a:pt x="253" y="93"/>
                  </a:lnTo>
                  <a:lnTo>
                    <a:pt x="253" y="91"/>
                  </a:lnTo>
                  <a:lnTo>
                    <a:pt x="255" y="91"/>
                  </a:lnTo>
                  <a:lnTo>
                    <a:pt x="255" y="91"/>
                  </a:lnTo>
                  <a:close/>
                  <a:moveTo>
                    <a:pt x="257" y="81"/>
                  </a:moveTo>
                  <a:lnTo>
                    <a:pt x="257" y="81"/>
                  </a:lnTo>
                  <a:lnTo>
                    <a:pt x="259" y="81"/>
                  </a:lnTo>
                  <a:lnTo>
                    <a:pt x="259" y="81"/>
                  </a:lnTo>
                  <a:lnTo>
                    <a:pt x="261" y="81"/>
                  </a:lnTo>
                  <a:lnTo>
                    <a:pt x="261" y="83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57" y="85"/>
                  </a:lnTo>
                  <a:lnTo>
                    <a:pt x="257" y="81"/>
                  </a:lnTo>
                  <a:lnTo>
                    <a:pt x="257" y="81"/>
                  </a:lnTo>
                  <a:close/>
                  <a:moveTo>
                    <a:pt x="247" y="113"/>
                  </a:moveTo>
                  <a:lnTo>
                    <a:pt x="247" y="113"/>
                  </a:lnTo>
                  <a:lnTo>
                    <a:pt x="249" y="111"/>
                  </a:lnTo>
                  <a:lnTo>
                    <a:pt x="251" y="111"/>
                  </a:lnTo>
                  <a:lnTo>
                    <a:pt x="255" y="111"/>
                  </a:lnTo>
                  <a:lnTo>
                    <a:pt x="255" y="111"/>
                  </a:lnTo>
                  <a:lnTo>
                    <a:pt x="251" y="113"/>
                  </a:lnTo>
                  <a:lnTo>
                    <a:pt x="247" y="113"/>
                  </a:lnTo>
                  <a:lnTo>
                    <a:pt x="247" y="113"/>
                  </a:lnTo>
                  <a:close/>
                  <a:moveTo>
                    <a:pt x="259" y="101"/>
                  </a:moveTo>
                  <a:lnTo>
                    <a:pt x="259" y="101"/>
                  </a:lnTo>
                  <a:lnTo>
                    <a:pt x="261" y="103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59" y="111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9" y="101"/>
                  </a:lnTo>
                  <a:lnTo>
                    <a:pt x="259" y="101"/>
                  </a:lnTo>
                  <a:close/>
                  <a:moveTo>
                    <a:pt x="255" y="121"/>
                  </a:moveTo>
                  <a:lnTo>
                    <a:pt x="255" y="121"/>
                  </a:lnTo>
                  <a:lnTo>
                    <a:pt x="255" y="117"/>
                  </a:lnTo>
                  <a:lnTo>
                    <a:pt x="257" y="117"/>
                  </a:lnTo>
                  <a:lnTo>
                    <a:pt x="259" y="117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1" y="119"/>
                  </a:lnTo>
                  <a:lnTo>
                    <a:pt x="261" y="119"/>
                  </a:lnTo>
                  <a:lnTo>
                    <a:pt x="259" y="117"/>
                  </a:lnTo>
                  <a:lnTo>
                    <a:pt x="259" y="119"/>
                  </a:lnTo>
                  <a:lnTo>
                    <a:pt x="257" y="119"/>
                  </a:lnTo>
                  <a:lnTo>
                    <a:pt x="255" y="121"/>
                  </a:lnTo>
                  <a:lnTo>
                    <a:pt x="255" y="121"/>
                  </a:lnTo>
                  <a:close/>
                  <a:moveTo>
                    <a:pt x="263" y="99"/>
                  </a:moveTo>
                  <a:lnTo>
                    <a:pt x="263" y="99"/>
                  </a:lnTo>
                  <a:lnTo>
                    <a:pt x="259" y="97"/>
                  </a:lnTo>
                  <a:lnTo>
                    <a:pt x="259" y="97"/>
                  </a:lnTo>
                  <a:lnTo>
                    <a:pt x="259" y="95"/>
                  </a:lnTo>
                  <a:lnTo>
                    <a:pt x="259" y="91"/>
                  </a:lnTo>
                  <a:lnTo>
                    <a:pt x="259" y="91"/>
                  </a:lnTo>
                  <a:lnTo>
                    <a:pt x="263" y="91"/>
                  </a:lnTo>
                  <a:lnTo>
                    <a:pt x="265" y="87"/>
                  </a:lnTo>
                  <a:lnTo>
                    <a:pt x="265" y="87"/>
                  </a:lnTo>
                  <a:lnTo>
                    <a:pt x="265" y="91"/>
                  </a:lnTo>
                  <a:lnTo>
                    <a:pt x="263" y="93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9"/>
                  </a:lnTo>
                  <a:close/>
                  <a:moveTo>
                    <a:pt x="265" y="103"/>
                  </a:moveTo>
                  <a:lnTo>
                    <a:pt x="265" y="103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71" y="101"/>
                  </a:lnTo>
                  <a:lnTo>
                    <a:pt x="271" y="101"/>
                  </a:lnTo>
                  <a:lnTo>
                    <a:pt x="271" y="103"/>
                  </a:lnTo>
                  <a:lnTo>
                    <a:pt x="269" y="103"/>
                  </a:lnTo>
                  <a:lnTo>
                    <a:pt x="265" y="103"/>
                  </a:lnTo>
                  <a:lnTo>
                    <a:pt x="265" y="103"/>
                  </a:lnTo>
                  <a:close/>
                  <a:moveTo>
                    <a:pt x="271" y="97"/>
                  </a:moveTo>
                  <a:lnTo>
                    <a:pt x="271" y="97"/>
                  </a:lnTo>
                  <a:lnTo>
                    <a:pt x="273" y="97"/>
                  </a:lnTo>
                  <a:lnTo>
                    <a:pt x="273" y="95"/>
                  </a:lnTo>
                  <a:lnTo>
                    <a:pt x="275" y="93"/>
                  </a:lnTo>
                  <a:lnTo>
                    <a:pt x="275" y="93"/>
                  </a:lnTo>
                  <a:lnTo>
                    <a:pt x="275" y="93"/>
                  </a:lnTo>
                  <a:lnTo>
                    <a:pt x="277" y="97"/>
                  </a:lnTo>
                  <a:lnTo>
                    <a:pt x="277" y="97"/>
                  </a:lnTo>
                  <a:lnTo>
                    <a:pt x="271" y="97"/>
                  </a:lnTo>
                  <a:lnTo>
                    <a:pt x="265" y="97"/>
                  </a:lnTo>
                  <a:lnTo>
                    <a:pt x="265" y="97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71" y="93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3" y="93"/>
                  </a:lnTo>
                  <a:lnTo>
                    <a:pt x="273" y="93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271" y="97"/>
                  </a:lnTo>
                  <a:lnTo>
                    <a:pt x="271" y="97"/>
                  </a:lnTo>
                  <a:close/>
                  <a:moveTo>
                    <a:pt x="267" y="117"/>
                  </a:moveTo>
                  <a:lnTo>
                    <a:pt x="267" y="117"/>
                  </a:lnTo>
                  <a:lnTo>
                    <a:pt x="267" y="115"/>
                  </a:lnTo>
                  <a:lnTo>
                    <a:pt x="271" y="115"/>
                  </a:lnTo>
                  <a:lnTo>
                    <a:pt x="275" y="117"/>
                  </a:lnTo>
                  <a:lnTo>
                    <a:pt x="275" y="117"/>
                  </a:lnTo>
                  <a:lnTo>
                    <a:pt x="273" y="119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7" y="117"/>
                  </a:lnTo>
                  <a:lnTo>
                    <a:pt x="267" y="117"/>
                  </a:lnTo>
                  <a:close/>
                  <a:moveTo>
                    <a:pt x="273" y="111"/>
                  </a:moveTo>
                  <a:lnTo>
                    <a:pt x="273" y="111"/>
                  </a:lnTo>
                  <a:lnTo>
                    <a:pt x="275" y="113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5" y="115"/>
                  </a:lnTo>
                  <a:lnTo>
                    <a:pt x="271" y="113"/>
                  </a:lnTo>
                  <a:lnTo>
                    <a:pt x="271" y="113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69" y="109"/>
                  </a:lnTo>
                  <a:lnTo>
                    <a:pt x="269" y="107"/>
                  </a:lnTo>
                  <a:lnTo>
                    <a:pt x="269" y="107"/>
                  </a:lnTo>
                  <a:lnTo>
                    <a:pt x="277" y="107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9"/>
                  </a:lnTo>
                  <a:lnTo>
                    <a:pt x="275" y="109"/>
                  </a:lnTo>
                  <a:lnTo>
                    <a:pt x="273" y="111"/>
                  </a:lnTo>
                  <a:lnTo>
                    <a:pt x="273" y="111"/>
                  </a:lnTo>
                  <a:close/>
                  <a:moveTo>
                    <a:pt x="293" y="87"/>
                  </a:moveTo>
                  <a:lnTo>
                    <a:pt x="293" y="87"/>
                  </a:lnTo>
                  <a:lnTo>
                    <a:pt x="293" y="89"/>
                  </a:lnTo>
                  <a:lnTo>
                    <a:pt x="291" y="91"/>
                  </a:lnTo>
                  <a:lnTo>
                    <a:pt x="291" y="91"/>
                  </a:lnTo>
                  <a:lnTo>
                    <a:pt x="291" y="87"/>
                  </a:lnTo>
                  <a:lnTo>
                    <a:pt x="293" y="87"/>
                  </a:lnTo>
                  <a:lnTo>
                    <a:pt x="293" y="87"/>
                  </a:lnTo>
                  <a:close/>
                  <a:moveTo>
                    <a:pt x="291" y="107"/>
                  </a:moveTo>
                  <a:lnTo>
                    <a:pt x="291" y="107"/>
                  </a:lnTo>
                  <a:lnTo>
                    <a:pt x="283" y="107"/>
                  </a:lnTo>
                  <a:lnTo>
                    <a:pt x="283" y="107"/>
                  </a:lnTo>
                  <a:lnTo>
                    <a:pt x="283" y="103"/>
                  </a:lnTo>
                  <a:lnTo>
                    <a:pt x="285" y="103"/>
                  </a:lnTo>
                  <a:lnTo>
                    <a:pt x="289" y="105"/>
                  </a:lnTo>
                  <a:lnTo>
                    <a:pt x="291" y="107"/>
                  </a:lnTo>
                  <a:lnTo>
                    <a:pt x="291" y="107"/>
                  </a:lnTo>
                  <a:close/>
                  <a:moveTo>
                    <a:pt x="289" y="99"/>
                  </a:moveTo>
                  <a:lnTo>
                    <a:pt x="289" y="99"/>
                  </a:lnTo>
                  <a:lnTo>
                    <a:pt x="283" y="99"/>
                  </a:lnTo>
                  <a:lnTo>
                    <a:pt x="277" y="99"/>
                  </a:lnTo>
                  <a:lnTo>
                    <a:pt x="277" y="99"/>
                  </a:lnTo>
                  <a:lnTo>
                    <a:pt x="279" y="97"/>
                  </a:lnTo>
                  <a:lnTo>
                    <a:pt x="283" y="97"/>
                  </a:lnTo>
                  <a:lnTo>
                    <a:pt x="287" y="97"/>
                  </a:lnTo>
                  <a:lnTo>
                    <a:pt x="289" y="99"/>
                  </a:lnTo>
                  <a:lnTo>
                    <a:pt x="289" y="99"/>
                  </a:lnTo>
                  <a:close/>
                  <a:moveTo>
                    <a:pt x="285" y="91"/>
                  </a:moveTo>
                  <a:lnTo>
                    <a:pt x="285" y="91"/>
                  </a:lnTo>
                  <a:lnTo>
                    <a:pt x="285" y="93"/>
                  </a:lnTo>
                  <a:lnTo>
                    <a:pt x="283" y="93"/>
                  </a:lnTo>
                  <a:lnTo>
                    <a:pt x="281" y="93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79" y="93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5" y="91"/>
                  </a:lnTo>
                  <a:lnTo>
                    <a:pt x="285" y="91"/>
                  </a:lnTo>
                  <a:close/>
                  <a:moveTo>
                    <a:pt x="285" y="67"/>
                  </a:moveTo>
                  <a:lnTo>
                    <a:pt x="285" y="67"/>
                  </a:lnTo>
                  <a:lnTo>
                    <a:pt x="287" y="69"/>
                  </a:lnTo>
                  <a:lnTo>
                    <a:pt x="285" y="71"/>
                  </a:lnTo>
                  <a:lnTo>
                    <a:pt x="283" y="73"/>
                  </a:lnTo>
                  <a:lnTo>
                    <a:pt x="283" y="73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1"/>
                  </a:lnTo>
                  <a:lnTo>
                    <a:pt x="279" y="71"/>
                  </a:lnTo>
                  <a:lnTo>
                    <a:pt x="283" y="69"/>
                  </a:lnTo>
                  <a:lnTo>
                    <a:pt x="285" y="69"/>
                  </a:lnTo>
                  <a:lnTo>
                    <a:pt x="285" y="67"/>
                  </a:lnTo>
                  <a:lnTo>
                    <a:pt x="285" y="67"/>
                  </a:lnTo>
                  <a:close/>
                  <a:moveTo>
                    <a:pt x="283" y="81"/>
                  </a:moveTo>
                  <a:lnTo>
                    <a:pt x="283" y="81"/>
                  </a:lnTo>
                  <a:lnTo>
                    <a:pt x="281" y="85"/>
                  </a:lnTo>
                  <a:lnTo>
                    <a:pt x="277" y="85"/>
                  </a:lnTo>
                  <a:lnTo>
                    <a:pt x="277" y="85"/>
                  </a:lnTo>
                  <a:lnTo>
                    <a:pt x="275" y="81"/>
                  </a:lnTo>
                  <a:lnTo>
                    <a:pt x="275" y="81"/>
                  </a:lnTo>
                  <a:lnTo>
                    <a:pt x="283" y="81"/>
                  </a:lnTo>
                  <a:lnTo>
                    <a:pt x="283" y="81"/>
                  </a:lnTo>
                  <a:close/>
                  <a:moveTo>
                    <a:pt x="277" y="75"/>
                  </a:moveTo>
                  <a:lnTo>
                    <a:pt x="277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73" y="87"/>
                  </a:lnTo>
                  <a:lnTo>
                    <a:pt x="273" y="87"/>
                  </a:lnTo>
                  <a:lnTo>
                    <a:pt x="267" y="85"/>
                  </a:lnTo>
                  <a:lnTo>
                    <a:pt x="265" y="85"/>
                  </a:lnTo>
                  <a:lnTo>
                    <a:pt x="265" y="83"/>
                  </a:lnTo>
                  <a:lnTo>
                    <a:pt x="265" y="83"/>
                  </a:lnTo>
                  <a:lnTo>
                    <a:pt x="269" y="83"/>
                  </a:lnTo>
                  <a:lnTo>
                    <a:pt x="271" y="81"/>
                  </a:lnTo>
                  <a:lnTo>
                    <a:pt x="277" y="75"/>
                  </a:lnTo>
                  <a:lnTo>
                    <a:pt x="277" y="75"/>
                  </a:lnTo>
                  <a:close/>
                  <a:moveTo>
                    <a:pt x="267" y="65"/>
                  </a:moveTo>
                  <a:lnTo>
                    <a:pt x="267" y="65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67" y="65"/>
                  </a:lnTo>
                  <a:lnTo>
                    <a:pt x="267" y="65"/>
                  </a:lnTo>
                  <a:close/>
                  <a:moveTo>
                    <a:pt x="275" y="48"/>
                  </a:moveTo>
                  <a:lnTo>
                    <a:pt x="275" y="48"/>
                  </a:lnTo>
                  <a:lnTo>
                    <a:pt x="273" y="50"/>
                  </a:lnTo>
                  <a:lnTo>
                    <a:pt x="269" y="50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71" y="46"/>
                  </a:lnTo>
                  <a:lnTo>
                    <a:pt x="273" y="46"/>
                  </a:lnTo>
                  <a:lnTo>
                    <a:pt x="275" y="48"/>
                  </a:lnTo>
                  <a:lnTo>
                    <a:pt x="275" y="48"/>
                  </a:lnTo>
                  <a:close/>
                  <a:moveTo>
                    <a:pt x="261" y="40"/>
                  </a:moveTo>
                  <a:lnTo>
                    <a:pt x="261" y="40"/>
                  </a:lnTo>
                  <a:lnTo>
                    <a:pt x="261" y="42"/>
                  </a:lnTo>
                  <a:lnTo>
                    <a:pt x="259" y="44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9" y="40"/>
                  </a:lnTo>
                  <a:lnTo>
                    <a:pt x="261" y="40"/>
                  </a:lnTo>
                  <a:lnTo>
                    <a:pt x="261" y="40"/>
                  </a:lnTo>
                  <a:close/>
                  <a:moveTo>
                    <a:pt x="251" y="44"/>
                  </a:moveTo>
                  <a:lnTo>
                    <a:pt x="251" y="44"/>
                  </a:lnTo>
                  <a:lnTo>
                    <a:pt x="251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3" y="52"/>
                  </a:lnTo>
                  <a:lnTo>
                    <a:pt x="251" y="54"/>
                  </a:lnTo>
                  <a:lnTo>
                    <a:pt x="251" y="54"/>
                  </a:lnTo>
                  <a:lnTo>
                    <a:pt x="251" y="54"/>
                  </a:lnTo>
                  <a:lnTo>
                    <a:pt x="253" y="54"/>
                  </a:lnTo>
                  <a:lnTo>
                    <a:pt x="255" y="52"/>
                  </a:lnTo>
                  <a:lnTo>
                    <a:pt x="257" y="54"/>
                  </a:lnTo>
                  <a:lnTo>
                    <a:pt x="257" y="54"/>
                  </a:lnTo>
                  <a:lnTo>
                    <a:pt x="255" y="55"/>
                  </a:lnTo>
                  <a:lnTo>
                    <a:pt x="253" y="55"/>
                  </a:lnTo>
                  <a:lnTo>
                    <a:pt x="251" y="57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61"/>
                  </a:lnTo>
                  <a:lnTo>
                    <a:pt x="253" y="61"/>
                  </a:lnTo>
                  <a:lnTo>
                    <a:pt x="257" y="61"/>
                  </a:lnTo>
                  <a:lnTo>
                    <a:pt x="257" y="61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65" y="54"/>
                  </a:lnTo>
                  <a:lnTo>
                    <a:pt x="265" y="54"/>
                  </a:lnTo>
                  <a:lnTo>
                    <a:pt x="265" y="57"/>
                  </a:lnTo>
                  <a:lnTo>
                    <a:pt x="265" y="57"/>
                  </a:lnTo>
                  <a:lnTo>
                    <a:pt x="267" y="57"/>
                  </a:lnTo>
                  <a:lnTo>
                    <a:pt x="269" y="57"/>
                  </a:lnTo>
                  <a:lnTo>
                    <a:pt x="271" y="59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5" y="59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71" y="61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5" y="63"/>
                  </a:lnTo>
                  <a:lnTo>
                    <a:pt x="265" y="63"/>
                  </a:lnTo>
                  <a:lnTo>
                    <a:pt x="265" y="65"/>
                  </a:lnTo>
                  <a:lnTo>
                    <a:pt x="265" y="69"/>
                  </a:lnTo>
                  <a:lnTo>
                    <a:pt x="265" y="69"/>
                  </a:lnTo>
                  <a:lnTo>
                    <a:pt x="263" y="69"/>
                  </a:lnTo>
                  <a:lnTo>
                    <a:pt x="259" y="71"/>
                  </a:lnTo>
                  <a:lnTo>
                    <a:pt x="259" y="71"/>
                  </a:lnTo>
                  <a:lnTo>
                    <a:pt x="261" y="65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3" y="61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59" y="61"/>
                  </a:lnTo>
                  <a:lnTo>
                    <a:pt x="259" y="61"/>
                  </a:lnTo>
                  <a:lnTo>
                    <a:pt x="261" y="65"/>
                  </a:lnTo>
                  <a:lnTo>
                    <a:pt x="261" y="65"/>
                  </a:lnTo>
                  <a:lnTo>
                    <a:pt x="255" y="65"/>
                  </a:lnTo>
                  <a:lnTo>
                    <a:pt x="251" y="71"/>
                  </a:lnTo>
                  <a:lnTo>
                    <a:pt x="251" y="71"/>
                  </a:lnTo>
                  <a:lnTo>
                    <a:pt x="247" y="69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9" y="67"/>
                  </a:lnTo>
                  <a:lnTo>
                    <a:pt x="251" y="67"/>
                  </a:lnTo>
                  <a:lnTo>
                    <a:pt x="253" y="65"/>
                  </a:lnTo>
                  <a:lnTo>
                    <a:pt x="253" y="65"/>
                  </a:lnTo>
                  <a:lnTo>
                    <a:pt x="251" y="63"/>
                  </a:lnTo>
                  <a:lnTo>
                    <a:pt x="245" y="63"/>
                  </a:lnTo>
                  <a:lnTo>
                    <a:pt x="245" y="63"/>
                  </a:lnTo>
                  <a:lnTo>
                    <a:pt x="247" y="61"/>
                  </a:lnTo>
                  <a:lnTo>
                    <a:pt x="247" y="59"/>
                  </a:lnTo>
                  <a:lnTo>
                    <a:pt x="249" y="54"/>
                  </a:lnTo>
                  <a:lnTo>
                    <a:pt x="249" y="54"/>
                  </a:lnTo>
                  <a:lnTo>
                    <a:pt x="249" y="52"/>
                  </a:lnTo>
                  <a:lnTo>
                    <a:pt x="245" y="50"/>
                  </a:lnTo>
                  <a:lnTo>
                    <a:pt x="239" y="48"/>
                  </a:lnTo>
                  <a:lnTo>
                    <a:pt x="239" y="48"/>
                  </a:lnTo>
                  <a:lnTo>
                    <a:pt x="241" y="46"/>
                  </a:lnTo>
                  <a:lnTo>
                    <a:pt x="243" y="44"/>
                  </a:lnTo>
                  <a:lnTo>
                    <a:pt x="243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5" y="44"/>
                  </a:lnTo>
                  <a:lnTo>
                    <a:pt x="247" y="46"/>
                  </a:lnTo>
                  <a:lnTo>
                    <a:pt x="249" y="48"/>
                  </a:lnTo>
                  <a:lnTo>
                    <a:pt x="251" y="44"/>
                  </a:lnTo>
                  <a:lnTo>
                    <a:pt x="251" y="44"/>
                  </a:lnTo>
                  <a:close/>
                  <a:moveTo>
                    <a:pt x="249" y="32"/>
                  </a:moveTo>
                  <a:lnTo>
                    <a:pt x="249" y="32"/>
                  </a:lnTo>
                  <a:lnTo>
                    <a:pt x="247" y="34"/>
                  </a:lnTo>
                  <a:lnTo>
                    <a:pt x="243" y="36"/>
                  </a:lnTo>
                  <a:lnTo>
                    <a:pt x="237" y="34"/>
                  </a:lnTo>
                  <a:lnTo>
                    <a:pt x="237" y="34"/>
                  </a:lnTo>
                  <a:lnTo>
                    <a:pt x="239" y="32"/>
                  </a:lnTo>
                  <a:lnTo>
                    <a:pt x="241" y="32"/>
                  </a:lnTo>
                  <a:lnTo>
                    <a:pt x="249" y="32"/>
                  </a:lnTo>
                  <a:lnTo>
                    <a:pt x="249" y="32"/>
                  </a:lnTo>
                  <a:close/>
                  <a:moveTo>
                    <a:pt x="237" y="46"/>
                  </a:moveTo>
                  <a:lnTo>
                    <a:pt x="237" y="46"/>
                  </a:lnTo>
                  <a:lnTo>
                    <a:pt x="235" y="46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33" y="42"/>
                  </a:lnTo>
                  <a:lnTo>
                    <a:pt x="235" y="42"/>
                  </a:lnTo>
                  <a:lnTo>
                    <a:pt x="237" y="40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43" y="38"/>
                  </a:lnTo>
                  <a:lnTo>
                    <a:pt x="245" y="38"/>
                  </a:lnTo>
                  <a:lnTo>
                    <a:pt x="247" y="38"/>
                  </a:lnTo>
                  <a:lnTo>
                    <a:pt x="247" y="38"/>
                  </a:lnTo>
                  <a:lnTo>
                    <a:pt x="241" y="42"/>
                  </a:lnTo>
                  <a:lnTo>
                    <a:pt x="239" y="44"/>
                  </a:lnTo>
                  <a:lnTo>
                    <a:pt x="237" y="46"/>
                  </a:lnTo>
                  <a:lnTo>
                    <a:pt x="237" y="46"/>
                  </a:lnTo>
                  <a:close/>
                  <a:moveTo>
                    <a:pt x="237" y="77"/>
                  </a:moveTo>
                  <a:lnTo>
                    <a:pt x="237" y="77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9" y="77"/>
                  </a:lnTo>
                  <a:lnTo>
                    <a:pt x="237" y="77"/>
                  </a:lnTo>
                  <a:lnTo>
                    <a:pt x="237" y="77"/>
                  </a:lnTo>
                  <a:close/>
                  <a:moveTo>
                    <a:pt x="237" y="65"/>
                  </a:moveTo>
                  <a:lnTo>
                    <a:pt x="237" y="65"/>
                  </a:lnTo>
                  <a:lnTo>
                    <a:pt x="239" y="65"/>
                  </a:lnTo>
                  <a:lnTo>
                    <a:pt x="241" y="63"/>
                  </a:lnTo>
                  <a:lnTo>
                    <a:pt x="243" y="61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5" y="63"/>
                  </a:lnTo>
                  <a:lnTo>
                    <a:pt x="245" y="65"/>
                  </a:lnTo>
                  <a:lnTo>
                    <a:pt x="245" y="65"/>
                  </a:lnTo>
                  <a:lnTo>
                    <a:pt x="245" y="65"/>
                  </a:lnTo>
                  <a:lnTo>
                    <a:pt x="245" y="67"/>
                  </a:lnTo>
                  <a:lnTo>
                    <a:pt x="243" y="67"/>
                  </a:lnTo>
                  <a:lnTo>
                    <a:pt x="237" y="65"/>
                  </a:lnTo>
                  <a:lnTo>
                    <a:pt x="237" y="65"/>
                  </a:lnTo>
                  <a:close/>
                  <a:moveTo>
                    <a:pt x="241" y="85"/>
                  </a:moveTo>
                  <a:lnTo>
                    <a:pt x="241" y="85"/>
                  </a:lnTo>
                  <a:lnTo>
                    <a:pt x="243" y="85"/>
                  </a:lnTo>
                  <a:lnTo>
                    <a:pt x="245" y="85"/>
                  </a:lnTo>
                  <a:lnTo>
                    <a:pt x="247" y="85"/>
                  </a:lnTo>
                  <a:lnTo>
                    <a:pt x="249" y="89"/>
                  </a:lnTo>
                  <a:lnTo>
                    <a:pt x="249" y="89"/>
                  </a:lnTo>
                  <a:lnTo>
                    <a:pt x="243" y="89"/>
                  </a:lnTo>
                  <a:lnTo>
                    <a:pt x="241" y="87"/>
                  </a:lnTo>
                  <a:lnTo>
                    <a:pt x="241" y="85"/>
                  </a:lnTo>
                  <a:lnTo>
                    <a:pt x="241" y="85"/>
                  </a:lnTo>
                  <a:close/>
                  <a:moveTo>
                    <a:pt x="239" y="91"/>
                  </a:moveTo>
                  <a:lnTo>
                    <a:pt x="239" y="91"/>
                  </a:lnTo>
                  <a:lnTo>
                    <a:pt x="239" y="93"/>
                  </a:lnTo>
                  <a:lnTo>
                    <a:pt x="237" y="97"/>
                  </a:lnTo>
                  <a:lnTo>
                    <a:pt x="233" y="97"/>
                  </a:lnTo>
                  <a:lnTo>
                    <a:pt x="233" y="95"/>
                  </a:lnTo>
                  <a:lnTo>
                    <a:pt x="231" y="93"/>
                  </a:lnTo>
                  <a:lnTo>
                    <a:pt x="231" y="93"/>
                  </a:lnTo>
                  <a:lnTo>
                    <a:pt x="237" y="93"/>
                  </a:lnTo>
                  <a:lnTo>
                    <a:pt x="239" y="91"/>
                  </a:lnTo>
                  <a:lnTo>
                    <a:pt x="239" y="91"/>
                  </a:lnTo>
                  <a:close/>
                  <a:moveTo>
                    <a:pt x="231" y="89"/>
                  </a:moveTo>
                  <a:lnTo>
                    <a:pt x="231" y="89"/>
                  </a:lnTo>
                  <a:lnTo>
                    <a:pt x="231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3" y="93"/>
                  </a:lnTo>
                  <a:lnTo>
                    <a:pt x="223" y="93"/>
                  </a:lnTo>
                  <a:lnTo>
                    <a:pt x="223" y="91"/>
                  </a:lnTo>
                  <a:lnTo>
                    <a:pt x="225" y="89"/>
                  </a:lnTo>
                  <a:lnTo>
                    <a:pt x="229" y="89"/>
                  </a:lnTo>
                  <a:lnTo>
                    <a:pt x="231" y="89"/>
                  </a:lnTo>
                  <a:lnTo>
                    <a:pt x="231" y="89"/>
                  </a:lnTo>
                  <a:close/>
                  <a:moveTo>
                    <a:pt x="215" y="91"/>
                  </a:moveTo>
                  <a:lnTo>
                    <a:pt x="215" y="91"/>
                  </a:lnTo>
                  <a:lnTo>
                    <a:pt x="217" y="93"/>
                  </a:lnTo>
                  <a:lnTo>
                    <a:pt x="217" y="95"/>
                  </a:lnTo>
                  <a:lnTo>
                    <a:pt x="217" y="95"/>
                  </a:lnTo>
                  <a:lnTo>
                    <a:pt x="213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11" y="95"/>
                  </a:lnTo>
                  <a:lnTo>
                    <a:pt x="213" y="93"/>
                  </a:lnTo>
                  <a:lnTo>
                    <a:pt x="215" y="91"/>
                  </a:lnTo>
                  <a:lnTo>
                    <a:pt x="215" y="91"/>
                  </a:lnTo>
                  <a:close/>
                  <a:moveTo>
                    <a:pt x="203" y="83"/>
                  </a:moveTo>
                  <a:lnTo>
                    <a:pt x="203" y="83"/>
                  </a:lnTo>
                  <a:lnTo>
                    <a:pt x="207" y="87"/>
                  </a:lnTo>
                  <a:lnTo>
                    <a:pt x="207" y="91"/>
                  </a:lnTo>
                  <a:lnTo>
                    <a:pt x="203" y="91"/>
                  </a:lnTo>
                  <a:lnTo>
                    <a:pt x="203" y="91"/>
                  </a:lnTo>
                  <a:lnTo>
                    <a:pt x="205" y="89"/>
                  </a:lnTo>
                  <a:lnTo>
                    <a:pt x="203" y="87"/>
                  </a:lnTo>
                  <a:lnTo>
                    <a:pt x="203" y="85"/>
                  </a:lnTo>
                  <a:lnTo>
                    <a:pt x="203" y="83"/>
                  </a:lnTo>
                  <a:lnTo>
                    <a:pt x="203" y="83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102" y="46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  <a:moveTo>
                    <a:pt x="122" y="97"/>
                  </a:moveTo>
                  <a:lnTo>
                    <a:pt x="122" y="97"/>
                  </a:lnTo>
                  <a:lnTo>
                    <a:pt x="122" y="95"/>
                  </a:lnTo>
                  <a:lnTo>
                    <a:pt x="124" y="93"/>
                  </a:lnTo>
                  <a:lnTo>
                    <a:pt x="126" y="91"/>
                  </a:lnTo>
                  <a:lnTo>
                    <a:pt x="126" y="91"/>
                  </a:lnTo>
                  <a:lnTo>
                    <a:pt x="128" y="93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2" y="97"/>
                  </a:lnTo>
                  <a:lnTo>
                    <a:pt x="122" y="97"/>
                  </a:lnTo>
                  <a:close/>
                  <a:moveTo>
                    <a:pt x="124" y="105"/>
                  </a:moveTo>
                  <a:lnTo>
                    <a:pt x="124" y="105"/>
                  </a:lnTo>
                  <a:lnTo>
                    <a:pt x="124" y="101"/>
                  </a:lnTo>
                  <a:lnTo>
                    <a:pt x="126" y="99"/>
                  </a:lnTo>
                  <a:lnTo>
                    <a:pt x="126" y="99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24" y="105"/>
                  </a:lnTo>
                  <a:lnTo>
                    <a:pt x="124" y="105"/>
                  </a:lnTo>
                  <a:close/>
                  <a:moveTo>
                    <a:pt x="130" y="119"/>
                  </a:moveTo>
                  <a:lnTo>
                    <a:pt x="130" y="119"/>
                  </a:lnTo>
                  <a:lnTo>
                    <a:pt x="132" y="117"/>
                  </a:lnTo>
                  <a:lnTo>
                    <a:pt x="134" y="117"/>
                  </a:lnTo>
                  <a:lnTo>
                    <a:pt x="136" y="119"/>
                  </a:lnTo>
                  <a:lnTo>
                    <a:pt x="136" y="119"/>
                  </a:lnTo>
                  <a:lnTo>
                    <a:pt x="132" y="121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2" y="131"/>
                  </a:lnTo>
                  <a:lnTo>
                    <a:pt x="152" y="131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156" y="125"/>
                  </a:moveTo>
                  <a:lnTo>
                    <a:pt x="156" y="125"/>
                  </a:lnTo>
                  <a:lnTo>
                    <a:pt x="152" y="125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17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8" y="113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8" y="111"/>
                  </a:lnTo>
                  <a:lnTo>
                    <a:pt x="140" y="109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4" y="113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6" y="115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52" y="117"/>
                  </a:lnTo>
                  <a:lnTo>
                    <a:pt x="154" y="119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8" y="119"/>
                  </a:lnTo>
                  <a:lnTo>
                    <a:pt x="156" y="121"/>
                  </a:lnTo>
                  <a:lnTo>
                    <a:pt x="156" y="123"/>
                  </a:lnTo>
                  <a:lnTo>
                    <a:pt x="156" y="125"/>
                  </a:lnTo>
                  <a:lnTo>
                    <a:pt x="156" y="125"/>
                  </a:lnTo>
                  <a:close/>
                  <a:moveTo>
                    <a:pt x="174" y="125"/>
                  </a:moveTo>
                  <a:lnTo>
                    <a:pt x="174" y="125"/>
                  </a:lnTo>
                  <a:lnTo>
                    <a:pt x="181" y="125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5" y="129"/>
                  </a:lnTo>
                  <a:lnTo>
                    <a:pt x="181" y="129"/>
                  </a:lnTo>
                  <a:lnTo>
                    <a:pt x="176" y="127"/>
                  </a:lnTo>
                  <a:lnTo>
                    <a:pt x="174" y="125"/>
                  </a:lnTo>
                  <a:lnTo>
                    <a:pt x="174" y="125"/>
                  </a:lnTo>
                  <a:close/>
                  <a:moveTo>
                    <a:pt x="185" y="109"/>
                  </a:moveTo>
                  <a:lnTo>
                    <a:pt x="185" y="109"/>
                  </a:lnTo>
                  <a:lnTo>
                    <a:pt x="185" y="111"/>
                  </a:lnTo>
                  <a:lnTo>
                    <a:pt x="181" y="111"/>
                  </a:lnTo>
                  <a:lnTo>
                    <a:pt x="179" y="111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5" y="109"/>
                  </a:lnTo>
                  <a:lnTo>
                    <a:pt x="185" y="109"/>
                  </a:lnTo>
                  <a:close/>
                  <a:moveTo>
                    <a:pt x="181" y="109"/>
                  </a:moveTo>
                  <a:lnTo>
                    <a:pt x="181" y="109"/>
                  </a:lnTo>
                  <a:lnTo>
                    <a:pt x="183" y="105"/>
                  </a:lnTo>
                  <a:lnTo>
                    <a:pt x="185" y="105"/>
                  </a:lnTo>
                  <a:lnTo>
                    <a:pt x="187" y="107"/>
                  </a:lnTo>
                  <a:lnTo>
                    <a:pt x="187" y="107"/>
                  </a:lnTo>
                  <a:lnTo>
                    <a:pt x="185" y="109"/>
                  </a:lnTo>
                  <a:lnTo>
                    <a:pt x="181" y="109"/>
                  </a:lnTo>
                  <a:lnTo>
                    <a:pt x="181" y="109"/>
                  </a:lnTo>
                  <a:close/>
                  <a:moveTo>
                    <a:pt x="197" y="115"/>
                  </a:moveTo>
                  <a:lnTo>
                    <a:pt x="197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3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5" y="113"/>
                  </a:lnTo>
                  <a:lnTo>
                    <a:pt x="197" y="115"/>
                  </a:lnTo>
                  <a:lnTo>
                    <a:pt x="197" y="115"/>
                  </a:lnTo>
                  <a:close/>
                  <a:moveTo>
                    <a:pt x="193" y="85"/>
                  </a:moveTo>
                  <a:lnTo>
                    <a:pt x="193" y="85"/>
                  </a:lnTo>
                  <a:lnTo>
                    <a:pt x="195" y="87"/>
                  </a:lnTo>
                  <a:lnTo>
                    <a:pt x="195" y="91"/>
                  </a:lnTo>
                  <a:lnTo>
                    <a:pt x="193" y="93"/>
                  </a:lnTo>
                  <a:lnTo>
                    <a:pt x="191" y="93"/>
                  </a:lnTo>
                  <a:lnTo>
                    <a:pt x="191" y="93"/>
                  </a:lnTo>
                  <a:lnTo>
                    <a:pt x="191" y="89"/>
                  </a:lnTo>
                  <a:lnTo>
                    <a:pt x="191" y="89"/>
                  </a:lnTo>
                  <a:lnTo>
                    <a:pt x="193" y="87"/>
                  </a:lnTo>
                  <a:lnTo>
                    <a:pt x="193" y="85"/>
                  </a:lnTo>
                  <a:lnTo>
                    <a:pt x="193" y="85"/>
                  </a:lnTo>
                  <a:close/>
                  <a:moveTo>
                    <a:pt x="179" y="85"/>
                  </a:moveTo>
                  <a:lnTo>
                    <a:pt x="179" y="85"/>
                  </a:lnTo>
                  <a:lnTo>
                    <a:pt x="179" y="87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9" y="91"/>
                  </a:lnTo>
                  <a:lnTo>
                    <a:pt x="179" y="91"/>
                  </a:lnTo>
                  <a:lnTo>
                    <a:pt x="178" y="89"/>
                  </a:lnTo>
                  <a:lnTo>
                    <a:pt x="178" y="87"/>
                  </a:lnTo>
                  <a:lnTo>
                    <a:pt x="179" y="85"/>
                  </a:lnTo>
                  <a:lnTo>
                    <a:pt x="179" y="85"/>
                  </a:lnTo>
                  <a:close/>
                  <a:moveTo>
                    <a:pt x="170" y="89"/>
                  </a:moveTo>
                  <a:lnTo>
                    <a:pt x="170" y="89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6" y="93"/>
                  </a:lnTo>
                  <a:lnTo>
                    <a:pt x="166" y="95"/>
                  </a:lnTo>
                  <a:lnTo>
                    <a:pt x="166" y="95"/>
                  </a:lnTo>
                  <a:lnTo>
                    <a:pt x="170" y="93"/>
                  </a:lnTo>
                  <a:lnTo>
                    <a:pt x="176" y="93"/>
                  </a:lnTo>
                  <a:lnTo>
                    <a:pt x="179" y="93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5" y="91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7" y="85"/>
                  </a:lnTo>
                  <a:lnTo>
                    <a:pt x="191" y="85"/>
                  </a:lnTo>
                  <a:lnTo>
                    <a:pt x="191" y="85"/>
                  </a:lnTo>
                  <a:lnTo>
                    <a:pt x="189" y="91"/>
                  </a:lnTo>
                  <a:lnTo>
                    <a:pt x="189" y="93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89" y="97"/>
                  </a:lnTo>
                  <a:lnTo>
                    <a:pt x="187" y="97"/>
                  </a:lnTo>
                  <a:lnTo>
                    <a:pt x="187" y="99"/>
                  </a:lnTo>
                  <a:lnTo>
                    <a:pt x="187" y="99"/>
                  </a:lnTo>
                  <a:lnTo>
                    <a:pt x="187" y="99"/>
                  </a:lnTo>
                  <a:lnTo>
                    <a:pt x="191" y="99"/>
                  </a:lnTo>
                  <a:lnTo>
                    <a:pt x="193" y="99"/>
                  </a:lnTo>
                  <a:lnTo>
                    <a:pt x="195" y="99"/>
                  </a:lnTo>
                  <a:lnTo>
                    <a:pt x="195" y="99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1" y="97"/>
                  </a:lnTo>
                  <a:lnTo>
                    <a:pt x="199" y="99"/>
                  </a:lnTo>
                  <a:lnTo>
                    <a:pt x="195" y="103"/>
                  </a:lnTo>
                  <a:lnTo>
                    <a:pt x="191" y="103"/>
                  </a:lnTo>
                  <a:lnTo>
                    <a:pt x="191" y="103"/>
                  </a:lnTo>
                  <a:lnTo>
                    <a:pt x="191" y="107"/>
                  </a:lnTo>
                  <a:lnTo>
                    <a:pt x="191" y="109"/>
                  </a:lnTo>
                  <a:lnTo>
                    <a:pt x="187" y="109"/>
                  </a:lnTo>
                  <a:lnTo>
                    <a:pt x="187" y="109"/>
                  </a:lnTo>
                  <a:lnTo>
                    <a:pt x="187" y="107"/>
                  </a:lnTo>
                  <a:lnTo>
                    <a:pt x="189" y="107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1" y="103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8" y="109"/>
                  </a:lnTo>
                  <a:lnTo>
                    <a:pt x="176" y="109"/>
                  </a:lnTo>
                  <a:lnTo>
                    <a:pt x="174" y="109"/>
                  </a:lnTo>
                  <a:lnTo>
                    <a:pt x="172" y="109"/>
                  </a:lnTo>
                  <a:lnTo>
                    <a:pt x="172" y="109"/>
                  </a:lnTo>
                  <a:lnTo>
                    <a:pt x="174" y="113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4" y="115"/>
                  </a:lnTo>
                  <a:lnTo>
                    <a:pt x="176" y="115"/>
                  </a:lnTo>
                  <a:lnTo>
                    <a:pt x="176" y="115"/>
                  </a:lnTo>
                  <a:lnTo>
                    <a:pt x="178" y="117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4" y="119"/>
                  </a:lnTo>
                  <a:lnTo>
                    <a:pt x="170" y="119"/>
                  </a:lnTo>
                  <a:lnTo>
                    <a:pt x="168" y="121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6" y="115"/>
                  </a:lnTo>
                  <a:lnTo>
                    <a:pt x="164" y="115"/>
                  </a:lnTo>
                  <a:lnTo>
                    <a:pt x="160" y="115"/>
                  </a:lnTo>
                  <a:lnTo>
                    <a:pt x="160" y="115"/>
                  </a:lnTo>
                  <a:lnTo>
                    <a:pt x="160" y="113"/>
                  </a:lnTo>
                  <a:lnTo>
                    <a:pt x="158" y="111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3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64" y="99"/>
                  </a:lnTo>
                  <a:lnTo>
                    <a:pt x="168" y="99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68" y="97"/>
                  </a:lnTo>
                  <a:lnTo>
                    <a:pt x="166" y="97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4" y="97"/>
                  </a:lnTo>
                  <a:lnTo>
                    <a:pt x="164" y="95"/>
                  </a:lnTo>
                  <a:lnTo>
                    <a:pt x="164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4" y="89"/>
                  </a:lnTo>
                  <a:lnTo>
                    <a:pt x="170" y="89"/>
                  </a:lnTo>
                  <a:lnTo>
                    <a:pt x="170" y="89"/>
                  </a:lnTo>
                  <a:close/>
                  <a:moveTo>
                    <a:pt x="160" y="79"/>
                  </a:moveTo>
                  <a:lnTo>
                    <a:pt x="160" y="79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9"/>
                  </a:lnTo>
                  <a:lnTo>
                    <a:pt x="158" y="91"/>
                  </a:lnTo>
                  <a:lnTo>
                    <a:pt x="158" y="91"/>
                  </a:lnTo>
                  <a:lnTo>
                    <a:pt x="156" y="91"/>
                  </a:lnTo>
                  <a:lnTo>
                    <a:pt x="154" y="93"/>
                  </a:lnTo>
                  <a:lnTo>
                    <a:pt x="154" y="95"/>
                  </a:lnTo>
                  <a:lnTo>
                    <a:pt x="150" y="95"/>
                  </a:lnTo>
                  <a:lnTo>
                    <a:pt x="150" y="95"/>
                  </a:lnTo>
                  <a:lnTo>
                    <a:pt x="152" y="89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6" y="85"/>
                  </a:lnTo>
                  <a:lnTo>
                    <a:pt x="158" y="83"/>
                  </a:lnTo>
                  <a:lnTo>
                    <a:pt x="160" y="79"/>
                  </a:lnTo>
                  <a:lnTo>
                    <a:pt x="160" y="79"/>
                  </a:lnTo>
                  <a:close/>
                  <a:moveTo>
                    <a:pt x="156" y="79"/>
                  </a:moveTo>
                  <a:lnTo>
                    <a:pt x="156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4" y="83"/>
                  </a:lnTo>
                  <a:lnTo>
                    <a:pt x="154" y="83"/>
                  </a:lnTo>
                  <a:lnTo>
                    <a:pt x="154" y="81"/>
                  </a:lnTo>
                  <a:lnTo>
                    <a:pt x="156" y="81"/>
                  </a:lnTo>
                  <a:lnTo>
                    <a:pt x="156" y="79"/>
                  </a:lnTo>
                  <a:lnTo>
                    <a:pt x="156" y="79"/>
                  </a:lnTo>
                  <a:close/>
                  <a:moveTo>
                    <a:pt x="156" y="75"/>
                  </a:moveTo>
                  <a:lnTo>
                    <a:pt x="156" y="75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79"/>
                  </a:lnTo>
                  <a:lnTo>
                    <a:pt x="150" y="77"/>
                  </a:lnTo>
                  <a:lnTo>
                    <a:pt x="152" y="75"/>
                  </a:lnTo>
                  <a:lnTo>
                    <a:pt x="156" y="75"/>
                  </a:lnTo>
                  <a:lnTo>
                    <a:pt x="156" y="75"/>
                  </a:lnTo>
                  <a:close/>
                  <a:moveTo>
                    <a:pt x="148" y="97"/>
                  </a:moveTo>
                  <a:lnTo>
                    <a:pt x="148" y="97"/>
                  </a:lnTo>
                  <a:lnTo>
                    <a:pt x="150" y="99"/>
                  </a:lnTo>
                  <a:lnTo>
                    <a:pt x="150" y="103"/>
                  </a:lnTo>
                  <a:lnTo>
                    <a:pt x="150" y="103"/>
                  </a:lnTo>
                  <a:lnTo>
                    <a:pt x="148" y="103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4" y="103"/>
                  </a:lnTo>
                  <a:lnTo>
                    <a:pt x="148" y="97"/>
                  </a:lnTo>
                  <a:lnTo>
                    <a:pt x="148" y="97"/>
                  </a:lnTo>
                  <a:close/>
                  <a:moveTo>
                    <a:pt x="140" y="95"/>
                  </a:moveTo>
                  <a:lnTo>
                    <a:pt x="140" y="95"/>
                  </a:lnTo>
                  <a:lnTo>
                    <a:pt x="138" y="95"/>
                  </a:lnTo>
                  <a:lnTo>
                    <a:pt x="140" y="93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4" y="91"/>
                  </a:lnTo>
                  <a:lnTo>
                    <a:pt x="144" y="93"/>
                  </a:lnTo>
                  <a:lnTo>
                    <a:pt x="142" y="95"/>
                  </a:lnTo>
                  <a:lnTo>
                    <a:pt x="140" y="95"/>
                  </a:lnTo>
                  <a:lnTo>
                    <a:pt x="140" y="95"/>
                  </a:lnTo>
                  <a:close/>
                  <a:moveTo>
                    <a:pt x="142" y="79"/>
                  </a:moveTo>
                  <a:lnTo>
                    <a:pt x="142" y="79"/>
                  </a:lnTo>
                  <a:lnTo>
                    <a:pt x="144" y="81"/>
                  </a:lnTo>
                  <a:lnTo>
                    <a:pt x="144" y="83"/>
                  </a:lnTo>
                  <a:lnTo>
                    <a:pt x="142" y="85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0" y="89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42" y="79"/>
                  </a:lnTo>
                  <a:lnTo>
                    <a:pt x="142" y="79"/>
                  </a:lnTo>
                  <a:close/>
                  <a:moveTo>
                    <a:pt x="138" y="75"/>
                  </a:moveTo>
                  <a:lnTo>
                    <a:pt x="138" y="75"/>
                  </a:lnTo>
                  <a:lnTo>
                    <a:pt x="136" y="77"/>
                  </a:lnTo>
                  <a:lnTo>
                    <a:pt x="134" y="79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4" y="85"/>
                  </a:lnTo>
                  <a:lnTo>
                    <a:pt x="134" y="89"/>
                  </a:lnTo>
                  <a:lnTo>
                    <a:pt x="136" y="95"/>
                  </a:lnTo>
                  <a:lnTo>
                    <a:pt x="136" y="95"/>
                  </a:lnTo>
                  <a:lnTo>
                    <a:pt x="134" y="95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2" y="93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28" y="91"/>
                  </a:lnTo>
                  <a:lnTo>
                    <a:pt x="128" y="89"/>
                  </a:lnTo>
                  <a:lnTo>
                    <a:pt x="128" y="89"/>
                  </a:lnTo>
                  <a:lnTo>
                    <a:pt x="124" y="91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22" y="91"/>
                  </a:lnTo>
                  <a:lnTo>
                    <a:pt x="122" y="93"/>
                  </a:lnTo>
                  <a:lnTo>
                    <a:pt x="120" y="93"/>
                  </a:lnTo>
                  <a:lnTo>
                    <a:pt x="120" y="93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2" y="87"/>
                  </a:lnTo>
                  <a:lnTo>
                    <a:pt x="126" y="85"/>
                  </a:lnTo>
                  <a:lnTo>
                    <a:pt x="128" y="81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134" y="75"/>
                  </a:lnTo>
                  <a:lnTo>
                    <a:pt x="138" y="75"/>
                  </a:lnTo>
                  <a:lnTo>
                    <a:pt x="138" y="75"/>
                  </a:lnTo>
                  <a:close/>
                  <a:moveTo>
                    <a:pt x="120" y="61"/>
                  </a:moveTo>
                  <a:lnTo>
                    <a:pt x="120" y="61"/>
                  </a:lnTo>
                  <a:lnTo>
                    <a:pt x="124" y="61"/>
                  </a:lnTo>
                  <a:lnTo>
                    <a:pt x="124" y="61"/>
                  </a:lnTo>
                  <a:lnTo>
                    <a:pt x="124" y="65"/>
                  </a:lnTo>
                  <a:lnTo>
                    <a:pt x="122" y="65"/>
                  </a:lnTo>
                  <a:lnTo>
                    <a:pt x="122" y="65"/>
                  </a:lnTo>
                  <a:lnTo>
                    <a:pt x="120" y="61"/>
                  </a:lnTo>
                  <a:lnTo>
                    <a:pt x="120" y="61"/>
                  </a:lnTo>
                  <a:close/>
                  <a:moveTo>
                    <a:pt x="112" y="77"/>
                  </a:moveTo>
                  <a:lnTo>
                    <a:pt x="112" y="77"/>
                  </a:lnTo>
                  <a:lnTo>
                    <a:pt x="112" y="73"/>
                  </a:lnTo>
                  <a:lnTo>
                    <a:pt x="114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18" y="73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28" y="73"/>
                  </a:lnTo>
                  <a:lnTo>
                    <a:pt x="128" y="73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7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6" y="75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2" y="73"/>
                  </a:lnTo>
                  <a:lnTo>
                    <a:pt x="120" y="75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6" y="77"/>
                  </a:lnTo>
                  <a:lnTo>
                    <a:pt x="112" y="77"/>
                  </a:lnTo>
                  <a:lnTo>
                    <a:pt x="112" y="77"/>
                  </a:lnTo>
                  <a:close/>
                  <a:moveTo>
                    <a:pt x="116" y="89"/>
                  </a:moveTo>
                  <a:lnTo>
                    <a:pt x="116" y="89"/>
                  </a:lnTo>
                  <a:lnTo>
                    <a:pt x="116" y="91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8" y="91"/>
                  </a:lnTo>
                  <a:lnTo>
                    <a:pt x="110" y="91"/>
                  </a:lnTo>
                  <a:lnTo>
                    <a:pt x="114" y="91"/>
                  </a:lnTo>
                  <a:lnTo>
                    <a:pt x="116" y="89"/>
                  </a:lnTo>
                  <a:lnTo>
                    <a:pt x="116" y="89"/>
                  </a:lnTo>
                  <a:close/>
                  <a:moveTo>
                    <a:pt x="112" y="95"/>
                  </a:moveTo>
                  <a:lnTo>
                    <a:pt x="112" y="95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4" y="103"/>
                  </a:lnTo>
                  <a:lnTo>
                    <a:pt x="112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12" y="95"/>
                  </a:lnTo>
                  <a:lnTo>
                    <a:pt x="112" y="95"/>
                  </a:lnTo>
                  <a:close/>
                  <a:moveTo>
                    <a:pt x="108" y="99"/>
                  </a:moveTo>
                  <a:lnTo>
                    <a:pt x="108" y="99"/>
                  </a:lnTo>
                  <a:lnTo>
                    <a:pt x="108" y="101"/>
                  </a:lnTo>
                  <a:lnTo>
                    <a:pt x="106" y="103"/>
                  </a:lnTo>
                  <a:lnTo>
                    <a:pt x="104" y="101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106" y="99"/>
                  </a:lnTo>
                  <a:lnTo>
                    <a:pt x="108" y="99"/>
                  </a:lnTo>
                  <a:lnTo>
                    <a:pt x="108" y="99"/>
                  </a:lnTo>
                  <a:close/>
                  <a:moveTo>
                    <a:pt x="104" y="93"/>
                  </a:moveTo>
                  <a:lnTo>
                    <a:pt x="104" y="93"/>
                  </a:lnTo>
                  <a:lnTo>
                    <a:pt x="102" y="95"/>
                  </a:lnTo>
                  <a:lnTo>
                    <a:pt x="100" y="97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8" y="93"/>
                  </a:lnTo>
                  <a:lnTo>
                    <a:pt x="100" y="93"/>
                  </a:lnTo>
                  <a:lnTo>
                    <a:pt x="102" y="93"/>
                  </a:lnTo>
                  <a:lnTo>
                    <a:pt x="104" y="93"/>
                  </a:lnTo>
                  <a:lnTo>
                    <a:pt x="104" y="93"/>
                  </a:lnTo>
                  <a:close/>
                  <a:moveTo>
                    <a:pt x="52" y="93"/>
                  </a:moveTo>
                  <a:lnTo>
                    <a:pt x="52" y="93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60" y="91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58" y="93"/>
                  </a:lnTo>
                  <a:lnTo>
                    <a:pt x="52" y="93"/>
                  </a:lnTo>
                  <a:lnTo>
                    <a:pt x="52" y="93"/>
                  </a:lnTo>
                  <a:close/>
                  <a:moveTo>
                    <a:pt x="58" y="123"/>
                  </a:moveTo>
                  <a:lnTo>
                    <a:pt x="58" y="123"/>
                  </a:lnTo>
                  <a:lnTo>
                    <a:pt x="60" y="121"/>
                  </a:lnTo>
                  <a:lnTo>
                    <a:pt x="62" y="121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4" y="123"/>
                  </a:lnTo>
                  <a:lnTo>
                    <a:pt x="62" y="123"/>
                  </a:lnTo>
                  <a:lnTo>
                    <a:pt x="58" y="123"/>
                  </a:lnTo>
                  <a:lnTo>
                    <a:pt x="58" y="123"/>
                  </a:lnTo>
                  <a:close/>
                  <a:moveTo>
                    <a:pt x="92" y="141"/>
                  </a:moveTo>
                  <a:lnTo>
                    <a:pt x="92" y="141"/>
                  </a:lnTo>
                  <a:lnTo>
                    <a:pt x="92" y="143"/>
                  </a:lnTo>
                  <a:lnTo>
                    <a:pt x="92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8" y="145"/>
                  </a:lnTo>
                  <a:lnTo>
                    <a:pt x="90" y="143"/>
                  </a:lnTo>
                  <a:lnTo>
                    <a:pt x="92" y="141"/>
                  </a:lnTo>
                  <a:lnTo>
                    <a:pt x="92" y="141"/>
                  </a:lnTo>
                  <a:close/>
                  <a:moveTo>
                    <a:pt x="88" y="139"/>
                  </a:moveTo>
                  <a:lnTo>
                    <a:pt x="88" y="139"/>
                  </a:lnTo>
                  <a:lnTo>
                    <a:pt x="86" y="141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1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4" y="139"/>
                  </a:lnTo>
                  <a:lnTo>
                    <a:pt x="88" y="139"/>
                  </a:lnTo>
                  <a:lnTo>
                    <a:pt x="88" y="139"/>
                  </a:lnTo>
                  <a:close/>
                  <a:moveTo>
                    <a:pt x="78" y="121"/>
                  </a:moveTo>
                  <a:lnTo>
                    <a:pt x="78" y="121"/>
                  </a:lnTo>
                  <a:lnTo>
                    <a:pt x="80" y="125"/>
                  </a:lnTo>
                  <a:lnTo>
                    <a:pt x="82" y="125"/>
                  </a:lnTo>
                  <a:lnTo>
                    <a:pt x="86" y="125"/>
                  </a:lnTo>
                  <a:lnTo>
                    <a:pt x="86" y="125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4" y="133"/>
                  </a:lnTo>
                  <a:lnTo>
                    <a:pt x="80" y="135"/>
                  </a:lnTo>
                  <a:lnTo>
                    <a:pt x="76" y="135"/>
                  </a:lnTo>
                  <a:lnTo>
                    <a:pt x="74" y="135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76" y="133"/>
                  </a:lnTo>
                  <a:lnTo>
                    <a:pt x="78" y="133"/>
                  </a:lnTo>
                  <a:lnTo>
                    <a:pt x="78" y="133"/>
                  </a:lnTo>
                  <a:lnTo>
                    <a:pt x="80" y="133"/>
                  </a:lnTo>
                  <a:lnTo>
                    <a:pt x="80" y="133"/>
                  </a:lnTo>
                  <a:lnTo>
                    <a:pt x="82" y="133"/>
                  </a:lnTo>
                  <a:lnTo>
                    <a:pt x="82" y="131"/>
                  </a:lnTo>
                  <a:lnTo>
                    <a:pt x="82" y="127"/>
                  </a:lnTo>
                  <a:lnTo>
                    <a:pt x="82" y="127"/>
                  </a:lnTo>
                  <a:lnTo>
                    <a:pt x="72" y="127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8" y="125"/>
                  </a:lnTo>
                  <a:lnTo>
                    <a:pt x="72" y="125"/>
                  </a:lnTo>
                  <a:lnTo>
                    <a:pt x="76" y="123"/>
                  </a:lnTo>
                  <a:lnTo>
                    <a:pt x="78" y="121"/>
                  </a:lnTo>
                  <a:lnTo>
                    <a:pt x="78" y="121"/>
                  </a:lnTo>
                  <a:close/>
                  <a:moveTo>
                    <a:pt x="86" y="101"/>
                  </a:moveTo>
                  <a:lnTo>
                    <a:pt x="86" y="101"/>
                  </a:lnTo>
                  <a:lnTo>
                    <a:pt x="84" y="99"/>
                  </a:lnTo>
                  <a:lnTo>
                    <a:pt x="84" y="97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88" y="93"/>
                  </a:lnTo>
                  <a:lnTo>
                    <a:pt x="88" y="95"/>
                  </a:lnTo>
                  <a:lnTo>
                    <a:pt x="86" y="101"/>
                  </a:lnTo>
                  <a:lnTo>
                    <a:pt x="86" y="101"/>
                  </a:lnTo>
                  <a:close/>
                  <a:moveTo>
                    <a:pt x="86" y="81"/>
                  </a:moveTo>
                  <a:lnTo>
                    <a:pt x="86" y="81"/>
                  </a:lnTo>
                  <a:lnTo>
                    <a:pt x="88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0" y="89"/>
                  </a:lnTo>
                  <a:lnTo>
                    <a:pt x="88" y="91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81"/>
                  </a:lnTo>
                  <a:lnTo>
                    <a:pt x="86" y="81"/>
                  </a:lnTo>
                  <a:close/>
                  <a:moveTo>
                    <a:pt x="72" y="73"/>
                  </a:moveTo>
                  <a:lnTo>
                    <a:pt x="72" y="73"/>
                  </a:lnTo>
                  <a:lnTo>
                    <a:pt x="70" y="77"/>
                  </a:lnTo>
                  <a:lnTo>
                    <a:pt x="68" y="77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8" y="73"/>
                  </a:lnTo>
                  <a:lnTo>
                    <a:pt x="72" y="73"/>
                  </a:lnTo>
                  <a:lnTo>
                    <a:pt x="72" y="73"/>
                  </a:lnTo>
                  <a:close/>
                  <a:moveTo>
                    <a:pt x="78" y="85"/>
                  </a:moveTo>
                  <a:lnTo>
                    <a:pt x="78" y="85"/>
                  </a:lnTo>
                  <a:lnTo>
                    <a:pt x="76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8" y="91"/>
                  </a:lnTo>
                  <a:lnTo>
                    <a:pt x="78" y="89"/>
                  </a:lnTo>
                  <a:lnTo>
                    <a:pt x="80" y="89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76" y="95"/>
                  </a:lnTo>
                  <a:lnTo>
                    <a:pt x="72" y="97"/>
                  </a:lnTo>
                  <a:lnTo>
                    <a:pt x="68" y="97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70" y="89"/>
                  </a:lnTo>
                  <a:lnTo>
                    <a:pt x="72" y="85"/>
                  </a:lnTo>
                  <a:lnTo>
                    <a:pt x="78" y="85"/>
                  </a:lnTo>
                  <a:lnTo>
                    <a:pt x="78" y="85"/>
                  </a:lnTo>
                  <a:close/>
                  <a:moveTo>
                    <a:pt x="62" y="79"/>
                  </a:moveTo>
                  <a:lnTo>
                    <a:pt x="62" y="79"/>
                  </a:lnTo>
                  <a:lnTo>
                    <a:pt x="64" y="81"/>
                  </a:lnTo>
                  <a:lnTo>
                    <a:pt x="64" y="83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3"/>
                  </a:lnTo>
                  <a:lnTo>
                    <a:pt x="62" y="83"/>
                  </a:lnTo>
                  <a:lnTo>
                    <a:pt x="62" y="79"/>
                  </a:lnTo>
                  <a:lnTo>
                    <a:pt x="62" y="79"/>
                  </a:lnTo>
                  <a:close/>
                  <a:moveTo>
                    <a:pt x="58" y="71"/>
                  </a:moveTo>
                  <a:lnTo>
                    <a:pt x="58" y="71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8" y="71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58" y="57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14" y="48"/>
                  </a:moveTo>
                  <a:lnTo>
                    <a:pt x="14" y="48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4" y="48"/>
                  </a:lnTo>
                  <a:lnTo>
                    <a:pt x="14" y="48"/>
                  </a:lnTo>
                  <a:close/>
                  <a:moveTo>
                    <a:pt x="42" y="87"/>
                  </a:moveTo>
                  <a:lnTo>
                    <a:pt x="42" y="87"/>
                  </a:lnTo>
                  <a:lnTo>
                    <a:pt x="46" y="87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6" y="91"/>
                  </a:lnTo>
                  <a:lnTo>
                    <a:pt x="44" y="89"/>
                  </a:lnTo>
                  <a:lnTo>
                    <a:pt x="42" y="87"/>
                  </a:lnTo>
                  <a:lnTo>
                    <a:pt x="42" y="87"/>
                  </a:lnTo>
                  <a:close/>
                  <a:moveTo>
                    <a:pt x="48" y="65"/>
                  </a:moveTo>
                  <a:lnTo>
                    <a:pt x="48" y="65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6" y="67"/>
                  </a:lnTo>
                  <a:lnTo>
                    <a:pt x="48" y="65"/>
                  </a:lnTo>
                  <a:lnTo>
                    <a:pt x="48" y="65"/>
                  </a:lnTo>
                  <a:close/>
                  <a:moveTo>
                    <a:pt x="50" y="77"/>
                  </a:moveTo>
                  <a:lnTo>
                    <a:pt x="50" y="77"/>
                  </a:lnTo>
                  <a:lnTo>
                    <a:pt x="48" y="83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3"/>
                  </a:lnTo>
                  <a:lnTo>
                    <a:pt x="46" y="81"/>
                  </a:lnTo>
                  <a:lnTo>
                    <a:pt x="50" y="77"/>
                  </a:lnTo>
                  <a:lnTo>
                    <a:pt x="50" y="77"/>
                  </a:lnTo>
                  <a:close/>
                  <a:moveTo>
                    <a:pt x="40" y="79"/>
                  </a:moveTo>
                  <a:lnTo>
                    <a:pt x="40" y="79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8" y="75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40" y="79"/>
                  </a:lnTo>
                  <a:close/>
                  <a:moveTo>
                    <a:pt x="20" y="48"/>
                  </a:moveTo>
                  <a:lnTo>
                    <a:pt x="20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0" y="48"/>
                  </a:lnTo>
                  <a:lnTo>
                    <a:pt x="20" y="48"/>
                  </a:lnTo>
                  <a:close/>
                  <a:moveTo>
                    <a:pt x="24" y="71"/>
                  </a:moveTo>
                  <a:lnTo>
                    <a:pt x="24" y="71"/>
                  </a:lnTo>
                  <a:lnTo>
                    <a:pt x="22" y="69"/>
                  </a:lnTo>
                  <a:lnTo>
                    <a:pt x="24" y="67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4" y="71"/>
                  </a:lnTo>
                  <a:lnTo>
                    <a:pt x="24" y="71"/>
                  </a:lnTo>
                  <a:close/>
                  <a:moveTo>
                    <a:pt x="24" y="61"/>
                  </a:moveTo>
                  <a:lnTo>
                    <a:pt x="24" y="61"/>
                  </a:lnTo>
                  <a:lnTo>
                    <a:pt x="24" y="59"/>
                  </a:lnTo>
                  <a:lnTo>
                    <a:pt x="24" y="5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9"/>
                  </a:lnTo>
                  <a:lnTo>
                    <a:pt x="24" y="61"/>
                  </a:lnTo>
                  <a:lnTo>
                    <a:pt x="24" y="61"/>
                  </a:lnTo>
                  <a:close/>
                  <a:moveTo>
                    <a:pt x="28" y="48"/>
                  </a:moveTo>
                  <a:lnTo>
                    <a:pt x="28" y="48"/>
                  </a:lnTo>
                  <a:lnTo>
                    <a:pt x="26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48"/>
                  </a:lnTo>
                  <a:close/>
                  <a:moveTo>
                    <a:pt x="32" y="69"/>
                  </a:moveTo>
                  <a:lnTo>
                    <a:pt x="32" y="69"/>
                  </a:lnTo>
                  <a:lnTo>
                    <a:pt x="32" y="67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40" y="69"/>
                  </a:moveTo>
                  <a:lnTo>
                    <a:pt x="40" y="69"/>
                  </a:lnTo>
                  <a:lnTo>
                    <a:pt x="40" y="71"/>
                  </a:lnTo>
                  <a:lnTo>
                    <a:pt x="38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6" y="71"/>
                  </a:lnTo>
                  <a:lnTo>
                    <a:pt x="40" y="69"/>
                  </a:lnTo>
                  <a:lnTo>
                    <a:pt x="40" y="69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0" name="Freeform 50026"/>
            <p:cNvSpPr>
              <a:spLocks noEditPoints="1"/>
            </p:cNvSpPr>
            <p:nvPr/>
          </p:nvSpPr>
          <p:spPr bwMode="auto">
            <a:xfrm>
              <a:off x="480" y="661"/>
              <a:ext cx="151" cy="76"/>
            </a:xfrm>
            <a:custGeom>
              <a:avLst/>
              <a:gdLst>
                <a:gd name="T0" fmla="*/ 68 w 151"/>
                <a:gd name="T1" fmla="*/ 48 h 76"/>
                <a:gd name="T2" fmla="*/ 80 w 151"/>
                <a:gd name="T3" fmla="*/ 60 h 76"/>
                <a:gd name="T4" fmla="*/ 82 w 151"/>
                <a:gd name="T5" fmla="*/ 64 h 76"/>
                <a:gd name="T6" fmla="*/ 92 w 151"/>
                <a:gd name="T7" fmla="*/ 74 h 76"/>
                <a:gd name="T8" fmla="*/ 112 w 151"/>
                <a:gd name="T9" fmla="*/ 76 h 76"/>
                <a:gd name="T10" fmla="*/ 151 w 151"/>
                <a:gd name="T11" fmla="*/ 68 h 76"/>
                <a:gd name="T12" fmla="*/ 122 w 151"/>
                <a:gd name="T13" fmla="*/ 58 h 76"/>
                <a:gd name="T14" fmla="*/ 116 w 151"/>
                <a:gd name="T15" fmla="*/ 56 h 76"/>
                <a:gd name="T16" fmla="*/ 110 w 151"/>
                <a:gd name="T17" fmla="*/ 52 h 76"/>
                <a:gd name="T18" fmla="*/ 106 w 151"/>
                <a:gd name="T19" fmla="*/ 56 h 76"/>
                <a:gd name="T20" fmla="*/ 116 w 151"/>
                <a:gd name="T21" fmla="*/ 40 h 76"/>
                <a:gd name="T22" fmla="*/ 108 w 151"/>
                <a:gd name="T23" fmla="*/ 24 h 76"/>
                <a:gd name="T24" fmla="*/ 96 w 151"/>
                <a:gd name="T25" fmla="*/ 36 h 76"/>
                <a:gd name="T26" fmla="*/ 108 w 151"/>
                <a:gd name="T27" fmla="*/ 20 h 76"/>
                <a:gd name="T28" fmla="*/ 96 w 151"/>
                <a:gd name="T29" fmla="*/ 22 h 76"/>
                <a:gd name="T30" fmla="*/ 92 w 151"/>
                <a:gd name="T31" fmla="*/ 12 h 76"/>
                <a:gd name="T32" fmla="*/ 72 w 151"/>
                <a:gd name="T33" fmla="*/ 0 h 76"/>
                <a:gd name="T34" fmla="*/ 78 w 151"/>
                <a:gd name="T35" fmla="*/ 6 h 76"/>
                <a:gd name="T36" fmla="*/ 84 w 151"/>
                <a:gd name="T37" fmla="*/ 16 h 76"/>
                <a:gd name="T38" fmla="*/ 90 w 151"/>
                <a:gd name="T39" fmla="*/ 16 h 76"/>
                <a:gd name="T40" fmla="*/ 98 w 151"/>
                <a:gd name="T41" fmla="*/ 18 h 76"/>
                <a:gd name="T42" fmla="*/ 88 w 151"/>
                <a:gd name="T43" fmla="*/ 24 h 76"/>
                <a:gd name="T44" fmla="*/ 66 w 151"/>
                <a:gd name="T45" fmla="*/ 34 h 76"/>
                <a:gd name="T46" fmla="*/ 60 w 151"/>
                <a:gd name="T47" fmla="*/ 28 h 76"/>
                <a:gd name="T48" fmla="*/ 48 w 151"/>
                <a:gd name="T49" fmla="*/ 28 h 76"/>
                <a:gd name="T50" fmla="*/ 42 w 151"/>
                <a:gd name="T51" fmla="*/ 18 h 76"/>
                <a:gd name="T52" fmla="*/ 26 w 151"/>
                <a:gd name="T53" fmla="*/ 24 h 76"/>
                <a:gd name="T54" fmla="*/ 20 w 151"/>
                <a:gd name="T55" fmla="*/ 18 h 76"/>
                <a:gd name="T56" fmla="*/ 10 w 151"/>
                <a:gd name="T57" fmla="*/ 20 h 76"/>
                <a:gd name="T58" fmla="*/ 4 w 151"/>
                <a:gd name="T59" fmla="*/ 18 h 76"/>
                <a:gd name="T60" fmla="*/ 8 w 151"/>
                <a:gd name="T61" fmla="*/ 26 h 76"/>
                <a:gd name="T62" fmla="*/ 12 w 151"/>
                <a:gd name="T63" fmla="*/ 34 h 76"/>
                <a:gd name="T64" fmla="*/ 14 w 151"/>
                <a:gd name="T65" fmla="*/ 44 h 76"/>
                <a:gd name="T66" fmla="*/ 36 w 151"/>
                <a:gd name="T67" fmla="*/ 42 h 76"/>
                <a:gd name="T68" fmla="*/ 44 w 151"/>
                <a:gd name="T69" fmla="*/ 52 h 76"/>
                <a:gd name="T70" fmla="*/ 110 w 151"/>
                <a:gd name="T71" fmla="*/ 40 h 76"/>
                <a:gd name="T72" fmla="*/ 110 w 151"/>
                <a:gd name="T73" fmla="*/ 44 h 76"/>
                <a:gd name="T74" fmla="*/ 112 w 151"/>
                <a:gd name="T75" fmla="*/ 64 h 76"/>
                <a:gd name="T76" fmla="*/ 70 w 151"/>
                <a:gd name="T77" fmla="*/ 68 h 76"/>
                <a:gd name="T78" fmla="*/ 70 w 151"/>
                <a:gd name="T79" fmla="*/ 70 h 76"/>
                <a:gd name="T80" fmla="*/ 86 w 151"/>
                <a:gd name="T81" fmla="*/ 54 h 76"/>
                <a:gd name="T82" fmla="*/ 92 w 151"/>
                <a:gd name="T83" fmla="*/ 36 h 76"/>
                <a:gd name="T84" fmla="*/ 92 w 151"/>
                <a:gd name="T85" fmla="*/ 40 h 76"/>
                <a:gd name="T86" fmla="*/ 98 w 151"/>
                <a:gd name="T87" fmla="*/ 66 h 76"/>
                <a:gd name="T88" fmla="*/ 98 w 151"/>
                <a:gd name="T89" fmla="*/ 56 h 76"/>
                <a:gd name="T90" fmla="*/ 88 w 151"/>
                <a:gd name="T91" fmla="*/ 32 h 76"/>
                <a:gd name="T92" fmla="*/ 96 w 151"/>
                <a:gd name="T93" fmla="*/ 28 h 76"/>
                <a:gd name="T94" fmla="*/ 80 w 151"/>
                <a:gd name="T95" fmla="*/ 40 h 76"/>
                <a:gd name="T96" fmla="*/ 74 w 151"/>
                <a:gd name="T97" fmla="*/ 44 h 76"/>
                <a:gd name="T98" fmla="*/ 76 w 151"/>
                <a:gd name="T99" fmla="*/ 48 h 76"/>
                <a:gd name="T100" fmla="*/ 66 w 151"/>
                <a:gd name="T101" fmla="*/ 40 h 76"/>
                <a:gd name="T102" fmla="*/ 26 w 151"/>
                <a:gd name="T103" fmla="*/ 40 h 76"/>
                <a:gd name="T104" fmla="*/ 52 w 151"/>
                <a:gd name="T105" fmla="*/ 46 h 76"/>
                <a:gd name="T106" fmla="*/ 36 w 151"/>
                <a:gd name="T107" fmla="*/ 40 h 76"/>
                <a:gd name="T108" fmla="*/ 42 w 151"/>
                <a:gd name="T109" fmla="*/ 30 h 76"/>
                <a:gd name="T110" fmla="*/ 58 w 151"/>
                <a:gd name="T111" fmla="*/ 42 h 76"/>
                <a:gd name="T112" fmla="*/ 64 w 151"/>
                <a:gd name="T113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76">
                  <a:moveTo>
                    <a:pt x="58" y="56"/>
                  </a:moveTo>
                  <a:lnTo>
                    <a:pt x="58" y="56"/>
                  </a:lnTo>
                  <a:lnTo>
                    <a:pt x="62" y="54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72" y="50"/>
                  </a:lnTo>
                  <a:lnTo>
                    <a:pt x="76" y="52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4"/>
                  </a:lnTo>
                  <a:lnTo>
                    <a:pt x="68" y="66"/>
                  </a:lnTo>
                  <a:lnTo>
                    <a:pt x="66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84" y="74"/>
                  </a:lnTo>
                  <a:lnTo>
                    <a:pt x="92" y="74"/>
                  </a:lnTo>
                  <a:lnTo>
                    <a:pt x="98" y="72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6" y="72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4"/>
                  </a:lnTo>
                  <a:lnTo>
                    <a:pt x="112" y="74"/>
                  </a:lnTo>
                  <a:lnTo>
                    <a:pt x="110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33" y="72"/>
                  </a:lnTo>
                  <a:lnTo>
                    <a:pt x="143" y="72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43" y="66"/>
                  </a:lnTo>
                  <a:lnTo>
                    <a:pt x="137" y="66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4" y="62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8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6" y="56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12" y="52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4" y="44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4" y="38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10" y="30"/>
                  </a:lnTo>
                  <a:lnTo>
                    <a:pt x="112" y="28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100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28"/>
                  </a:lnTo>
                  <a:lnTo>
                    <a:pt x="106" y="24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4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8" y="6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2" y="22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0" y="26"/>
                  </a:lnTo>
                  <a:lnTo>
                    <a:pt x="72" y="26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0" y="36"/>
                  </a:lnTo>
                  <a:lnTo>
                    <a:pt x="58" y="32"/>
                  </a:lnTo>
                  <a:lnTo>
                    <a:pt x="60" y="2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58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8" y="52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58" y="56"/>
                  </a:lnTo>
                  <a:lnTo>
                    <a:pt x="58" y="56"/>
                  </a:lnTo>
                  <a:close/>
                  <a:moveTo>
                    <a:pt x="110" y="40"/>
                  </a:moveTo>
                  <a:lnTo>
                    <a:pt x="110" y="40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2"/>
                  </a:lnTo>
                  <a:lnTo>
                    <a:pt x="110" y="40"/>
                  </a:lnTo>
                  <a:lnTo>
                    <a:pt x="110" y="40"/>
                  </a:lnTo>
                  <a:close/>
                  <a:moveTo>
                    <a:pt x="108" y="58"/>
                  </a:moveTo>
                  <a:lnTo>
                    <a:pt x="108" y="58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58"/>
                  </a:lnTo>
                  <a:lnTo>
                    <a:pt x="108" y="58"/>
                  </a:lnTo>
                  <a:close/>
                  <a:moveTo>
                    <a:pt x="70" y="70"/>
                  </a:moveTo>
                  <a:lnTo>
                    <a:pt x="70" y="70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80" y="66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0"/>
                  </a:lnTo>
                  <a:lnTo>
                    <a:pt x="70" y="70"/>
                  </a:lnTo>
                  <a:lnTo>
                    <a:pt x="70" y="70"/>
                  </a:lnTo>
                  <a:close/>
                  <a:moveTo>
                    <a:pt x="86" y="62"/>
                  </a:moveTo>
                  <a:lnTo>
                    <a:pt x="86" y="62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6" y="58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62"/>
                  </a:lnTo>
                  <a:lnTo>
                    <a:pt x="86" y="62"/>
                  </a:lnTo>
                  <a:close/>
                  <a:moveTo>
                    <a:pt x="92" y="36"/>
                  </a:move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2" y="36"/>
                  </a:lnTo>
                  <a:lnTo>
                    <a:pt x="92" y="36"/>
                  </a:lnTo>
                  <a:close/>
                  <a:moveTo>
                    <a:pt x="98" y="56"/>
                  </a:moveTo>
                  <a:lnTo>
                    <a:pt x="98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6" y="66"/>
                  </a:lnTo>
                  <a:lnTo>
                    <a:pt x="96" y="64"/>
                  </a:lnTo>
                  <a:lnTo>
                    <a:pt x="96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6" y="60"/>
                  </a:lnTo>
                  <a:lnTo>
                    <a:pt x="98" y="56"/>
                  </a:lnTo>
                  <a:lnTo>
                    <a:pt x="98" y="56"/>
                  </a:lnTo>
                  <a:close/>
                  <a:moveTo>
                    <a:pt x="88" y="32"/>
                  </a:moveTo>
                  <a:lnTo>
                    <a:pt x="88" y="32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6" y="28"/>
                  </a:lnTo>
                  <a:lnTo>
                    <a:pt x="86" y="30"/>
                  </a:lnTo>
                  <a:lnTo>
                    <a:pt x="88" y="32"/>
                  </a:lnTo>
                  <a:lnTo>
                    <a:pt x="88" y="32"/>
                  </a:lnTo>
                  <a:close/>
                  <a:moveTo>
                    <a:pt x="80" y="34"/>
                  </a:moveTo>
                  <a:lnTo>
                    <a:pt x="80" y="34"/>
                  </a:lnTo>
                  <a:lnTo>
                    <a:pt x="90" y="32"/>
                  </a:lnTo>
                  <a:lnTo>
                    <a:pt x="92" y="30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80" y="34"/>
                  </a:lnTo>
                  <a:lnTo>
                    <a:pt x="80" y="34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46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40"/>
                  </a:lnTo>
                  <a:close/>
                  <a:moveTo>
                    <a:pt x="56" y="52"/>
                  </a:moveTo>
                  <a:lnTo>
                    <a:pt x="56" y="52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0" y="44"/>
                  </a:lnTo>
                  <a:lnTo>
                    <a:pt x="36" y="40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8" y="36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1" name="Freeform 50027"/>
            <p:cNvSpPr>
              <a:spLocks/>
            </p:cNvSpPr>
            <p:nvPr/>
          </p:nvSpPr>
          <p:spPr bwMode="auto">
            <a:xfrm>
              <a:off x="841" y="589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4 w 12"/>
                <a:gd name="T5" fmla="*/ 0 h 4"/>
                <a:gd name="T6" fmla="*/ 2 w 12"/>
                <a:gd name="T7" fmla="*/ 2 h 4"/>
                <a:gd name="T8" fmla="*/ 0 w 12"/>
                <a:gd name="T9" fmla="*/ 4 h 4"/>
                <a:gd name="T10" fmla="*/ 0 w 12"/>
                <a:gd name="T11" fmla="*/ 4 h 4"/>
                <a:gd name="T12" fmla="*/ 2 w 12"/>
                <a:gd name="T13" fmla="*/ 4 h 4"/>
                <a:gd name="T14" fmla="*/ 6 w 12"/>
                <a:gd name="T15" fmla="*/ 4 h 4"/>
                <a:gd name="T16" fmla="*/ 12 w 12"/>
                <a:gd name="T17" fmla="*/ 0 h 4"/>
                <a:gd name="T18" fmla="*/ 12 w 1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2" name="Freeform 50028"/>
            <p:cNvSpPr>
              <a:spLocks/>
            </p:cNvSpPr>
            <p:nvPr/>
          </p:nvSpPr>
          <p:spPr bwMode="auto">
            <a:xfrm>
              <a:off x="392" y="520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8 w 10"/>
                <a:gd name="T5" fmla="*/ 2 h 6"/>
                <a:gd name="T6" fmla="*/ 6 w 10"/>
                <a:gd name="T7" fmla="*/ 2 h 6"/>
                <a:gd name="T8" fmla="*/ 2 w 10"/>
                <a:gd name="T9" fmla="*/ 4 h 6"/>
                <a:gd name="T10" fmla="*/ 0 w 10"/>
                <a:gd name="T11" fmla="*/ 6 h 6"/>
                <a:gd name="T12" fmla="*/ 0 w 10"/>
                <a:gd name="T13" fmla="*/ 6 h 6"/>
                <a:gd name="T14" fmla="*/ 8 w 10"/>
                <a:gd name="T15" fmla="*/ 6 h 6"/>
                <a:gd name="T16" fmla="*/ 8 w 10"/>
                <a:gd name="T17" fmla="*/ 6 h 6"/>
                <a:gd name="T18" fmla="*/ 8 w 10"/>
                <a:gd name="T19" fmla="*/ 4 h 6"/>
                <a:gd name="T20" fmla="*/ 10 w 10"/>
                <a:gd name="T21" fmla="*/ 2 h 6"/>
                <a:gd name="T22" fmla="*/ 10 w 10"/>
                <a:gd name="T23" fmla="*/ 0 h 6"/>
                <a:gd name="T24" fmla="*/ 10 w 10"/>
                <a:gd name="T25" fmla="*/ 0 h 6"/>
                <a:gd name="T26" fmla="*/ 10 w 10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3" name="Freeform 50029"/>
            <p:cNvSpPr>
              <a:spLocks noEditPoints="1"/>
            </p:cNvSpPr>
            <p:nvPr/>
          </p:nvSpPr>
          <p:spPr bwMode="auto">
            <a:xfrm>
              <a:off x="342" y="520"/>
              <a:ext cx="56" cy="20"/>
            </a:xfrm>
            <a:custGeom>
              <a:avLst/>
              <a:gdLst>
                <a:gd name="T0" fmla="*/ 12 w 56"/>
                <a:gd name="T1" fmla="*/ 10 h 20"/>
                <a:gd name="T2" fmla="*/ 12 w 56"/>
                <a:gd name="T3" fmla="*/ 10 h 20"/>
                <a:gd name="T4" fmla="*/ 10 w 56"/>
                <a:gd name="T5" fmla="*/ 12 h 20"/>
                <a:gd name="T6" fmla="*/ 8 w 56"/>
                <a:gd name="T7" fmla="*/ 14 h 20"/>
                <a:gd name="T8" fmla="*/ 8 w 56"/>
                <a:gd name="T9" fmla="*/ 14 h 20"/>
                <a:gd name="T10" fmla="*/ 14 w 56"/>
                <a:gd name="T11" fmla="*/ 14 h 20"/>
                <a:gd name="T12" fmla="*/ 20 w 56"/>
                <a:gd name="T13" fmla="*/ 14 h 20"/>
                <a:gd name="T14" fmla="*/ 20 w 56"/>
                <a:gd name="T15" fmla="*/ 14 h 20"/>
                <a:gd name="T16" fmla="*/ 20 w 56"/>
                <a:gd name="T17" fmla="*/ 16 h 20"/>
                <a:gd name="T18" fmla="*/ 22 w 56"/>
                <a:gd name="T19" fmla="*/ 18 h 20"/>
                <a:gd name="T20" fmla="*/ 22 w 56"/>
                <a:gd name="T21" fmla="*/ 18 h 20"/>
                <a:gd name="T22" fmla="*/ 26 w 56"/>
                <a:gd name="T23" fmla="*/ 18 h 20"/>
                <a:gd name="T24" fmla="*/ 30 w 56"/>
                <a:gd name="T25" fmla="*/ 18 h 20"/>
                <a:gd name="T26" fmla="*/ 40 w 56"/>
                <a:gd name="T27" fmla="*/ 20 h 20"/>
                <a:gd name="T28" fmla="*/ 48 w 56"/>
                <a:gd name="T29" fmla="*/ 20 h 20"/>
                <a:gd name="T30" fmla="*/ 52 w 56"/>
                <a:gd name="T31" fmla="*/ 18 h 20"/>
                <a:gd name="T32" fmla="*/ 56 w 56"/>
                <a:gd name="T33" fmla="*/ 16 h 20"/>
                <a:gd name="T34" fmla="*/ 56 w 56"/>
                <a:gd name="T35" fmla="*/ 16 h 20"/>
                <a:gd name="T36" fmla="*/ 52 w 56"/>
                <a:gd name="T37" fmla="*/ 16 h 20"/>
                <a:gd name="T38" fmla="*/ 48 w 56"/>
                <a:gd name="T39" fmla="*/ 12 h 20"/>
                <a:gd name="T40" fmla="*/ 46 w 56"/>
                <a:gd name="T41" fmla="*/ 10 h 20"/>
                <a:gd name="T42" fmla="*/ 42 w 56"/>
                <a:gd name="T43" fmla="*/ 12 h 20"/>
                <a:gd name="T44" fmla="*/ 42 w 56"/>
                <a:gd name="T45" fmla="*/ 12 h 20"/>
                <a:gd name="T46" fmla="*/ 44 w 56"/>
                <a:gd name="T47" fmla="*/ 14 h 20"/>
                <a:gd name="T48" fmla="*/ 46 w 56"/>
                <a:gd name="T49" fmla="*/ 14 h 20"/>
                <a:gd name="T50" fmla="*/ 48 w 56"/>
                <a:gd name="T51" fmla="*/ 14 h 20"/>
                <a:gd name="T52" fmla="*/ 50 w 56"/>
                <a:gd name="T53" fmla="*/ 16 h 20"/>
                <a:gd name="T54" fmla="*/ 50 w 56"/>
                <a:gd name="T55" fmla="*/ 16 h 20"/>
                <a:gd name="T56" fmla="*/ 44 w 56"/>
                <a:gd name="T57" fmla="*/ 16 h 20"/>
                <a:gd name="T58" fmla="*/ 38 w 56"/>
                <a:gd name="T59" fmla="*/ 16 h 20"/>
                <a:gd name="T60" fmla="*/ 34 w 56"/>
                <a:gd name="T61" fmla="*/ 12 h 20"/>
                <a:gd name="T62" fmla="*/ 32 w 56"/>
                <a:gd name="T63" fmla="*/ 10 h 20"/>
                <a:gd name="T64" fmla="*/ 34 w 56"/>
                <a:gd name="T65" fmla="*/ 6 h 20"/>
                <a:gd name="T66" fmla="*/ 34 w 56"/>
                <a:gd name="T67" fmla="*/ 6 h 20"/>
                <a:gd name="T68" fmla="*/ 28 w 56"/>
                <a:gd name="T69" fmla="*/ 6 h 20"/>
                <a:gd name="T70" fmla="*/ 24 w 56"/>
                <a:gd name="T71" fmla="*/ 6 h 20"/>
                <a:gd name="T72" fmla="*/ 24 w 56"/>
                <a:gd name="T73" fmla="*/ 2 h 20"/>
                <a:gd name="T74" fmla="*/ 24 w 56"/>
                <a:gd name="T75" fmla="*/ 2 h 20"/>
                <a:gd name="T76" fmla="*/ 16 w 56"/>
                <a:gd name="T77" fmla="*/ 0 h 20"/>
                <a:gd name="T78" fmla="*/ 10 w 56"/>
                <a:gd name="T79" fmla="*/ 2 h 20"/>
                <a:gd name="T80" fmla="*/ 4 w 56"/>
                <a:gd name="T81" fmla="*/ 4 h 20"/>
                <a:gd name="T82" fmla="*/ 0 w 56"/>
                <a:gd name="T83" fmla="*/ 8 h 20"/>
                <a:gd name="T84" fmla="*/ 0 w 56"/>
                <a:gd name="T85" fmla="*/ 8 h 20"/>
                <a:gd name="T86" fmla="*/ 2 w 56"/>
                <a:gd name="T87" fmla="*/ 8 h 20"/>
                <a:gd name="T88" fmla="*/ 6 w 56"/>
                <a:gd name="T89" fmla="*/ 8 h 20"/>
                <a:gd name="T90" fmla="*/ 8 w 56"/>
                <a:gd name="T91" fmla="*/ 8 h 20"/>
                <a:gd name="T92" fmla="*/ 12 w 56"/>
                <a:gd name="T93" fmla="*/ 10 h 20"/>
                <a:gd name="T94" fmla="*/ 12 w 56"/>
                <a:gd name="T95" fmla="*/ 10 h 20"/>
                <a:gd name="T96" fmla="*/ 28 w 56"/>
                <a:gd name="T97" fmla="*/ 8 h 20"/>
                <a:gd name="T98" fmla="*/ 28 w 56"/>
                <a:gd name="T99" fmla="*/ 8 h 20"/>
                <a:gd name="T100" fmla="*/ 26 w 56"/>
                <a:gd name="T101" fmla="*/ 12 h 20"/>
                <a:gd name="T102" fmla="*/ 24 w 56"/>
                <a:gd name="T103" fmla="*/ 14 h 20"/>
                <a:gd name="T104" fmla="*/ 22 w 56"/>
                <a:gd name="T105" fmla="*/ 16 h 20"/>
                <a:gd name="T106" fmla="*/ 22 w 56"/>
                <a:gd name="T107" fmla="*/ 16 h 20"/>
                <a:gd name="T108" fmla="*/ 20 w 56"/>
                <a:gd name="T109" fmla="*/ 10 h 20"/>
                <a:gd name="T110" fmla="*/ 18 w 56"/>
                <a:gd name="T111" fmla="*/ 10 h 20"/>
                <a:gd name="T112" fmla="*/ 14 w 56"/>
                <a:gd name="T113" fmla="*/ 10 h 20"/>
                <a:gd name="T114" fmla="*/ 14 w 56"/>
                <a:gd name="T115" fmla="*/ 10 h 20"/>
                <a:gd name="T116" fmla="*/ 16 w 56"/>
                <a:gd name="T117" fmla="*/ 6 h 20"/>
                <a:gd name="T118" fmla="*/ 20 w 56"/>
                <a:gd name="T119" fmla="*/ 6 h 20"/>
                <a:gd name="T120" fmla="*/ 24 w 56"/>
                <a:gd name="T121" fmla="*/ 6 h 20"/>
                <a:gd name="T122" fmla="*/ 28 w 56"/>
                <a:gd name="T123" fmla="*/ 8 h 20"/>
                <a:gd name="T124" fmla="*/ 28 w 56"/>
                <a:gd name="T12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" h="20">
                  <a:moveTo>
                    <a:pt x="12" y="10"/>
                  </a:move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48" y="20"/>
                  </a:lnTo>
                  <a:lnTo>
                    <a:pt x="52" y="1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28" y="8"/>
                  </a:moveTo>
                  <a:lnTo>
                    <a:pt x="28" y="8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4" name="Freeform 50030"/>
            <p:cNvSpPr>
              <a:spLocks/>
            </p:cNvSpPr>
            <p:nvPr/>
          </p:nvSpPr>
          <p:spPr bwMode="auto">
            <a:xfrm>
              <a:off x="799" y="526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2 h 6"/>
                <a:gd name="T6" fmla="*/ 10 w 24"/>
                <a:gd name="T7" fmla="*/ 0 h 6"/>
                <a:gd name="T8" fmla="*/ 10 w 24"/>
                <a:gd name="T9" fmla="*/ 0 h 6"/>
                <a:gd name="T10" fmla="*/ 6 w 24"/>
                <a:gd name="T11" fmla="*/ 2 h 6"/>
                <a:gd name="T12" fmla="*/ 4 w 24"/>
                <a:gd name="T13" fmla="*/ 2 h 6"/>
                <a:gd name="T14" fmla="*/ 2 w 24"/>
                <a:gd name="T15" fmla="*/ 2 h 6"/>
                <a:gd name="T16" fmla="*/ 2 w 24"/>
                <a:gd name="T17" fmla="*/ 2 h 6"/>
                <a:gd name="T18" fmla="*/ 0 w 24"/>
                <a:gd name="T19" fmla="*/ 6 h 6"/>
                <a:gd name="T20" fmla="*/ 0 w 24"/>
                <a:gd name="T21" fmla="*/ 6 h 6"/>
                <a:gd name="T22" fmla="*/ 12 w 24"/>
                <a:gd name="T23" fmla="*/ 6 h 6"/>
                <a:gd name="T24" fmla="*/ 24 w 24"/>
                <a:gd name="T25" fmla="*/ 6 h 6"/>
                <a:gd name="T26" fmla="*/ 24 w 24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5" name="Freeform 50031"/>
            <p:cNvSpPr>
              <a:spLocks/>
            </p:cNvSpPr>
            <p:nvPr/>
          </p:nvSpPr>
          <p:spPr bwMode="auto">
            <a:xfrm>
              <a:off x="901" y="566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6" name="Freeform 50032"/>
            <p:cNvSpPr>
              <a:spLocks/>
            </p:cNvSpPr>
            <p:nvPr/>
          </p:nvSpPr>
          <p:spPr bwMode="auto">
            <a:xfrm>
              <a:off x="755" y="540"/>
              <a:ext cx="18" cy="8"/>
            </a:xfrm>
            <a:custGeom>
              <a:avLst/>
              <a:gdLst>
                <a:gd name="T0" fmla="*/ 0 w 18"/>
                <a:gd name="T1" fmla="*/ 4 h 8"/>
                <a:gd name="T2" fmla="*/ 0 w 18"/>
                <a:gd name="T3" fmla="*/ 4 h 8"/>
                <a:gd name="T4" fmla="*/ 0 w 18"/>
                <a:gd name="T5" fmla="*/ 6 h 8"/>
                <a:gd name="T6" fmla="*/ 2 w 18"/>
                <a:gd name="T7" fmla="*/ 8 h 8"/>
                <a:gd name="T8" fmla="*/ 2 w 18"/>
                <a:gd name="T9" fmla="*/ 8 h 8"/>
                <a:gd name="T10" fmla="*/ 2 w 18"/>
                <a:gd name="T11" fmla="*/ 6 h 8"/>
                <a:gd name="T12" fmla="*/ 6 w 18"/>
                <a:gd name="T13" fmla="*/ 4 h 8"/>
                <a:gd name="T14" fmla="*/ 6 w 18"/>
                <a:gd name="T15" fmla="*/ 4 h 8"/>
                <a:gd name="T16" fmla="*/ 4 w 18"/>
                <a:gd name="T17" fmla="*/ 6 h 8"/>
                <a:gd name="T18" fmla="*/ 4 w 18"/>
                <a:gd name="T19" fmla="*/ 8 h 8"/>
                <a:gd name="T20" fmla="*/ 4 w 18"/>
                <a:gd name="T21" fmla="*/ 8 h 8"/>
                <a:gd name="T22" fmla="*/ 4 w 18"/>
                <a:gd name="T23" fmla="*/ 8 h 8"/>
                <a:gd name="T24" fmla="*/ 12 w 18"/>
                <a:gd name="T25" fmla="*/ 6 h 8"/>
                <a:gd name="T26" fmla="*/ 18 w 18"/>
                <a:gd name="T27" fmla="*/ 0 h 8"/>
                <a:gd name="T28" fmla="*/ 18 w 18"/>
                <a:gd name="T29" fmla="*/ 0 h 8"/>
                <a:gd name="T30" fmla="*/ 14 w 18"/>
                <a:gd name="T31" fmla="*/ 0 h 8"/>
                <a:gd name="T32" fmla="*/ 8 w 18"/>
                <a:gd name="T33" fmla="*/ 2 h 8"/>
                <a:gd name="T34" fmla="*/ 4 w 18"/>
                <a:gd name="T35" fmla="*/ 4 h 8"/>
                <a:gd name="T36" fmla="*/ 0 w 18"/>
                <a:gd name="T37" fmla="*/ 4 h 8"/>
                <a:gd name="T38" fmla="*/ 0 w 18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8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7" name="Freeform 50033"/>
            <p:cNvSpPr>
              <a:spLocks noEditPoints="1"/>
            </p:cNvSpPr>
            <p:nvPr/>
          </p:nvSpPr>
          <p:spPr bwMode="auto">
            <a:xfrm>
              <a:off x="552" y="542"/>
              <a:ext cx="58" cy="26"/>
            </a:xfrm>
            <a:custGeom>
              <a:avLst/>
              <a:gdLst>
                <a:gd name="T0" fmla="*/ 34 w 58"/>
                <a:gd name="T1" fmla="*/ 26 h 26"/>
                <a:gd name="T2" fmla="*/ 48 w 58"/>
                <a:gd name="T3" fmla="*/ 22 h 26"/>
                <a:gd name="T4" fmla="*/ 46 w 58"/>
                <a:gd name="T5" fmla="*/ 24 h 26"/>
                <a:gd name="T6" fmla="*/ 44 w 58"/>
                <a:gd name="T7" fmla="*/ 26 h 26"/>
                <a:gd name="T8" fmla="*/ 56 w 58"/>
                <a:gd name="T9" fmla="*/ 24 h 26"/>
                <a:gd name="T10" fmla="*/ 54 w 58"/>
                <a:gd name="T11" fmla="*/ 20 h 26"/>
                <a:gd name="T12" fmla="*/ 54 w 58"/>
                <a:gd name="T13" fmla="*/ 12 h 26"/>
                <a:gd name="T14" fmla="*/ 48 w 58"/>
                <a:gd name="T15" fmla="*/ 14 h 26"/>
                <a:gd name="T16" fmla="*/ 44 w 58"/>
                <a:gd name="T17" fmla="*/ 10 h 26"/>
                <a:gd name="T18" fmla="*/ 40 w 58"/>
                <a:gd name="T19" fmla="*/ 12 h 26"/>
                <a:gd name="T20" fmla="*/ 38 w 58"/>
                <a:gd name="T21" fmla="*/ 4 h 26"/>
                <a:gd name="T22" fmla="*/ 36 w 58"/>
                <a:gd name="T23" fmla="*/ 0 h 26"/>
                <a:gd name="T24" fmla="*/ 26 w 58"/>
                <a:gd name="T25" fmla="*/ 4 h 26"/>
                <a:gd name="T26" fmla="*/ 20 w 58"/>
                <a:gd name="T27" fmla="*/ 2 h 26"/>
                <a:gd name="T28" fmla="*/ 16 w 58"/>
                <a:gd name="T29" fmla="*/ 6 h 26"/>
                <a:gd name="T30" fmla="*/ 10 w 58"/>
                <a:gd name="T31" fmla="*/ 12 h 26"/>
                <a:gd name="T32" fmla="*/ 8 w 58"/>
                <a:gd name="T33" fmla="*/ 14 h 26"/>
                <a:gd name="T34" fmla="*/ 0 w 58"/>
                <a:gd name="T35" fmla="*/ 16 h 26"/>
                <a:gd name="T36" fmla="*/ 4 w 58"/>
                <a:gd name="T37" fmla="*/ 16 h 26"/>
                <a:gd name="T38" fmla="*/ 6 w 58"/>
                <a:gd name="T39" fmla="*/ 18 h 26"/>
                <a:gd name="T40" fmla="*/ 4 w 58"/>
                <a:gd name="T41" fmla="*/ 24 h 26"/>
                <a:gd name="T42" fmla="*/ 10 w 58"/>
                <a:gd name="T43" fmla="*/ 26 h 26"/>
                <a:gd name="T44" fmla="*/ 12 w 58"/>
                <a:gd name="T45" fmla="*/ 24 h 26"/>
                <a:gd name="T46" fmla="*/ 16 w 58"/>
                <a:gd name="T47" fmla="*/ 18 h 26"/>
                <a:gd name="T48" fmla="*/ 10 w 58"/>
                <a:gd name="T49" fmla="*/ 22 h 26"/>
                <a:gd name="T50" fmla="*/ 6 w 58"/>
                <a:gd name="T51" fmla="*/ 20 h 26"/>
                <a:gd name="T52" fmla="*/ 16 w 58"/>
                <a:gd name="T53" fmla="*/ 16 h 26"/>
                <a:gd name="T54" fmla="*/ 18 w 58"/>
                <a:gd name="T55" fmla="*/ 8 h 26"/>
                <a:gd name="T56" fmla="*/ 18 w 58"/>
                <a:gd name="T57" fmla="*/ 16 h 26"/>
                <a:gd name="T58" fmla="*/ 20 w 58"/>
                <a:gd name="T59" fmla="*/ 18 h 26"/>
                <a:gd name="T60" fmla="*/ 20 w 58"/>
                <a:gd name="T61" fmla="*/ 18 h 26"/>
                <a:gd name="T62" fmla="*/ 18 w 58"/>
                <a:gd name="T63" fmla="*/ 22 h 26"/>
                <a:gd name="T64" fmla="*/ 26 w 58"/>
                <a:gd name="T65" fmla="*/ 24 h 26"/>
                <a:gd name="T66" fmla="*/ 50 w 58"/>
                <a:gd name="T67" fmla="*/ 14 h 26"/>
                <a:gd name="T68" fmla="*/ 48 w 58"/>
                <a:gd name="T69" fmla="*/ 18 h 26"/>
                <a:gd name="T70" fmla="*/ 44 w 58"/>
                <a:gd name="T71" fmla="*/ 20 h 26"/>
                <a:gd name="T72" fmla="*/ 44 w 58"/>
                <a:gd name="T73" fmla="*/ 14 h 26"/>
                <a:gd name="T74" fmla="*/ 50 w 58"/>
                <a:gd name="T75" fmla="*/ 14 h 26"/>
                <a:gd name="T76" fmla="*/ 42 w 58"/>
                <a:gd name="T77" fmla="*/ 14 h 26"/>
                <a:gd name="T78" fmla="*/ 40 w 58"/>
                <a:gd name="T79" fmla="*/ 22 h 26"/>
                <a:gd name="T80" fmla="*/ 36 w 58"/>
                <a:gd name="T81" fmla="*/ 22 h 26"/>
                <a:gd name="T82" fmla="*/ 40 w 58"/>
                <a:gd name="T83" fmla="*/ 14 h 26"/>
                <a:gd name="T84" fmla="*/ 20 w 58"/>
                <a:gd name="T85" fmla="*/ 16 h 26"/>
                <a:gd name="T86" fmla="*/ 22 w 58"/>
                <a:gd name="T87" fmla="*/ 12 h 26"/>
                <a:gd name="T88" fmla="*/ 24 w 58"/>
                <a:gd name="T89" fmla="*/ 16 h 26"/>
                <a:gd name="T90" fmla="*/ 20 w 58"/>
                <a:gd name="T9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" h="26">
                  <a:moveTo>
                    <a:pt x="28" y="26"/>
                  </a:moveTo>
                  <a:lnTo>
                    <a:pt x="28" y="26"/>
                  </a:lnTo>
                  <a:lnTo>
                    <a:pt x="34" y="26"/>
                  </a:lnTo>
                  <a:lnTo>
                    <a:pt x="38" y="24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10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28" y="26"/>
                  </a:lnTo>
                  <a:close/>
                  <a:moveTo>
                    <a:pt x="50" y="14"/>
                  </a:moveTo>
                  <a:lnTo>
                    <a:pt x="50" y="14"/>
                  </a:lnTo>
                  <a:lnTo>
                    <a:pt x="50" y="16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0" y="14"/>
                  </a:lnTo>
                  <a:close/>
                  <a:moveTo>
                    <a:pt x="42" y="14"/>
                  </a:moveTo>
                  <a:lnTo>
                    <a:pt x="42" y="14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8" name="Freeform 50034"/>
            <p:cNvSpPr>
              <a:spLocks/>
            </p:cNvSpPr>
            <p:nvPr/>
          </p:nvSpPr>
          <p:spPr bwMode="auto">
            <a:xfrm>
              <a:off x="356" y="556"/>
              <a:ext cx="10" cy="8"/>
            </a:xfrm>
            <a:custGeom>
              <a:avLst/>
              <a:gdLst>
                <a:gd name="T0" fmla="*/ 10 w 10"/>
                <a:gd name="T1" fmla="*/ 8 h 8"/>
                <a:gd name="T2" fmla="*/ 10 w 10"/>
                <a:gd name="T3" fmla="*/ 8 h 8"/>
                <a:gd name="T4" fmla="*/ 8 w 10"/>
                <a:gd name="T5" fmla="*/ 6 h 8"/>
                <a:gd name="T6" fmla="*/ 8 w 10"/>
                <a:gd name="T7" fmla="*/ 4 h 8"/>
                <a:gd name="T8" fmla="*/ 8 w 10"/>
                <a:gd name="T9" fmla="*/ 2 h 8"/>
                <a:gd name="T10" fmla="*/ 8 w 10"/>
                <a:gd name="T11" fmla="*/ 0 h 8"/>
                <a:gd name="T12" fmla="*/ 8 w 10"/>
                <a:gd name="T13" fmla="*/ 0 h 8"/>
                <a:gd name="T14" fmla="*/ 6 w 10"/>
                <a:gd name="T15" fmla="*/ 4 h 8"/>
                <a:gd name="T16" fmla="*/ 4 w 10"/>
                <a:gd name="T17" fmla="*/ 6 h 8"/>
                <a:gd name="T18" fmla="*/ 0 w 10"/>
                <a:gd name="T19" fmla="*/ 4 h 8"/>
                <a:gd name="T20" fmla="*/ 0 w 10"/>
                <a:gd name="T21" fmla="*/ 4 h 8"/>
                <a:gd name="T22" fmla="*/ 2 w 10"/>
                <a:gd name="T23" fmla="*/ 6 h 8"/>
                <a:gd name="T24" fmla="*/ 4 w 10"/>
                <a:gd name="T25" fmla="*/ 8 h 8"/>
                <a:gd name="T26" fmla="*/ 10 w 10"/>
                <a:gd name="T27" fmla="*/ 8 h 8"/>
                <a:gd name="T28" fmla="*/ 10 w 10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89" name="Freeform 50035"/>
            <p:cNvSpPr>
              <a:spLocks/>
            </p:cNvSpPr>
            <p:nvPr/>
          </p:nvSpPr>
          <p:spPr bwMode="auto">
            <a:xfrm>
              <a:off x="807" y="554"/>
              <a:ext cx="26" cy="14"/>
            </a:xfrm>
            <a:custGeom>
              <a:avLst/>
              <a:gdLst>
                <a:gd name="T0" fmla="*/ 18 w 26"/>
                <a:gd name="T1" fmla="*/ 14 h 14"/>
                <a:gd name="T2" fmla="*/ 18 w 26"/>
                <a:gd name="T3" fmla="*/ 14 h 14"/>
                <a:gd name="T4" fmla="*/ 22 w 26"/>
                <a:gd name="T5" fmla="*/ 12 h 14"/>
                <a:gd name="T6" fmla="*/ 24 w 26"/>
                <a:gd name="T7" fmla="*/ 12 h 14"/>
                <a:gd name="T8" fmla="*/ 24 w 26"/>
                <a:gd name="T9" fmla="*/ 10 h 14"/>
                <a:gd name="T10" fmla="*/ 24 w 26"/>
                <a:gd name="T11" fmla="*/ 10 h 14"/>
                <a:gd name="T12" fmla="*/ 20 w 26"/>
                <a:gd name="T13" fmla="*/ 10 h 14"/>
                <a:gd name="T14" fmla="*/ 18 w 26"/>
                <a:gd name="T15" fmla="*/ 8 h 14"/>
                <a:gd name="T16" fmla="*/ 18 w 26"/>
                <a:gd name="T17" fmla="*/ 6 h 14"/>
                <a:gd name="T18" fmla="*/ 18 w 26"/>
                <a:gd name="T19" fmla="*/ 6 h 14"/>
                <a:gd name="T20" fmla="*/ 20 w 26"/>
                <a:gd name="T21" fmla="*/ 4 h 14"/>
                <a:gd name="T22" fmla="*/ 22 w 26"/>
                <a:gd name="T23" fmla="*/ 4 h 14"/>
                <a:gd name="T24" fmla="*/ 26 w 26"/>
                <a:gd name="T25" fmla="*/ 4 h 14"/>
                <a:gd name="T26" fmla="*/ 26 w 26"/>
                <a:gd name="T27" fmla="*/ 4 h 14"/>
                <a:gd name="T28" fmla="*/ 26 w 26"/>
                <a:gd name="T29" fmla="*/ 2 h 14"/>
                <a:gd name="T30" fmla="*/ 24 w 26"/>
                <a:gd name="T31" fmla="*/ 0 h 14"/>
                <a:gd name="T32" fmla="*/ 20 w 26"/>
                <a:gd name="T33" fmla="*/ 2 h 14"/>
                <a:gd name="T34" fmla="*/ 16 w 26"/>
                <a:gd name="T35" fmla="*/ 2 h 14"/>
                <a:gd name="T36" fmla="*/ 16 w 26"/>
                <a:gd name="T37" fmla="*/ 2 h 14"/>
                <a:gd name="T38" fmla="*/ 16 w 26"/>
                <a:gd name="T39" fmla="*/ 2 h 14"/>
                <a:gd name="T40" fmla="*/ 18 w 26"/>
                <a:gd name="T41" fmla="*/ 4 h 14"/>
                <a:gd name="T42" fmla="*/ 18 w 26"/>
                <a:gd name="T43" fmla="*/ 6 h 14"/>
                <a:gd name="T44" fmla="*/ 18 w 26"/>
                <a:gd name="T45" fmla="*/ 6 h 14"/>
                <a:gd name="T46" fmla="*/ 16 w 26"/>
                <a:gd name="T47" fmla="*/ 6 h 14"/>
                <a:gd name="T48" fmla="*/ 14 w 26"/>
                <a:gd name="T49" fmla="*/ 6 h 14"/>
                <a:gd name="T50" fmla="*/ 14 w 26"/>
                <a:gd name="T51" fmla="*/ 6 h 14"/>
                <a:gd name="T52" fmla="*/ 14 w 26"/>
                <a:gd name="T53" fmla="*/ 4 h 14"/>
                <a:gd name="T54" fmla="*/ 14 w 26"/>
                <a:gd name="T55" fmla="*/ 2 h 14"/>
                <a:gd name="T56" fmla="*/ 14 w 26"/>
                <a:gd name="T57" fmla="*/ 2 h 14"/>
                <a:gd name="T58" fmla="*/ 12 w 26"/>
                <a:gd name="T59" fmla="*/ 2 h 14"/>
                <a:gd name="T60" fmla="*/ 10 w 26"/>
                <a:gd name="T61" fmla="*/ 4 h 14"/>
                <a:gd name="T62" fmla="*/ 10 w 26"/>
                <a:gd name="T63" fmla="*/ 6 h 14"/>
                <a:gd name="T64" fmla="*/ 6 w 26"/>
                <a:gd name="T65" fmla="*/ 6 h 14"/>
                <a:gd name="T66" fmla="*/ 6 w 26"/>
                <a:gd name="T67" fmla="*/ 6 h 14"/>
                <a:gd name="T68" fmla="*/ 6 w 26"/>
                <a:gd name="T69" fmla="*/ 2 h 14"/>
                <a:gd name="T70" fmla="*/ 4 w 26"/>
                <a:gd name="T71" fmla="*/ 2 h 14"/>
                <a:gd name="T72" fmla="*/ 0 w 26"/>
                <a:gd name="T73" fmla="*/ 2 h 14"/>
                <a:gd name="T74" fmla="*/ 0 w 26"/>
                <a:gd name="T75" fmla="*/ 6 h 14"/>
                <a:gd name="T76" fmla="*/ 0 w 26"/>
                <a:gd name="T77" fmla="*/ 6 h 14"/>
                <a:gd name="T78" fmla="*/ 2 w 26"/>
                <a:gd name="T79" fmla="*/ 6 h 14"/>
                <a:gd name="T80" fmla="*/ 4 w 26"/>
                <a:gd name="T81" fmla="*/ 6 h 14"/>
                <a:gd name="T82" fmla="*/ 6 w 26"/>
                <a:gd name="T83" fmla="*/ 10 h 14"/>
                <a:gd name="T84" fmla="*/ 6 w 26"/>
                <a:gd name="T85" fmla="*/ 10 h 14"/>
                <a:gd name="T86" fmla="*/ 14 w 26"/>
                <a:gd name="T87" fmla="*/ 12 h 14"/>
                <a:gd name="T88" fmla="*/ 18 w 26"/>
                <a:gd name="T89" fmla="*/ 14 h 14"/>
                <a:gd name="T90" fmla="*/ 18 w 26"/>
                <a:gd name="T9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14">
                  <a:moveTo>
                    <a:pt x="18" y="14"/>
                  </a:moveTo>
                  <a:lnTo>
                    <a:pt x="18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0" name="Freeform 50036"/>
            <p:cNvSpPr>
              <a:spLocks/>
            </p:cNvSpPr>
            <p:nvPr/>
          </p:nvSpPr>
          <p:spPr bwMode="auto">
            <a:xfrm>
              <a:off x="338" y="558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2 w 6"/>
                <a:gd name="T5" fmla="*/ 6 h 6"/>
                <a:gd name="T6" fmla="*/ 4 w 6"/>
                <a:gd name="T7" fmla="*/ 4 h 6"/>
                <a:gd name="T8" fmla="*/ 6 w 6"/>
                <a:gd name="T9" fmla="*/ 0 h 6"/>
                <a:gd name="T10" fmla="*/ 6 w 6"/>
                <a:gd name="T11" fmla="*/ 0 h 6"/>
                <a:gd name="T12" fmla="*/ 2 w 6"/>
                <a:gd name="T13" fmla="*/ 0 h 6"/>
                <a:gd name="T14" fmla="*/ 0 w 6"/>
                <a:gd name="T15" fmla="*/ 2 h 6"/>
                <a:gd name="T16" fmla="*/ 0 w 6"/>
                <a:gd name="T17" fmla="*/ 2 h 6"/>
                <a:gd name="T18" fmla="*/ 2 w 6"/>
                <a:gd name="T19" fmla="*/ 2 h 6"/>
                <a:gd name="T20" fmla="*/ 2 w 6"/>
                <a:gd name="T21" fmla="*/ 4 h 6"/>
                <a:gd name="T22" fmla="*/ 0 w 6"/>
                <a:gd name="T23" fmla="*/ 6 h 6"/>
                <a:gd name="T24" fmla="*/ 0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1" name="Freeform 50037"/>
            <p:cNvSpPr>
              <a:spLocks/>
            </p:cNvSpPr>
            <p:nvPr/>
          </p:nvSpPr>
          <p:spPr bwMode="auto">
            <a:xfrm>
              <a:off x="474" y="556"/>
              <a:ext cx="14" cy="8"/>
            </a:xfrm>
            <a:custGeom>
              <a:avLst/>
              <a:gdLst>
                <a:gd name="T0" fmla="*/ 10 w 14"/>
                <a:gd name="T1" fmla="*/ 8 h 8"/>
                <a:gd name="T2" fmla="*/ 10 w 14"/>
                <a:gd name="T3" fmla="*/ 8 h 8"/>
                <a:gd name="T4" fmla="*/ 14 w 14"/>
                <a:gd name="T5" fmla="*/ 2 h 8"/>
                <a:gd name="T6" fmla="*/ 14 w 14"/>
                <a:gd name="T7" fmla="*/ 2 h 8"/>
                <a:gd name="T8" fmla="*/ 8 w 14"/>
                <a:gd name="T9" fmla="*/ 0 h 8"/>
                <a:gd name="T10" fmla="*/ 4 w 14"/>
                <a:gd name="T11" fmla="*/ 0 h 8"/>
                <a:gd name="T12" fmla="*/ 4 w 14"/>
                <a:gd name="T13" fmla="*/ 0 h 8"/>
                <a:gd name="T14" fmla="*/ 0 w 14"/>
                <a:gd name="T15" fmla="*/ 8 h 8"/>
                <a:gd name="T16" fmla="*/ 0 w 14"/>
                <a:gd name="T17" fmla="*/ 8 h 8"/>
                <a:gd name="T18" fmla="*/ 2 w 14"/>
                <a:gd name="T19" fmla="*/ 8 h 8"/>
                <a:gd name="T20" fmla="*/ 4 w 14"/>
                <a:gd name="T21" fmla="*/ 8 h 8"/>
                <a:gd name="T22" fmla="*/ 4 w 14"/>
                <a:gd name="T23" fmla="*/ 8 h 8"/>
                <a:gd name="T24" fmla="*/ 4 w 14"/>
                <a:gd name="T25" fmla="*/ 8 h 8"/>
                <a:gd name="T26" fmla="*/ 4 w 14"/>
                <a:gd name="T27" fmla="*/ 8 h 8"/>
                <a:gd name="T28" fmla="*/ 6 w 14"/>
                <a:gd name="T29" fmla="*/ 8 h 8"/>
                <a:gd name="T30" fmla="*/ 10 w 14"/>
                <a:gd name="T31" fmla="*/ 8 h 8"/>
                <a:gd name="T32" fmla="*/ 10 w 14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lnTo>
                    <a:pt x="10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2" name="Freeform 50038"/>
            <p:cNvSpPr>
              <a:spLocks noEditPoints="1"/>
            </p:cNvSpPr>
            <p:nvPr/>
          </p:nvSpPr>
          <p:spPr bwMode="auto">
            <a:xfrm>
              <a:off x="582" y="560"/>
              <a:ext cx="75" cy="31"/>
            </a:xfrm>
            <a:custGeom>
              <a:avLst/>
              <a:gdLst>
                <a:gd name="T0" fmla="*/ 53 w 75"/>
                <a:gd name="T1" fmla="*/ 2 h 31"/>
                <a:gd name="T2" fmla="*/ 47 w 75"/>
                <a:gd name="T3" fmla="*/ 6 h 31"/>
                <a:gd name="T4" fmla="*/ 47 w 75"/>
                <a:gd name="T5" fmla="*/ 12 h 31"/>
                <a:gd name="T6" fmla="*/ 43 w 75"/>
                <a:gd name="T7" fmla="*/ 10 h 31"/>
                <a:gd name="T8" fmla="*/ 45 w 75"/>
                <a:gd name="T9" fmla="*/ 8 h 31"/>
                <a:gd name="T10" fmla="*/ 45 w 75"/>
                <a:gd name="T11" fmla="*/ 6 h 31"/>
                <a:gd name="T12" fmla="*/ 43 w 75"/>
                <a:gd name="T13" fmla="*/ 0 h 31"/>
                <a:gd name="T14" fmla="*/ 39 w 75"/>
                <a:gd name="T15" fmla="*/ 12 h 31"/>
                <a:gd name="T16" fmla="*/ 37 w 75"/>
                <a:gd name="T17" fmla="*/ 10 h 31"/>
                <a:gd name="T18" fmla="*/ 35 w 75"/>
                <a:gd name="T19" fmla="*/ 8 h 31"/>
                <a:gd name="T20" fmla="*/ 28 w 75"/>
                <a:gd name="T21" fmla="*/ 6 h 31"/>
                <a:gd name="T22" fmla="*/ 22 w 75"/>
                <a:gd name="T23" fmla="*/ 10 h 31"/>
                <a:gd name="T24" fmla="*/ 22 w 75"/>
                <a:gd name="T25" fmla="*/ 12 h 31"/>
                <a:gd name="T26" fmla="*/ 22 w 75"/>
                <a:gd name="T27" fmla="*/ 13 h 31"/>
                <a:gd name="T28" fmla="*/ 18 w 75"/>
                <a:gd name="T29" fmla="*/ 10 h 31"/>
                <a:gd name="T30" fmla="*/ 12 w 75"/>
                <a:gd name="T31" fmla="*/ 13 h 31"/>
                <a:gd name="T32" fmla="*/ 4 w 75"/>
                <a:gd name="T33" fmla="*/ 13 h 31"/>
                <a:gd name="T34" fmla="*/ 0 w 75"/>
                <a:gd name="T35" fmla="*/ 19 h 31"/>
                <a:gd name="T36" fmla="*/ 2 w 75"/>
                <a:gd name="T37" fmla="*/ 23 h 31"/>
                <a:gd name="T38" fmla="*/ 4 w 75"/>
                <a:gd name="T39" fmla="*/ 29 h 31"/>
                <a:gd name="T40" fmla="*/ 8 w 75"/>
                <a:gd name="T41" fmla="*/ 31 h 31"/>
                <a:gd name="T42" fmla="*/ 10 w 75"/>
                <a:gd name="T43" fmla="*/ 31 h 31"/>
                <a:gd name="T44" fmla="*/ 10 w 75"/>
                <a:gd name="T45" fmla="*/ 25 h 31"/>
                <a:gd name="T46" fmla="*/ 12 w 75"/>
                <a:gd name="T47" fmla="*/ 29 h 31"/>
                <a:gd name="T48" fmla="*/ 20 w 75"/>
                <a:gd name="T49" fmla="*/ 23 h 31"/>
                <a:gd name="T50" fmla="*/ 22 w 75"/>
                <a:gd name="T51" fmla="*/ 27 h 31"/>
                <a:gd name="T52" fmla="*/ 26 w 75"/>
                <a:gd name="T53" fmla="*/ 31 h 31"/>
                <a:gd name="T54" fmla="*/ 33 w 75"/>
                <a:gd name="T55" fmla="*/ 31 h 31"/>
                <a:gd name="T56" fmla="*/ 43 w 75"/>
                <a:gd name="T57" fmla="*/ 29 h 31"/>
                <a:gd name="T58" fmla="*/ 49 w 75"/>
                <a:gd name="T59" fmla="*/ 27 h 31"/>
                <a:gd name="T60" fmla="*/ 53 w 75"/>
                <a:gd name="T61" fmla="*/ 21 h 31"/>
                <a:gd name="T62" fmla="*/ 53 w 75"/>
                <a:gd name="T63" fmla="*/ 23 h 31"/>
                <a:gd name="T64" fmla="*/ 61 w 75"/>
                <a:gd name="T65" fmla="*/ 17 h 31"/>
                <a:gd name="T66" fmla="*/ 55 w 75"/>
                <a:gd name="T67" fmla="*/ 17 h 31"/>
                <a:gd name="T68" fmla="*/ 53 w 75"/>
                <a:gd name="T69" fmla="*/ 15 h 31"/>
                <a:gd name="T70" fmla="*/ 49 w 75"/>
                <a:gd name="T71" fmla="*/ 13 h 31"/>
                <a:gd name="T72" fmla="*/ 53 w 75"/>
                <a:gd name="T73" fmla="*/ 12 h 31"/>
                <a:gd name="T74" fmla="*/ 61 w 75"/>
                <a:gd name="T75" fmla="*/ 15 h 31"/>
                <a:gd name="T76" fmla="*/ 71 w 75"/>
                <a:gd name="T77" fmla="*/ 12 h 31"/>
                <a:gd name="T78" fmla="*/ 75 w 75"/>
                <a:gd name="T79" fmla="*/ 8 h 31"/>
                <a:gd name="T80" fmla="*/ 69 w 75"/>
                <a:gd name="T81" fmla="*/ 12 h 31"/>
                <a:gd name="T82" fmla="*/ 65 w 75"/>
                <a:gd name="T83" fmla="*/ 8 h 31"/>
                <a:gd name="T84" fmla="*/ 53 w 75"/>
                <a:gd name="T85" fmla="*/ 6 h 31"/>
                <a:gd name="T86" fmla="*/ 28 w 75"/>
                <a:gd name="T87" fmla="*/ 17 h 31"/>
                <a:gd name="T88" fmla="*/ 30 w 75"/>
                <a:gd name="T89" fmla="*/ 21 h 31"/>
                <a:gd name="T90" fmla="*/ 26 w 75"/>
                <a:gd name="T91" fmla="*/ 21 h 31"/>
                <a:gd name="T92" fmla="*/ 41 w 75"/>
                <a:gd name="T93" fmla="*/ 23 h 31"/>
                <a:gd name="T94" fmla="*/ 49 w 75"/>
                <a:gd name="T95" fmla="*/ 23 h 31"/>
                <a:gd name="T96" fmla="*/ 45 w 75"/>
                <a:gd name="T9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31">
                  <a:moveTo>
                    <a:pt x="53" y="6"/>
                  </a:moveTo>
                  <a:lnTo>
                    <a:pt x="53" y="6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1" y="8"/>
                  </a:lnTo>
                  <a:lnTo>
                    <a:pt x="39" y="12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5" y="8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6" y="27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9" y="25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9" y="21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59" y="19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1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6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2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26" y="21"/>
                  </a:moveTo>
                  <a:lnTo>
                    <a:pt x="26" y="21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6" y="21"/>
                  </a:lnTo>
                  <a:close/>
                  <a:moveTo>
                    <a:pt x="41" y="25"/>
                  </a:moveTo>
                  <a:lnTo>
                    <a:pt x="41" y="25"/>
                  </a:lnTo>
                  <a:lnTo>
                    <a:pt x="41" y="23"/>
                  </a:lnTo>
                  <a:lnTo>
                    <a:pt x="43" y="21"/>
                  </a:lnTo>
                  <a:lnTo>
                    <a:pt x="47" y="21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5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3" name="Freeform 50039"/>
            <p:cNvSpPr>
              <a:spLocks/>
            </p:cNvSpPr>
            <p:nvPr/>
          </p:nvSpPr>
          <p:spPr bwMode="auto">
            <a:xfrm>
              <a:off x="673" y="562"/>
              <a:ext cx="36" cy="27"/>
            </a:xfrm>
            <a:custGeom>
              <a:avLst/>
              <a:gdLst>
                <a:gd name="T0" fmla="*/ 4 w 36"/>
                <a:gd name="T1" fmla="*/ 0 h 27"/>
                <a:gd name="T2" fmla="*/ 0 w 36"/>
                <a:gd name="T3" fmla="*/ 4 h 27"/>
                <a:gd name="T4" fmla="*/ 6 w 36"/>
                <a:gd name="T5" fmla="*/ 6 h 27"/>
                <a:gd name="T6" fmla="*/ 10 w 36"/>
                <a:gd name="T7" fmla="*/ 10 h 27"/>
                <a:gd name="T8" fmla="*/ 8 w 36"/>
                <a:gd name="T9" fmla="*/ 15 h 27"/>
                <a:gd name="T10" fmla="*/ 6 w 36"/>
                <a:gd name="T11" fmla="*/ 19 h 27"/>
                <a:gd name="T12" fmla="*/ 12 w 36"/>
                <a:gd name="T13" fmla="*/ 19 h 27"/>
                <a:gd name="T14" fmla="*/ 14 w 36"/>
                <a:gd name="T15" fmla="*/ 21 h 27"/>
                <a:gd name="T16" fmla="*/ 10 w 36"/>
                <a:gd name="T17" fmla="*/ 23 h 27"/>
                <a:gd name="T18" fmla="*/ 6 w 36"/>
                <a:gd name="T19" fmla="*/ 25 h 27"/>
                <a:gd name="T20" fmla="*/ 12 w 36"/>
                <a:gd name="T21" fmla="*/ 27 h 27"/>
                <a:gd name="T22" fmla="*/ 16 w 36"/>
                <a:gd name="T23" fmla="*/ 21 h 27"/>
                <a:gd name="T24" fmla="*/ 22 w 36"/>
                <a:gd name="T25" fmla="*/ 21 h 27"/>
                <a:gd name="T26" fmla="*/ 20 w 36"/>
                <a:gd name="T27" fmla="*/ 17 h 27"/>
                <a:gd name="T28" fmla="*/ 22 w 36"/>
                <a:gd name="T29" fmla="*/ 15 h 27"/>
                <a:gd name="T30" fmla="*/ 26 w 36"/>
                <a:gd name="T31" fmla="*/ 17 h 27"/>
                <a:gd name="T32" fmla="*/ 22 w 36"/>
                <a:gd name="T33" fmla="*/ 21 h 27"/>
                <a:gd name="T34" fmla="*/ 20 w 36"/>
                <a:gd name="T35" fmla="*/ 27 h 27"/>
                <a:gd name="T36" fmla="*/ 26 w 36"/>
                <a:gd name="T37" fmla="*/ 25 h 27"/>
                <a:gd name="T38" fmla="*/ 26 w 36"/>
                <a:gd name="T39" fmla="*/ 21 h 27"/>
                <a:gd name="T40" fmla="*/ 26 w 36"/>
                <a:gd name="T41" fmla="*/ 19 h 27"/>
                <a:gd name="T42" fmla="*/ 30 w 36"/>
                <a:gd name="T43" fmla="*/ 15 h 27"/>
                <a:gd name="T44" fmla="*/ 36 w 36"/>
                <a:gd name="T45" fmla="*/ 17 h 27"/>
                <a:gd name="T46" fmla="*/ 36 w 36"/>
                <a:gd name="T47" fmla="*/ 15 h 27"/>
                <a:gd name="T48" fmla="*/ 34 w 36"/>
                <a:gd name="T49" fmla="*/ 13 h 27"/>
                <a:gd name="T50" fmla="*/ 30 w 36"/>
                <a:gd name="T51" fmla="*/ 13 h 27"/>
                <a:gd name="T52" fmla="*/ 26 w 36"/>
                <a:gd name="T53" fmla="*/ 13 h 27"/>
                <a:gd name="T54" fmla="*/ 26 w 36"/>
                <a:gd name="T55" fmla="*/ 10 h 27"/>
                <a:gd name="T56" fmla="*/ 18 w 36"/>
                <a:gd name="T57" fmla="*/ 8 h 27"/>
                <a:gd name="T58" fmla="*/ 20 w 36"/>
                <a:gd name="T59" fmla="*/ 13 h 27"/>
                <a:gd name="T60" fmla="*/ 18 w 36"/>
                <a:gd name="T61" fmla="*/ 17 h 27"/>
                <a:gd name="T62" fmla="*/ 14 w 36"/>
                <a:gd name="T63" fmla="*/ 17 h 27"/>
                <a:gd name="T64" fmla="*/ 12 w 36"/>
                <a:gd name="T65" fmla="*/ 15 h 27"/>
                <a:gd name="T66" fmla="*/ 12 w 36"/>
                <a:gd name="T67" fmla="*/ 13 h 27"/>
                <a:gd name="T68" fmla="*/ 16 w 36"/>
                <a:gd name="T69" fmla="*/ 11 h 27"/>
                <a:gd name="T70" fmla="*/ 18 w 36"/>
                <a:gd name="T71" fmla="*/ 10 h 27"/>
                <a:gd name="T72" fmla="*/ 14 w 36"/>
                <a:gd name="T73" fmla="*/ 10 h 27"/>
                <a:gd name="T74" fmla="*/ 12 w 36"/>
                <a:gd name="T75" fmla="*/ 10 h 27"/>
                <a:gd name="T76" fmla="*/ 14 w 36"/>
                <a:gd name="T77" fmla="*/ 8 h 27"/>
                <a:gd name="T78" fmla="*/ 16 w 36"/>
                <a:gd name="T79" fmla="*/ 4 h 27"/>
                <a:gd name="T80" fmla="*/ 12 w 36"/>
                <a:gd name="T81" fmla="*/ 0 h 27"/>
                <a:gd name="T82" fmla="*/ 10 w 36"/>
                <a:gd name="T83" fmla="*/ 4 h 27"/>
                <a:gd name="T84" fmla="*/ 6 w 36"/>
                <a:gd name="T85" fmla="*/ 0 h 27"/>
                <a:gd name="T86" fmla="*/ 4 w 3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" h="27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6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2" y="21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15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4" name="Freeform 50040"/>
            <p:cNvSpPr>
              <a:spLocks/>
            </p:cNvSpPr>
            <p:nvPr/>
          </p:nvSpPr>
          <p:spPr bwMode="auto">
            <a:xfrm>
              <a:off x="811" y="573"/>
              <a:ext cx="22" cy="18"/>
            </a:xfrm>
            <a:custGeom>
              <a:avLst/>
              <a:gdLst>
                <a:gd name="T0" fmla="*/ 2 w 22"/>
                <a:gd name="T1" fmla="*/ 18 h 18"/>
                <a:gd name="T2" fmla="*/ 2 w 22"/>
                <a:gd name="T3" fmla="*/ 18 h 18"/>
                <a:gd name="T4" fmla="*/ 4 w 22"/>
                <a:gd name="T5" fmla="*/ 16 h 18"/>
                <a:gd name="T6" fmla="*/ 6 w 22"/>
                <a:gd name="T7" fmla="*/ 14 h 18"/>
                <a:gd name="T8" fmla="*/ 8 w 22"/>
                <a:gd name="T9" fmla="*/ 16 h 18"/>
                <a:gd name="T10" fmla="*/ 8 w 22"/>
                <a:gd name="T11" fmla="*/ 16 h 18"/>
                <a:gd name="T12" fmla="*/ 8 w 22"/>
                <a:gd name="T13" fmla="*/ 12 h 18"/>
                <a:gd name="T14" fmla="*/ 8 w 22"/>
                <a:gd name="T15" fmla="*/ 10 h 18"/>
                <a:gd name="T16" fmla="*/ 10 w 22"/>
                <a:gd name="T17" fmla="*/ 10 h 18"/>
                <a:gd name="T18" fmla="*/ 10 w 22"/>
                <a:gd name="T19" fmla="*/ 10 h 18"/>
                <a:gd name="T20" fmla="*/ 10 w 22"/>
                <a:gd name="T21" fmla="*/ 12 h 18"/>
                <a:gd name="T22" fmla="*/ 10 w 22"/>
                <a:gd name="T23" fmla="*/ 16 h 18"/>
                <a:gd name="T24" fmla="*/ 10 w 22"/>
                <a:gd name="T25" fmla="*/ 16 h 18"/>
                <a:gd name="T26" fmla="*/ 12 w 22"/>
                <a:gd name="T27" fmla="*/ 16 h 18"/>
                <a:gd name="T28" fmla="*/ 12 w 22"/>
                <a:gd name="T29" fmla="*/ 14 h 18"/>
                <a:gd name="T30" fmla="*/ 14 w 22"/>
                <a:gd name="T31" fmla="*/ 14 h 18"/>
                <a:gd name="T32" fmla="*/ 14 w 22"/>
                <a:gd name="T33" fmla="*/ 14 h 18"/>
                <a:gd name="T34" fmla="*/ 14 w 22"/>
                <a:gd name="T35" fmla="*/ 8 h 18"/>
                <a:gd name="T36" fmla="*/ 14 w 22"/>
                <a:gd name="T37" fmla="*/ 4 h 18"/>
                <a:gd name="T38" fmla="*/ 14 w 22"/>
                <a:gd name="T39" fmla="*/ 4 h 18"/>
                <a:gd name="T40" fmla="*/ 14 w 22"/>
                <a:gd name="T41" fmla="*/ 4 h 18"/>
                <a:gd name="T42" fmla="*/ 16 w 22"/>
                <a:gd name="T43" fmla="*/ 4 h 18"/>
                <a:gd name="T44" fmla="*/ 16 w 22"/>
                <a:gd name="T45" fmla="*/ 4 h 18"/>
                <a:gd name="T46" fmla="*/ 18 w 22"/>
                <a:gd name="T47" fmla="*/ 6 h 18"/>
                <a:gd name="T48" fmla="*/ 20 w 22"/>
                <a:gd name="T49" fmla="*/ 6 h 18"/>
                <a:gd name="T50" fmla="*/ 20 w 22"/>
                <a:gd name="T51" fmla="*/ 6 h 18"/>
                <a:gd name="T52" fmla="*/ 22 w 22"/>
                <a:gd name="T53" fmla="*/ 2 h 18"/>
                <a:gd name="T54" fmla="*/ 22 w 22"/>
                <a:gd name="T55" fmla="*/ 2 h 18"/>
                <a:gd name="T56" fmla="*/ 18 w 22"/>
                <a:gd name="T57" fmla="*/ 4 h 18"/>
                <a:gd name="T58" fmla="*/ 16 w 22"/>
                <a:gd name="T59" fmla="*/ 2 h 18"/>
                <a:gd name="T60" fmla="*/ 16 w 22"/>
                <a:gd name="T61" fmla="*/ 0 h 18"/>
                <a:gd name="T62" fmla="*/ 16 w 22"/>
                <a:gd name="T63" fmla="*/ 0 h 18"/>
                <a:gd name="T64" fmla="*/ 14 w 22"/>
                <a:gd name="T65" fmla="*/ 0 h 18"/>
                <a:gd name="T66" fmla="*/ 12 w 22"/>
                <a:gd name="T67" fmla="*/ 2 h 18"/>
                <a:gd name="T68" fmla="*/ 12 w 22"/>
                <a:gd name="T69" fmla="*/ 4 h 18"/>
                <a:gd name="T70" fmla="*/ 12 w 22"/>
                <a:gd name="T71" fmla="*/ 6 h 18"/>
                <a:gd name="T72" fmla="*/ 12 w 22"/>
                <a:gd name="T73" fmla="*/ 6 h 18"/>
                <a:gd name="T74" fmla="*/ 6 w 22"/>
                <a:gd name="T75" fmla="*/ 2 h 18"/>
                <a:gd name="T76" fmla="*/ 6 w 22"/>
                <a:gd name="T77" fmla="*/ 2 h 18"/>
                <a:gd name="T78" fmla="*/ 0 w 22"/>
                <a:gd name="T79" fmla="*/ 8 h 18"/>
                <a:gd name="T80" fmla="*/ 0 w 22"/>
                <a:gd name="T81" fmla="*/ 8 h 18"/>
                <a:gd name="T82" fmla="*/ 2 w 22"/>
                <a:gd name="T83" fmla="*/ 10 h 18"/>
                <a:gd name="T84" fmla="*/ 2 w 22"/>
                <a:gd name="T85" fmla="*/ 14 h 18"/>
                <a:gd name="T86" fmla="*/ 2 w 22"/>
                <a:gd name="T87" fmla="*/ 18 h 18"/>
                <a:gd name="T88" fmla="*/ 2 w 22"/>
                <a:gd name="T8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lnTo>
                    <a:pt x="2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5" name="Freeform 50041"/>
            <p:cNvSpPr>
              <a:spLocks/>
            </p:cNvSpPr>
            <p:nvPr/>
          </p:nvSpPr>
          <p:spPr bwMode="auto">
            <a:xfrm>
              <a:off x="370" y="581"/>
              <a:ext cx="6" cy="8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2 w 6"/>
                <a:gd name="T5" fmla="*/ 2 h 8"/>
                <a:gd name="T6" fmla="*/ 2 w 6"/>
                <a:gd name="T7" fmla="*/ 4 h 8"/>
                <a:gd name="T8" fmla="*/ 0 w 6"/>
                <a:gd name="T9" fmla="*/ 8 h 8"/>
                <a:gd name="T10" fmla="*/ 0 w 6"/>
                <a:gd name="T11" fmla="*/ 8 h 8"/>
                <a:gd name="T12" fmla="*/ 2 w 6"/>
                <a:gd name="T13" fmla="*/ 6 h 8"/>
                <a:gd name="T14" fmla="*/ 4 w 6"/>
                <a:gd name="T15" fmla="*/ 4 h 8"/>
                <a:gd name="T16" fmla="*/ 4 w 6"/>
                <a:gd name="T17" fmla="*/ 4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6" name="Freeform 50042"/>
            <p:cNvSpPr>
              <a:spLocks/>
            </p:cNvSpPr>
            <p:nvPr/>
          </p:nvSpPr>
          <p:spPr bwMode="auto">
            <a:xfrm>
              <a:off x="643" y="581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4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0 w 6"/>
                <a:gd name="T11" fmla="*/ 0 h 6"/>
                <a:gd name="T12" fmla="*/ 0 w 6"/>
                <a:gd name="T13" fmla="*/ 2 h 6"/>
                <a:gd name="T14" fmla="*/ 0 w 6"/>
                <a:gd name="T15" fmla="*/ 2 h 6"/>
                <a:gd name="T16" fmla="*/ 2 w 6"/>
                <a:gd name="T17" fmla="*/ 4 h 6"/>
                <a:gd name="T18" fmla="*/ 6 w 6"/>
                <a:gd name="T19" fmla="*/ 6 h 6"/>
                <a:gd name="T20" fmla="*/ 6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7" name="Freeform 50043"/>
            <p:cNvSpPr>
              <a:spLocks/>
            </p:cNvSpPr>
            <p:nvPr/>
          </p:nvSpPr>
          <p:spPr bwMode="auto">
            <a:xfrm>
              <a:off x="825" y="585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4 w 6"/>
                <a:gd name="T5" fmla="*/ 2 h 6"/>
                <a:gd name="T6" fmla="*/ 6 w 6"/>
                <a:gd name="T7" fmla="*/ 0 h 6"/>
                <a:gd name="T8" fmla="*/ 6 w 6"/>
                <a:gd name="T9" fmla="*/ 0 h 6"/>
                <a:gd name="T10" fmla="*/ 4 w 6"/>
                <a:gd name="T11" fmla="*/ 0 h 6"/>
                <a:gd name="T12" fmla="*/ 2 w 6"/>
                <a:gd name="T13" fmla="*/ 0 h 6"/>
                <a:gd name="T14" fmla="*/ 0 w 6"/>
                <a:gd name="T15" fmla="*/ 6 h 6"/>
                <a:gd name="T16" fmla="*/ 0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8" name="Freeform 50044"/>
            <p:cNvSpPr>
              <a:spLocks/>
            </p:cNvSpPr>
            <p:nvPr/>
          </p:nvSpPr>
          <p:spPr bwMode="auto">
            <a:xfrm>
              <a:off x="318" y="575"/>
              <a:ext cx="20" cy="20"/>
            </a:xfrm>
            <a:custGeom>
              <a:avLst/>
              <a:gdLst>
                <a:gd name="T0" fmla="*/ 18 w 20"/>
                <a:gd name="T1" fmla="*/ 12 h 20"/>
                <a:gd name="T2" fmla="*/ 18 w 20"/>
                <a:gd name="T3" fmla="*/ 12 h 20"/>
                <a:gd name="T4" fmla="*/ 16 w 20"/>
                <a:gd name="T5" fmla="*/ 14 h 20"/>
                <a:gd name="T6" fmla="*/ 18 w 20"/>
                <a:gd name="T7" fmla="*/ 14 h 20"/>
                <a:gd name="T8" fmla="*/ 18 w 20"/>
                <a:gd name="T9" fmla="*/ 14 h 20"/>
                <a:gd name="T10" fmla="*/ 20 w 20"/>
                <a:gd name="T11" fmla="*/ 12 h 20"/>
                <a:gd name="T12" fmla="*/ 20 w 20"/>
                <a:gd name="T13" fmla="*/ 8 h 20"/>
                <a:gd name="T14" fmla="*/ 20 w 20"/>
                <a:gd name="T15" fmla="*/ 8 h 20"/>
                <a:gd name="T16" fmla="*/ 16 w 20"/>
                <a:gd name="T17" fmla="*/ 8 h 20"/>
                <a:gd name="T18" fmla="*/ 10 w 20"/>
                <a:gd name="T19" fmla="*/ 8 h 20"/>
                <a:gd name="T20" fmla="*/ 2 w 20"/>
                <a:gd name="T21" fmla="*/ 6 h 20"/>
                <a:gd name="T22" fmla="*/ 2 w 20"/>
                <a:gd name="T23" fmla="*/ 6 h 20"/>
                <a:gd name="T24" fmla="*/ 4 w 20"/>
                <a:gd name="T25" fmla="*/ 2 h 20"/>
                <a:gd name="T26" fmla="*/ 4 w 20"/>
                <a:gd name="T27" fmla="*/ 0 h 20"/>
                <a:gd name="T28" fmla="*/ 4 w 20"/>
                <a:gd name="T29" fmla="*/ 0 h 20"/>
                <a:gd name="T30" fmla="*/ 4 w 20"/>
                <a:gd name="T31" fmla="*/ 0 h 20"/>
                <a:gd name="T32" fmla="*/ 0 w 20"/>
                <a:gd name="T33" fmla="*/ 16 h 20"/>
                <a:gd name="T34" fmla="*/ 0 w 20"/>
                <a:gd name="T35" fmla="*/ 16 h 20"/>
                <a:gd name="T36" fmla="*/ 0 w 20"/>
                <a:gd name="T37" fmla="*/ 16 h 20"/>
                <a:gd name="T38" fmla="*/ 0 w 20"/>
                <a:gd name="T39" fmla="*/ 18 h 20"/>
                <a:gd name="T40" fmla="*/ 0 w 20"/>
                <a:gd name="T41" fmla="*/ 18 h 20"/>
                <a:gd name="T42" fmla="*/ 0 w 20"/>
                <a:gd name="T43" fmla="*/ 20 h 20"/>
                <a:gd name="T44" fmla="*/ 0 w 20"/>
                <a:gd name="T45" fmla="*/ 20 h 20"/>
                <a:gd name="T46" fmla="*/ 4 w 20"/>
                <a:gd name="T47" fmla="*/ 20 h 20"/>
                <a:gd name="T48" fmla="*/ 10 w 20"/>
                <a:gd name="T49" fmla="*/ 18 h 20"/>
                <a:gd name="T50" fmla="*/ 14 w 20"/>
                <a:gd name="T51" fmla="*/ 16 h 20"/>
                <a:gd name="T52" fmla="*/ 18 w 20"/>
                <a:gd name="T53" fmla="*/ 12 h 20"/>
                <a:gd name="T54" fmla="*/ 18 w 20"/>
                <a:gd name="T5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0">
                  <a:moveTo>
                    <a:pt x="18" y="12"/>
                  </a:moveTo>
                  <a:lnTo>
                    <a:pt x="18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99" name="Freeform 50045"/>
            <p:cNvSpPr>
              <a:spLocks/>
            </p:cNvSpPr>
            <p:nvPr/>
          </p:nvSpPr>
          <p:spPr bwMode="auto">
            <a:xfrm>
              <a:off x="699" y="593"/>
              <a:ext cx="12" cy="12"/>
            </a:xfrm>
            <a:custGeom>
              <a:avLst/>
              <a:gdLst>
                <a:gd name="T0" fmla="*/ 0 w 12"/>
                <a:gd name="T1" fmla="*/ 8 h 12"/>
                <a:gd name="T2" fmla="*/ 0 w 12"/>
                <a:gd name="T3" fmla="*/ 8 h 12"/>
                <a:gd name="T4" fmla="*/ 0 w 12"/>
                <a:gd name="T5" fmla="*/ 10 h 12"/>
                <a:gd name="T6" fmla="*/ 2 w 12"/>
                <a:gd name="T7" fmla="*/ 10 h 12"/>
                <a:gd name="T8" fmla="*/ 8 w 12"/>
                <a:gd name="T9" fmla="*/ 12 h 12"/>
                <a:gd name="T10" fmla="*/ 8 w 12"/>
                <a:gd name="T11" fmla="*/ 12 h 12"/>
                <a:gd name="T12" fmla="*/ 12 w 12"/>
                <a:gd name="T13" fmla="*/ 4 h 12"/>
                <a:gd name="T14" fmla="*/ 12 w 12"/>
                <a:gd name="T15" fmla="*/ 2 h 12"/>
                <a:gd name="T16" fmla="*/ 12 w 12"/>
                <a:gd name="T17" fmla="*/ 0 h 12"/>
                <a:gd name="T18" fmla="*/ 12 w 12"/>
                <a:gd name="T19" fmla="*/ 0 h 12"/>
                <a:gd name="T20" fmla="*/ 6 w 12"/>
                <a:gd name="T21" fmla="*/ 6 h 12"/>
                <a:gd name="T22" fmla="*/ 4 w 12"/>
                <a:gd name="T23" fmla="*/ 8 h 12"/>
                <a:gd name="T24" fmla="*/ 0 w 12"/>
                <a:gd name="T25" fmla="*/ 8 h 12"/>
                <a:gd name="T26" fmla="*/ 0 w 12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0" name="Freeform 50046"/>
            <p:cNvSpPr>
              <a:spLocks/>
            </p:cNvSpPr>
            <p:nvPr/>
          </p:nvSpPr>
          <p:spPr bwMode="auto">
            <a:xfrm>
              <a:off x="362" y="597"/>
              <a:ext cx="28" cy="14"/>
            </a:xfrm>
            <a:custGeom>
              <a:avLst/>
              <a:gdLst>
                <a:gd name="T0" fmla="*/ 0 w 28"/>
                <a:gd name="T1" fmla="*/ 10 h 14"/>
                <a:gd name="T2" fmla="*/ 0 w 28"/>
                <a:gd name="T3" fmla="*/ 10 h 14"/>
                <a:gd name="T4" fmla="*/ 4 w 28"/>
                <a:gd name="T5" fmla="*/ 12 h 14"/>
                <a:gd name="T6" fmla="*/ 6 w 28"/>
                <a:gd name="T7" fmla="*/ 10 h 14"/>
                <a:gd name="T8" fmla="*/ 14 w 28"/>
                <a:gd name="T9" fmla="*/ 8 h 14"/>
                <a:gd name="T10" fmla="*/ 14 w 28"/>
                <a:gd name="T11" fmla="*/ 8 h 14"/>
                <a:gd name="T12" fmla="*/ 16 w 28"/>
                <a:gd name="T13" fmla="*/ 10 h 14"/>
                <a:gd name="T14" fmla="*/ 16 w 28"/>
                <a:gd name="T15" fmla="*/ 12 h 14"/>
                <a:gd name="T16" fmla="*/ 20 w 28"/>
                <a:gd name="T17" fmla="*/ 14 h 14"/>
                <a:gd name="T18" fmla="*/ 20 w 28"/>
                <a:gd name="T19" fmla="*/ 14 h 14"/>
                <a:gd name="T20" fmla="*/ 20 w 28"/>
                <a:gd name="T21" fmla="*/ 14 h 14"/>
                <a:gd name="T22" fmla="*/ 22 w 28"/>
                <a:gd name="T23" fmla="*/ 14 h 14"/>
                <a:gd name="T24" fmla="*/ 24 w 28"/>
                <a:gd name="T25" fmla="*/ 14 h 14"/>
                <a:gd name="T26" fmla="*/ 24 w 28"/>
                <a:gd name="T27" fmla="*/ 14 h 14"/>
                <a:gd name="T28" fmla="*/ 28 w 28"/>
                <a:gd name="T29" fmla="*/ 8 h 14"/>
                <a:gd name="T30" fmla="*/ 28 w 28"/>
                <a:gd name="T31" fmla="*/ 8 h 14"/>
                <a:gd name="T32" fmla="*/ 24 w 28"/>
                <a:gd name="T33" fmla="*/ 6 h 14"/>
                <a:gd name="T34" fmla="*/ 24 w 28"/>
                <a:gd name="T35" fmla="*/ 6 h 14"/>
                <a:gd name="T36" fmla="*/ 22 w 28"/>
                <a:gd name="T37" fmla="*/ 8 h 14"/>
                <a:gd name="T38" fmla="*/ 20 w 28"/>
                <a:gd name="T39" fmla="*/ 10 h 14"/>
                <a:gd name="T40" fmla="*/ 20 w 28"/>
                <a:gd name="T41" fmla="*/ 10 h 14"/>
                <a:gd name="T42" fmla="*/ 20 w 28"/>
                <a:gd name="T43" fmla="*/ 8 h 14"/>
                <a:gd name="T44" fmla="*/ 18 w 28"/>
                <a:gd name="T45" fmla="*/ 8 h 14"/>
                <a:gd name="T46" fmla="*/ 16 w 28"/>
                <a:gd name="T47" fmla="*/ 8 h 14"/>
                <a:gd name="T48" fmla="*/ 16 w 28"/>
                <a:gd name="T49" fmla="*/ 8 h 14"/>
                <a:gd name="T50" fmla="*/ 16 w 28"/>
                <a:gd name="T51" fmla="*/ 8 h 14"/>
                <a:gd name="T52" fmla="*/ 16 w 28"/>
                <a:gd name="T53" fmla="*/ 4 h 14"/>
                <a:gd name="T54" fmla="*/ 18 w 28"/>
                <a:gd name="T55" fmla="*/ 2 h 14"/>
                <a:gd name="T56" fmla="*/ 18 w 28"/>
                <a:gd name="T57" fmla="*/ 2 h 14"/>
                <a:gd name="T58" fmla="*/ 14 w 28"/>
                <a:gd name="T59" fmla="*/ 2 h 14"/>
                <a:gd name="T60" fmla="*/ 14 w 28"/>
                <a:gd name="T61" fmla="*/ 6 h 14"/>
                <a:gd name="T62" fmla="*/ 12 w 28"/>
                <a:gd name="T63" fmla="*/ 8 h 14"/>
                <a:gd name="T64" fmla="*/ 10 w 28"/>
                <a:gd name="T65" fmla="*/ 8 h 14"/>
                <a:gd name="T66" fmla="*/ 10 w 28"/>
                <a:gd name="T67" fmla="*/ 8 h 14"/>
                <a:gd name="T68" fmla="*/ 10 w 28"/>
                <a:gd name="T69" fmla="*/ 6 h 14"/>
                <a:gd name="T70" fmla="*/ 12 w 28"/>
                <a:gd name="T71" fmla="*/ 4 h 14"/>
                <a:gd name="T72" fmla="*/ 12 w 28"/>
                <a:gd name="T73" fmla="*/ 4 h 14"/>
                <a:gd name="T74" fmla="*/ 14 w 28"/>
                <a:gd name="T75" fmla="*/ 2 h 14"/>
                <a:gd name="T76" fmla="*/ 14 w 28"/>
                <a:gd name="T77" fmla="*/ 2 h 14"/>
                <a:gd name="T78" fmla="*/ 10 w 28"/>
                <a:gd name="T79" fmla="*/ 2 h 14"/>
                <a:gd name="T80" fmla="*/ 8 w 28"/>
                <a:gd name="T81" fmla="*/ 0 h 14"/>
                <a:gd name="T82" fmla="*/ 8 w 28"/>
                <a:gd name="T83" fmla="*/ 0 h 14"/>
                <a:gd name="T84" fmla="*/ 6 w 28"/>
                <a:gd name="T85" fmla="*/ 4 h 14"/>
                <a:gd name="T86" fmla="*/ 4 w 28"/>
                <a:gd name="T87" fmla="*/ 6 h 14"/>
                <a:gd name="T88" fmla="*/ 2 w 28"/>
                <a:gd name="T89" fmla="*/ 8 h 14"/>
                <a:gd name="T90" fmla="*/ 0 w 28"/>
                <a:gd name="T91" fmla="*/ 10 h 14"/>
                <a:gd name="T92" fmla="*/ 0 w 28"/>
                <a:gd name="T9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14">
                  <a:moveTo>
                    <a:pt x="0" y="10"/>
                  </a:moveTo>
                  <a:lnTo>
                    <a:pt x="0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1" name="Freeform 50047"/>
            <p:cNvSpPr>
              <a:spLocks/>
            </p:cNvSpPr>
            <p:nvPr/>
          </p:nvSpPr>
          <p:spPr bwMode="auto">
            <a:xfrm>
              <a:off x="572" y="597"/>
              <a:ext cx="6" cy="10"/>
            </a:xfrm>
            <a:custGeom>
              <a:avLst/>
              <a:gdLst>
                <a:gd name="T0" fmla="*/ 4 w 6"/>
                <a:gd name="T1" fmla="*/ 10 h 10"/>
                <a:gd name="T2" fmla="*/ 4 w 6"/>
                <a:gd name="T3" fmla="*/ 10 h 10"/>
                <a:gd name="T4" fmla="*/ 4 w 6"/>
                <a:gd name="T5" fmla="*/ 6 h 10"/>
                <a:gd name="T6" fmla="*/ 6 w 6"/>
                <a:gd name="T7" fmla="*/ 4 h 10"/>
                <a:gd name="T8" fmla="*/ 6 w 6"/>
                <a:gd name="T9" fmla="*/ 2 h 10"/>
                <a:gd name="T10" fmla="*/ 4 w 6"/>
                <a:gd name="T11" fmla="*/ 0 h 10"/>
                <a:gd name="T12" fmla="*/ 4 w 6"/>
                <a:gd name="T13" fmla="*/ 0 h 10"/>
                <a:gd name="T14" fmla="*/ 0 w 6"/>
                <a:gd name="T15" fmla="*/ 10 h 10"/>
                <a:gd name="T16" fmla="*/ 0 w 6"/>
                <a:gd name="T17" fmla="*/ 10 h 10"/>
                <a:gd name="T18" fmla="*/ 2 w 6"/>
                <a:gd name="T19" fmla="*/ 10 h 10"/>
                <a:gd name="T20" fmla="*/ 4 w 6"/>
                <a:gd name="T21" fmla="*/ 10 h 10"/>
                <a:gd name="T22" fmla="*/ 4 w 6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4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2" name="Freeform 50048"/>
            <p:cNvSpPr>
              <a:spLocks/>
            </p:cNvSpPr>
            <p:nvPr/>
          </p:nvSpPr>
          <p:spPr bwMode="auto">
            <a:xfrm>
              <a:off x="679" y="603"/>
              <a:ext cx="12" cy="18"/>
            </a:xfrm>
            <a:custGeom>
              <a:avLst/>
              <a:gdLst>
                <a:gd name="T0" fmla="*/ 2 w 12"/>
                <a:gd name="T1" fmla="*/ 18 h 18"/>
                <a:gd name="T2" fmla="*/ 2 w 12"/>
                <a:gd name="T3" fmla="*/ 18 h 18"/>
                <a:gd name="T4" fmla="*/ 4 w 12"/>
                <a:gd name="T5" fmla="*/ 14 h 18"/>
                <a:gd name="T6" fmla="*/ 6 w 12"/>
                <a:gd name="T7" fmla="*/ 10 h 18"/>
                <a:gd name="T8" fmla="*/ 6 w 12"/>
                <a:gd name="T9" fmla="*/ 10 h 18"/>
                <a:gd name="T10" fmla="*/ 8 w 12"/>
                <a:gd name="T11" fmla="*/ 12 h 18"/>
                <a:gd name="T12" fmla="*/ 10 w 12"/>
                <a:gd name="T13" fmla="*/ 12 h 18"/>
                <a:gd name="T14" fmla="*/ 12 w 12"/>
                <a:gd name="T15" fmla="*/ 8 h 18"/>
                <a:gd name="T16" fmla="*/ 12 w 12"/>
                <a:gd name="T17" fmla="*/ 4 h 18"/>
                <a:gd name="T18" fmla="*/ 10 w 12"/>
                <a:gd name="T19" fmla="*/ 0 h 18"/>
                <a:gd name="T20" fmla="*/ 10 w 12"/>
                <a:gd name="T21" fmla="*/ 0 h 18"/>
                <a:gd name="T22" fmla="*/ 6 w 12"/>
                <a:gd name="T23" fmla="*/ 4 h 18"/>
                <a:gd name="T24" fmla="*/ 10 w 12"/>
                <a:gd name="T25" fmla="*/ 6 h 18"/>
                <a:gd name="T26" fmla="*/ 10 w 12"/>
                <a:gd name="T27" fmla="*/ 6 h 18"/>
                <a:gd name="T28" fmla="*/ 8 w 12"/>
                <a:gd name="T29" fmla="*/ 6 h 18"/>
                <a:gd name="T30" fmla="*/ 8 w 12"/>
                <a:gd name="T31" fmla="*/ 8 h 18"/>
                <a:gd name="T32" fmla="*/ 4 w 12"/>
                <a:gd name="T33" fmla="*/ 8 h 18"/>
                <a:gd name="T34" fmla="*/ 4 w 12"/>
                <a:gd name="T35" fmla="*/ 8 h 18"/>
                <a:gd name="T36" fmla="*/ 2 w 12"/>
                <a:gd name="T37" fmla="*/ 12 h 18"/>
                <a:gd name="T38" fmla="*/ 0 w 12"/>
                <a:gd name="T39" fmla="*/ 16 h 18"/>
                <a:gd name="T40" fmla="*/ 2 w 12"/>
                <a:gd name="T41" fmla="*/ 18 h 18"/>
                <a:gd name="T42" fmla="*/ 2 w 12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8">
                  <a:moveTo>
                    <a:pt x="2" y="18"/>
                  </a:move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3" name="Freeform 50049"/>
            <p:cNvSpPr>
              <a:spLocks/>
            </p:cNvSpPr>
            <p:nvPr/>
          </p:nvSpPr>
          <p:spPr bwMode="auto">
            <a:xfrm>
              <a:off x="665" y="609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6 w 8"/>
                <a:gd name="T5" fmla="*/ 2 h 6"/>
                <a:gd name="T6" fmla="*/ 0 w 8"/>
                <a:gd name="T7" fmla="*/ 2 h 6"/>
                <a:gd name="T8" fmla="*/ 0 w 8"/>
                <a:gd name="T9" fmla="*/ 2 h 6"/>
                <a:gd name="T10" fmla="*/ 2 w 8"/>
                <a:gd name="T11" fmla="*/ 4 h 6"/>
                <a:gd name="T12" fmla="*/ 2 w 8"/>
                <a:gd name="T13" fmla="*/ 6 h 6"/>
                <a:gd name="T14" fmla="*/ 6 w 8"/>
                <a:gd name="T15" fmla="*/ 6 h 6"/>
                <a:gd name="T16" fmla="*/ 8 w 8"/>
                <a:gd name="T17" fmla="*/ 2 h 6"/>
                <a:gd name="T18" fmla="*/ 8 w 8"/>
                <a:gd name="T19" fmla="*/ 0 h 6"/>
                <a:gd name="T20" fmla="*/ 8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4" name="Freeform 50050"/>
            <p:cNvSpPr>
              <a:spLocks/>
            </p:cNvSpPr>
            <p:nvPr/>
          </p:nvSpPr>
          <p:spPr bwMode="auto">
            <a:xfrm>
              <a:off x="699" y="609"/>
              <a:ext cx="12" cy="6"/>
            </a:xfrm>
            <a:custGeom>
              <a:avLst/>
              <a:gdLst>
                <a:gd name="T0" fmla="*/ 6 w 12"/>
                <a:gd name="T1" fmla="*/ 0 h 6"/>
                <a:gd name="T2" fmla="*/ 6 w 12"/>
                <a:gd name="T3" fmla="*/ 0 h 6"/>
                <a:gd name="T4" fmla="*/ 6 w 12"/>
                <a:gd name="T5" fmla="*/ 2 h 6"/>
                <a:gd name="T6" fmla="*/ 4 w 12"/>
                <a:gd name="T7" fmla="*/ 0 h 6"/>
                <a:gd name="T8" fmla="*/ 4 w 12"/>
                <a:gd name="T9" fmla="*/ 0 h 6"/>
                <a:gd name="T10" fmla="*/ 0 w 12"/>
                <a:gd name="T11" fmla="*/ 6 h 6"/>
                <a:gd name="T12" fmla="*/ 0 w 12"/>
                <a:gd name="T13" fmla="*/ 6 h 6"/>
                <a:gd name="T14" fmla="*/ 6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10 w 12"/>
                <a:gd name="T21" fmla="*/ 2 h 6"/>
                <a:gd name="T22" fmla="*/ 10 w 12"/>
                <a:gd name="T23" fmla="*/ 2 h 6"/>
                <a:gd name="T24" fmla="*/ 10 w 12"/>
                <a:gd name="T25" fmla="*/ 2 h 6"/>
                <a:gd name="T26" fmla="*/ 8 w 12"/>
                <a:gd name="T27" fmla="*/ 4 h 6"/>
                <a:gd name="T28" fmla="*/ 8 w 12"/>
                <a:gd name="T29" fmla="*/ 6 h 6"/>
                <a:gd name="T30" fmla="*/ 6 w 12"/>
                <a:gd name="T31" fmla="*/ 6 h 6"/>
                <a:gd name="T32" fmla="*/ 6 w 12"/>
                <a:gd name="T33" fmla="*/ 6 h 6"/>
                <a:gd name="T34" fmla="*/ 6 w 12"/>
                <a:gd name="T35" fmla="*/ 4 h 6"/>
                <a:gd name="T36" fmla="*/ 6 w 12"/>
                <a:gd name="T37" fmla="*/ 4 h 6"/>
                <a:gd name="T38" fmla="*/ 8 w 12"/>
                <a:gd name="T39" fmla="*/ 2 h 6"/>
                <a:gd name="T40" fmla="*/ 8 w 12"/>
                <a:gd name="T41" fmla="*/ 2 h 6"/>
                <a:gd name="T42" fmla="*/ 6 w 12"/>
                <a:gd name="T43" fmla="*/ 0 h 6"/>
                <a:gd name="T44" fmla="*/ 6 w 12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6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5" name="Freeform 50051"/>
            <p:cNvSpPr>
              <a:spLocks/>
            </p:cNvSpPr>
            <p:nvPr/>
          </p:nvSpPr>
          <p:spPr bwMode="auto">
            <a:xfrm>
              <a:off x="558" y="617"/>
              <a:ext cx="4" cy="6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2 h 6"/>
                <a:gd name="T12" fmla="*/ 4 w 4"/>
                <a:gd name="T13" fmla="*/ 2 h 6"/>
                <a:gd name="T14" fmla="*/ 2 w 4"/>
                <a:gd name="T15" fmla="*/ 0 h 6"/>
                <a:gd name="T16" fmla="*/ 2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6" name="Freeform 50052"/>
            <p:cNvSpPr>
              <a:spLocks/>
            </p:cNvSpPr>
            <p:nvPr/>
          </p:nvSpPr>
          <p:spPr bwMode="auto">
            <a:xfrm>
              <a:off x="669" y="617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2 h 4"/>
                <a:gd name="T8" fmla="*/ 6 w 6"/>
                <a:gd name="T9" fmla="*/ 0 h 4"/>
                <a:gd name="T10" fmla="*/ 6 w 6"/>
                <a:gd name="T11" fmla="*/ 0 h 4"/>
                <a:gd name="T12" fmla="*/ 2 w 6"/>
                <a:gd name="T13" fmla="*/ 2 h 4"/>
                <a:gd name="T14" fmla="*/ 0 w 6"/>
                <a:gd name="T15" fmla="*/ 2 h 4"/>
                <a:gd name="T16" fmla="*/ 0 w 6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7" name="Freeform 50053"/>
            <p:cNvSpPr>
              <a:spLocks/>
            </p:cNvSpPr>
            <p:nvPr/>
          </p:nvSpPr>
          <p:spPr bwMode="auto">
            <a:xfrm>
              <a:off x="859" y="621"/>
              <a:ext cx="12" cy="14"/>
            </a:xfrm>
            <a:custGeom>
              <a:avLst/>
              <a:gdLst>
                <a:gd name="T0" fmla="*/ 2 w 12"/>
                <a:gd name="T1" fmla="*/ 2 h 14"/>
                <a:gd name="T2" fmla="*/ 2 w 12"/>
                <a:gd name="T3" fmla="*/ 2 h 14"/>
                <a:gd name="T4" fmla="*/ 2 w 12"/>
                <a:gd name="T5" fmla="*/ 14 h 14"/>
                <a:gd name="T6" fmla="*/ 2 w 12"/>
                <a:gd name="T7" fmla="*/ 14 h 14"/>
                <a:gd name="T8" fmla="*/ 8 w 12"/>
                <a:gd name="T9" fmla="*/ 12 h 14"/>
                <a:gd name="T10" fmla="*/ 10 w 12"/>
                <a:gd name="T11" fmla="*/ 12 h 14"/>
                <a:gd name="T12" fmla="*/ 12 w 12"/>
                <a:gd name="T13" fmla="*/ 8 h 14"/>
                <a:gd name="T14" fmla="*/ 12 w 12"/>
                <a:gd name="T15" fmla="*/ 8 h 14"/>
                <a:gd name="T16" fmla="*/ 8 w 12"/>
                <a:gd name="T17" fmla="*/ 8 h 14"/>
                <a:gd name="T18" fmla="*/ 6 w 12"/>
                <a:gd name="T19" fmla="*/ 8 h 14"/>
                <a:gd name="T20" fmla="*/ 6 w 12"/>
                <a:gd name="T21" fmla="*/ 8 h 14"/>
                <a:gd name="T22" fmla="*/ 8 w 12"/>
                <a:gd name="T23" fmla="*/ 6 h 14"/>
                <a:gd name="T24" fmla="*/ 10 w 12"/>
                <a:gd name="T25" fmla="*/ 6 h 14"/>
                <a:gd name="T26" fmla="*/ 10 w 12"/>
                <a:gd name="T27" fmla="*/ 6 h 14"/>
                <a:gd name="T28" fmla="*/ 12 w 12"/>
                <a:gd name="T29" fmla="*/ 4 h 14"/>
                <a:gd name="T30" fmla="*/ 12 w 12"/>
                <a:gd name="T31" fmla="*/ 4 h 14"/>
                <a:gd name="T32" fmla="*/ 6 w 12"/>
                <a:gd name="T33" fmla="*/ 2 h 14"/>
                <a:gd name="T34" fmla="*/ 4 w 12"/>
                <a:gd name="T35" fmla="*/ 2 h 14"/>
                <a:gd name="T36" fmla="*/ 6 w 12"/>
                <a:gd name="T37" fmla="*/ 0 h 14"/>
                <a:gd name="T38" fmla="*/ 6 w 12"/>
                <a:gd name="T39" fmla="*/ 0 h 14"/>
                <a:gd name="T40" fmla="*/ 2 w 12"/>
                <a:gd name="T41" fmla="*/ 0 h 14"/>
                <a:gd name="T42" fmla="*/ 0 w 12"/>
                <a:gd name="T43" fmla="*/ 2 h 14"/>
                <a:gd name="T44" fmla="*/ 0 w 12"/>
                <a:gd name="T45" fmla="*/ 4 h 14"/>
                <a:gd name="T46" fmla="*/ 2 w 12"/>
                <a:gd name="T47" fmla="*/ 2 h 14"/>
                <a:gd name="T48" fmla="*/ 2 w 12"/>
                <a:gd name="T4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14">
                  <a:moveTo>
                    <a:pt x="2" y="2"/>
                  </a:moveTo>
                  <a:lnTo>
                    <a:pt x="2" y="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8" name="Freeform 50054"/>
            <p:cNvSpPr>
              <a:spLocks noEditPoints="1"/>
            </p:cNvSpPr>
            <p:nvPr/>
          </p:nvSpPr>
          <p:spPr bwMode="auto">
            <a:xfrm>
              <a:off x="829" y="641"/>
              <a:ext cx="80" cy="42"/>
            </a:xfrm>
            <a:custGeom>
              <a:avLst/>
              <a:gdLst>
                <a:gd name="T0" fmla="*/ 64 w 80"/>
                <a:gd name="T1" fmla="*/ 2 h 42"/>
                <a:gd name="T2" fmla="*/ 50 w 80"/>
                <a:gd name="T3" fmla="*/ 4 h 42"/>
                <a:gd name="T4" fmla="*/ 40 w 80"/>
                <a:gd name="T5" fmla="*/ 2 h 42"/>
                <a:gd name="T6" fmla="*/ 30 w 80"/>
                <a:gd name="T7" fmla="*/ 10 h 42"/>
                <a:gd name="T8" fmla="*/ 32 w 80"/>
                <a:gd name="T9" fmla="*/ 12 h 42"/>
                <a:gd name="T10" fmla="*/ 34 w 80"/>
                <a:gd name="T11" fmla="*/ 14 h 42"/>
                <a:gd name="T12" fmla="*/ 18 w 80"/>
                <a:gd name="T13" fmla="*/ 14 h 42"/>
                <a:gd name="T14" fmla="*/ 8 w 80"/>
                <a:gd name="T15" fmla="*/ 18 h 42"/>
                <a:gd name="T16" fmla="*/ 20 w 80"/>
                <a:gd name="T17" fmla="*/ 16 h 42"/>
                <a:gd name="T18" fmla="*/ 20 w 80"/>
                <a:gd name="T19" fmla="*/ 20 h 42"/>
                <a:gd name="T20" fmla="*/ 8 w 80"/>
                <a:gd name="T21" fmla="*/ 26 h 42"/>
                <a:gd name="T22" fmla="*/ 2 w 80"/>
                <a:gd name="T23" fmla="*/ 28 h 42"/>
                <a:gd name="T24" fmla="*/ 0 w 80"/>
                <a:gd name="T25" fmla="*/ 32 h 42"/>
                <a:gd name="T26" fmla="*/ 8 w 80"/>
                <a:gd name="T27" fmla="*/ 36 h 42"/>
                <a:gd name="T28" fmla="*/ 12 w 80"/>
                <a:gd name="T29" fmla="*/ 36 h 42"/>
                <a:gd name="T30" fmla="*/ 12 w 80"/>
                <a:gd name="T31" fmla="*/ 40 h 42"/>
                <a:gd name="T32" fmla="*/ 14 w 80"/>
                <a:gd name="T33" fmla="*/ 40 h 42"/>
                <a:gd name="T34" fmla="*/ 18 w 80"/>
                <a:gd name="T35" fmla="*/ 28 h 42"/>
                <a:gd name="T36" fmla="*/ 20 w 80"/>
                <a:gd name="T37" fmla="*/ 32 h 42"/>
                <a:gd name="T38" fmla="*/ 18 w 80"/>
                <a:gd name="T39" fmla="*/ 36 h 42"/>
                <a:gd name="T40" fmla="*/ 20 w 80"/>
                <a:gd name="T41" fmla="*/ 36 h 42"/>
                <a:gd name="T42" fmla="*/ 24 w 80"/>
                <a:gd name="T43" fmla="*/ 36 h 42"/>
                <a:gd name="T44" fmla="*/ 26 w 80"/>
                <a:gd name="T45" fmla="*/ 38 h 42"/>
                <a:gd name="T46" fmla="*/ 28 w 80"/>
                <a:gd name="T47" fmla="*/ 30 h 42"/>
                <a:gd name="T48" fmla="*/ 26 w 80"/>
                <a:gd name="T49" fmla="*/ 28 h 42"/>
                <a:gd name="T50" fmla="*/ 24 w 80"/>
                <a:gd name="T51" fmla="*/ 32 h 42"/>
                <a:gd name="T52" fmla="*/ 22 w 80"/>
                <a:gd name="T53" fmla="*/ 26 h 42"/>
                <a:gd name="T54" fmla="*/ 34 w 80"/>
                <a:gd name="T55" fmla="*/ 26 h 42"/>
                <a:gd name="T56" fmla="*/ 38 w 80"/>
                <a:gd name="T57" fmla="*/ 26 h 42"/>
                <a:gd name="T58" fmla="*/ 46 w 80"/>
                <a:gd name="T59" fmla="*/ 18 h 42"/>
                <a:gd name="T60" fmla="*/ 44 w 80"/>
                <a:gd name="T61" fmla="*/ 22 h 42"/>
                <a:gd name="T62" fmla="*/ 64 w 80"/>
                <a:gd name="T63" fmla="*/ 24 h 42"/>
                <a:gd name="T64" fmla="*/ 62 w 80"/>
                <a:gd name="T65" fmla="*/ 32 h 42"/>
                <a:gd name="T66" fmla="*/ 76 w 80"/>
                <a:gd name="T67" fmla="*/ 24 h 42"/>
                <a:gd name="T68" fmla="*/ 76 w 80"/>
                <a:gd name="T69" fmla="*/ 20 h 42"/>
                <a:gd name="T70" fmla="*/ 76 w 80"/>
                <a:gd name="T71" fmla="*/ 18 h 42"/>
                <a:gd name="T72" fmla="*/ 74 w 80"/>
                <a:gd name="T73" fmla="*/ 16 h 42"/>
                <a:gd name="T74" fmla="*/ 78 w 80"/>
                <a:gd name="T75" fmla="*/ 10 h 42"/>
                <a:gd name="T76" fmla="*/ 80 w 80"/>
                <a:gd name="T77" fmla="*/ 4 h 42"/>
                <a:gd name="T78" fmla="*/ 76 w 80"/>
                <a:gd name="T79" fmla="*/ 4 h 42"/>
                <a:gd name="T80" fmla="*/ 74 w 80"/>
                <a:gd name="T81" fmla="*/ 4 h 42"/>
                <a:gd name="T82" fmla="*/ 78 w 80"/>
                <a:gd name="T83" fmla="*/ 2 h 42"/>
                <a:gd name="T84" fmla="*/ 80 w 80"/>
                <a:gd name="T85" fmla="*/ 0 h 42"/>
                <a:gd name="T86" fmla="*/ 66 w 80"/>
                <a:gd name="T87" fmla="*/ 2 h 42"/>
                <a:gd name="T88" fmla="*/ 32 w 80"/>
                <a:gd name="T89" fmla="*/ 20 h 42"/>
                <a:gd name="T90" fmla="*/ 36 w 80"/>
                <a:gd name="T91" fmla="*/ 16 h 42"/>
                <a:gd name="T92" fmla="*/ 36 w 80"/>
                <a:gd name="T93" fmla="*/ 18 h 42"/>
                <a:gd name="T94" fmla="*/ 32 w 80"/>
                <a:gd name="T95" fmla="*/ 20 h 42"/>
                <a:gd name="T96" fmla="*/ 40 w 80"/>
                <a:gd name="T97" fmla="*/ 10 h 42"/>
                <a:gd name="T98" fmla="*/ 42 w 80"/>
                <a:gd name="T99" fmla="*/ 8 h 42"/>
                <a:gd name="T100" fmla="*/ 40 w 80"/>
                <a:gd name="T101" fmla="*/ 14 h 42"/>
                <a:gd name="T102" fmla="*/ 46 w 80"/>
                <a:gd name="T103" fmla="*/ 8 h 42"/>
                <a:gd name="T104" fmla="*/ 52 w 80"/>
                <a:gd name="T105" fmla="*/ 6 h 42"/>
                <a:gd name="T106" fmla="*/ 46 w 80"/>
                <a:gd name="T10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42">
                  <a:moveTo>
                    <a:pt x="62" y="2"/>
                  </a:moveTo>
                  <a:lnTo>
                    <a:pt x="62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0" y="4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3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8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2" y="28"/>
                  </a:lnTo>
                  <a:lnTo>
                    <a:pt x="76" y="2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62" y="2"/>
                  </a:lnTo>
                  <a:close/>
                  <a:moveTo>
                    <a:pt x="32" y="20"/>
                  </a:moveTo>
                  <a:lnTo>
                    <a:pt x="32" y="20"/>
                  </a:lnTo>
                  <a:lnTo>
                    <a:pt x="32" y="18"/>
                  </a:lnTo>
                  <a:lnTo>
                    <a:pt x="36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09" name="Freeform 50055"/>
            <p:cNvSpPr>
              <a:spLocks/>
            </p:cNvSpPr>
            <p:nvPr/>
          </p:nvSpPr>
          <p:spPr bwMode="auto">
            <a:xfrm>
              <a:off x="588" y="665"/>
              <a:ext cx="6" cy="6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6 w 6"/>
                <a:gd name="T5" fmla="*/ 2 h 6"/>
                <a:gd name="T6" fmla="*/ 4 w 6"/>
                <a:gd name="T7" fmla="*/ 0 h 6"/>
                <a:gd name="T8" fmla="*/ 4 w 6"/>
                <a:gd name="T9" fmla="*/ 0 h 6"/>
                <a:gd name="T10" fmla="*/ 2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2 w 6"/>
                <a:gd name="T17" fmla="*/ 6 h 6"/>
                <a:gd name="T18" fmla="*/ 4 w 6"/>
                <a:gd name="T19" fmla="*/ 6 h 6"/>
                <a:gd name="T20" fmla="*/ 6 w 6"/>
                <a:gd name="T21" fmla="*/ 4 h 6"/>
                <a:gd name="T22" fmla="*/ 6 w 6"/>
                <a:gd name="T23" fmla="*/ 2 h 6"/>
                <a:gd name="T24" fmla="*/ 6 w 6"/>
                <a:gd name="T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0" name="Freeform 50056"/>
            <p:cNvSpPr>
              <a:spLocks noEditPoints="1"/>
            </p:cNvSpPr>
            <p:nvPr/>
          </p:nvSpPr>
          <p:spPr bwMode="auto">
            <a:xfrm>
              <a:off x="582" y="625"/>
              <a:ext cx="231" cy="68"/>
            </a:xfrm>
            <a:custGeom>
              <a:avLst/>
              <a:gdLst>
                <a:gd name="T0" fmla="*/ 217 w 231"/>
                <a:gd name="T1" fmla="*/ 0 h 68"/>
                <a:gd name="T2" fmla="*/ 187 w 231"/>
                <a:gd name="T3" fmla="*/ 10 h 68"/>
                <a:gd name="T4" fmla="*/ 153 w 231"/>
                <a:gd name="T5" fmla="*/ 26 h 68"/>
                <a:gd name="T6" fmla="*/ 143 w 231"/>
                <a:gd name="T7" fmla="*/ 28 h 68"/>
                <a:gd name="T8" fmla="*/ 129 w 231"/>
                <a:gd name="T9" fmla="*/ 34 h 68"/>
                <a:gd name="T10" fmla="*/ 113 w 231"/>
                <a:gd name="T11" fmla="*/ 26 h 68"/>
                <a:gd name="T12" fmla="*/ 101 w 231"/>
                <a:gd name="T13" fmla="*/ 22 h 68"/>
                <a:gd name="T14" fmla="*/ 73 w 231"/>
                <a:gd name="T15" fmla="*/ 26 h 68"/>
                <a:gd name="T16" fmla="*/ 91 w 231"/>
                <a:gd name="T17" fmla="*/ 24 h 68"/>
                <a:gd name="T18" fmla="*/ 73 w 231"/>
                <a:gd name="T19" fmla="*/ 38 h 68"/>
                <a:gd name="T20" fmla="*/ 47 w 231"/>
                <a:gd name="T21" fmla="*/ 32 h 68"/>
                <a:gd name="T22" fmla="*/ 41 w 231"/>
                <a:gd name="T23" fmla="*/ 42 h 68"/>
                <a:gd name="T24" fmla="*/ 35 w 231"/>
                <a:gd name="T25" fmla="*/ 40 h 68"/>
                <a:gd name="T26" fmla="*/ 2 w 231"/>
                <a:gd name="T27" fmla="*/ 52 h 68"/>
                <a:gd name="T28" fmla="*/ 26 w 231"/>
                <a:gd name="T29" fmla="*/ 48 h 68"/>
                <a:gd name="T30" fmla="*/ 20 w 231"/>
                <a:gd name="T31" fmla="*/ 54 h 68"/>
                <a:gd name="T32" fmla="*/ 43 w 231"/>
                <a:gd name="T33" fmla="*/ 58 h 68"/>
                <a:gd name="T34" fmla="*/ 69 w 231"/>
                <a:gd name="T35" fmla="*/ 60 h 68"/>
                <a:gd name="T36" fmla="*/ 103 w 231"/>
                <a:gd name="T37" fmla="*/ 54 h 68"/>
                <a:gd name="T38" fmla="*/ 121 w 231"/>
                <a:gd name="T39" fmla="*/ 68 h 68"/>
                <a:gd name="T40" fmla="*/ 121 w 231"/>
                <a:gd name="T41" fmla="*/ 56 h 68"/>
                <a:gd name="T42" fmla="*/ 161 w 231"/>
                <a:gd name="T43" fmla="*/ 56 h 68"/>
                <a:gd name="T44" fmla="*/ 165 w 231"/>
                <a:gd name="T45" fmla="*/ 52 h 68"/>
                <a:gd name="T46" fmla="*/ 167 w 231"/>
                <a:gd name="T47" fmla="*/ 38 h 68"/>
                <a:gd name="T48" fmla="*/ 183 w 231"/>
                <a:gd name="T49" fmla="*/ 46 h 68"/>
                <a:gd name="T50" fmla="*/ 201 w 231"/>
                <a:gd name="T51" fmla="*/ 52 h 68"/>
                <a:gd name="T52" fmla="*/ 211 w 231"/>
                <a:gd name="T53" fmla="*/ 60 h 68"/>
                <a:gd name="T54" fmla="*/ 215 w 231"/>
                <a:gd name="T55" fmla="*/ 46 h 68"/>
                <a:gd name="T56" fmla="*/ 203 w 231"/>
                <a:gd name="T57" fmla="*/ 46 h 68"/>
                <a:gd name="T58" fmla="*/ 211 w 231"/>
                <a:gd name="T59" fmla="*/ 28 h 68"/>
                <a:gd name="T60" fmla="*/ 217 w 231"/>
                <a:gd name="T61" fmla="*/ 22 h 68"/>
                <a:gd name="T62" fmla="*/ 225 w 231"/>
                <a:gd name="T63" fmla="*/ 18 h 68"/>
                <a:gd name="T64" fmla="*/ 35 w 231"/>
                <a:gd name="T65" fmla="*/ 56 h 68"/>
                <a:gd name="T66" fmla="*/ 49 w 231"/>
                <a:gd name="T67" fmla="*/ 54 h 68"/>
                <a:gd name="T68" fmla="*/ 49 w 231"/>
                <a:gd name="T69" fmla="*/ 56 h 68"/>
                <a:gd name="T70" fmla="*/ 53 w 231"/>
                <a:gd name="T71" fmla="*/ 50 h 68"/>
                <a:gd name="T72" fmla="*/ 65 w 231"/>
                <a:gd name="T73" fmla="*/ 44 h 68"/>
                <a:gd name="T74" fmla="*/ 67 w 231"/>
                <a:gd name="T75" fmla="*/ 50 h 68"/>
                <a:gd name="T76" fmla="*/ 73 w 231"/>
                <a:gd name="T77" fmla="*/ 52 h 68"/>
                <a:gd name="T78" fmla="*/ 139 w 231"/>
                <a:gd name="T79" fmla="*/ 32 h 68"/>
                <a:gd name="T80" fmla="*/ 101 w 231"/>
                <a:gd name="T81" fmla="*/ 32 h 68"/>
                <a:gd name="T82" fmla="*/ 89 w 231"/>
                <a:gd name="T83" fmla="*/ 42 h 68"/>
                <a:gd name="T84" fmla="*/ 111 w 231"/>
                <a:gd name="T85" fmla="*/ 56 h 68"/>
                <a:gd name="T86" fmla="*/ 123 w 231"/>
                <a:gd name="T87" fmla="*/ 50 h 68"/>
                <a:gd name="T88" fmla="*/ 109 w 231"/>
                <a:gd name="T89" fmla="*/ 54 h 68"/>
                <a:gd name="T90" fmla="*/ 107 w 231"/>
                <a:gd name="T91" fmla="*/ 48 h 68"/>
                <a:gd name="T92" fmla="*/ 95 w 231"/>
                <a:gd name="T93" fmla="*/ 48 h 68"/>
                <a:gd name="T94" fmla="*/ 113 w 231"/>
                <a:gd name="T95" fmla="*/ 38 h 68"/>
                <a:gd name="T96" fmla="*/ 133 w 231"/>
                <a:gd name="T97" fmla="*/ 38 h 68"/>
                <a:gd name="T98" fmla="*/ 151 w 231"/>
                <a:gd name="T99" fmla="*/ 50 h 68"/>
                <a:gd name="T100" fmla="*/ 155 w 231"/>
                <a:gd name="T101" fmla="*/ 40 h 68"/>
                <a:gd name="T102" fmla="*/ 157 w 231"/>
                <a:gd name="T103" fmla="*/ 48 h 68"/>
                <a:gd name="T104" fmla="*/ 199 w 231"/>
                <a:gd name="T105" fmla="*/ 42 h 68"/>
                <a:gd name="T106" fmla="*/ 189 w 231"/>
                <a:gd name="T107" fmla="*/ 32 h 68"/>
                <a:gd name="T108" fmla="*/ 187 w 231"/>
                <a:gd name="T109" fmla="*/ 46 h 68"/>
                <a:gd name="T110" fmla="*/ 177 w 231"/>
                <a:gd name="T111" fmla="*/ 32 h 68"/>
                <a:gd name="T112" fmla="*/ 199 w 231"/>
                <a:gd name="T113" fmla="*/ 28 h 68"/>
                <a:gd name="T114" fmla="*/ 199 w 231"/>
                <a:gd name="T115" fmla="*/ 20 h 68"/>
                <a:gd name="T116" fmla="*/ 203 w 231"/>
                <a:gd name="T117" fmla="*/ 24 h 68"/>
                <a:gd name="T118" fmla="*/ 205 w 231"/>
                <a:gd name="T1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68">
                  <a:moveTo>
                    <a:pt x="227" y="14"/>
                  </a:moveTo>
                  <a:lnTo>
                    <a:pt x="227" y="14"/>
                  </a:lnTo>
                  <a:lnTo>
                    <a:pt x="223" y="12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17" y="8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5" y="4"/>
                  </a:lnTo>
                  <a:lnTo>
                    <a:pt x="217" y="2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2"/>
                  </a:lnTo>
                  <a:lnTo>
                    <a:pt x="207" y="2"/>
                  </a:lnTo>
                  <a:lnTo>
                    <a:pt x="203" y="6"/>
                  </a:lnTo>
                  <a:lnTo>
                    <a:pt x="201" y="8"/>
                  </a:lnTo>
                  <a:lnTo>
                    <a:pt x="195" y="10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87" y="10"/>
                  </a:lnTo>
                  <a:lnTo>
                    <a:pt x="185" y="12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1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1" y="24"/>
                  </a:lnTo>
                  <a:lnTo>
                    <a:pt x="157" y="24"/>
                  </a:lnTo>
                  <a:lnTo>
                    <a:pt x="153" y="26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7" y="30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3" y="32"/>
                  </a:lnTo>
                  <a:lnTo>
                    <a:pt x="149" y="32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3" y="28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27" y="24"/>
                  </a:lnTo>
                  <a:lnTo>
                    <a:pt x="125" y="26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29" y="30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7" y="34"/>
                  </a:lnTo>
                  <a:lnTo>
                    <a:pt x="121" y="32"/>
                  </a:lnTo>
                  <a:lnTo>
                    <a:pt x="121" y="32"/>
                  </a:lnTo>
                  <a:lnTo>
                    <a:pt x="121" y="28"/>
                  </a:lnTo>
                  <a:lnTo>
                    <a:pt x="123" y="26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7" y="26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5" y="22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89" y="22"/>
                  </a:lnTo>
                  <a:lnTo>
                    <a:pt x="81" y="22"/>
                  </a:lnTo>
                  <a:lnTo>
                    <a:pt x="73" y="22"/>
                  </a:lnTo>
                  <a:lnTo>
                    <a:pt x="71" y="24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3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3" y="28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9" y="32"/>
                  </a:lnTo>
                  <a:lnTo>
                    <a:pt x="81" y="30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9" y="26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3" y="28"/>
                  </a:lnTo>
                  <a:lnTo>
                    <a:pt x="89" y="30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3" y="38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2"/>
                  </a:lnTo>
                  <a:lnTo>
                    <a:pt x="67" y="32"/>
                  </a:lnTo>
                  <a:lnTo>
                    <a:pt x="63" y="32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51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45" y="40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3" y="48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1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1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8" y="48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2" y="48"/>
                  </a:lnTo>
                  <a:lnTo>
                    <a:pt x="18" y="46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5" y="58"/>
                  </a:lnTo>
                  <a:lnTo>
                    <a:pt x="39" y="60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9" y="60"/>
                  </a:lnTo>
                  <a:lnTo>
                    <a:pt x="63" y="58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71" y="58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85" y="58"/>
                  </a:lnTo>
                  <a:lnTo>
                    <a:pt x="89" y="58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7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9" y="60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23" y="66"/>
                  </a:lnTo>
                  <a:lnTo>
                    <a:pt x="123" y="66"/>
                  </a:lnTo>
                  <a:lnTo>
                    <a:pt x="121" y="64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7" y="62"/>
                  </a:lnTo>
                  <a:lnTo>
                    <a:pt x="117" y="64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58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5" y="58"/>
                  </a:lnTo>
                  <a:lnTo>
                    <a:pt x="131" y="62"/>
                  </a:lnTo>
                  <a:lnTo>
                    <a:pt x="139" y="64"/>
                  </a:lnTo>
                  <a:lnTo>
                    <a:pt x="145" y="64"/>
                  </a:lnTo>
                  <a:lnTo>
                    <a:pt x="145" y="64"/>
                  </a:lnTo>
                  <a:lnTo>
                    <a:pt x="147" y="66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53" y="66"/>
                  </a:lnTo>
                  <a:lnTo>
                    <a:pt x="155" y="6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5" y="56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7" y="52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9" y="52"/>
                  </a:lnTo>
                  <a:lnTo>
                    <a:pt x="171" y="48"/>
                  </a:lnTo>
                  <a:lnTo>
                    <a:pt x="171" y="48"/>
                  </a:lnTo>
                  <a:lnTo>
                    <a:pt x="167" y="48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5" y="44"/>
                  </a:lnTo>
                  <a:lnTo>
                    <a:pt x="167" y="42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9" y="36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71" y="40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7" y="44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185" y="48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95" y="54"/>
                  </a:lnTo>
                  <a:lnTo>
                    <a:pt x="197" y="56"/>
                  </a:lnTo>
                  <a:lnTo>
                    <a:pt x="197" y="58"/>
                  </a:lnTo>
                  <a:lnTo>
                    <a:pt x="197" y="58"/>
                  </a:lnTo>
                  <a:lnTo>
                    <a:pt x="199" y="56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3" y="56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9" y="58"/>
                  </a:lnTo>
                  <a:lnTo>
                    <a:pt x="209" y="62"/>
                  </a:lnTo>
                  <a:lnTo>
                    <a:pt x="209" y="62"/>
                  </a:lnTo>
                  <a:lnTo>
                    <a:pt x="211" y="62"/>
                  </a:lnTo>
                  <a:lnTo>
                    <a:pt x="211" y="60"/>
                  </a:lnTo>
                  <a:lnTo>
                    <a:pt x="211" y="58"/>
                  </a:lnTo>
                  <a:lnTo>
                    <a:pt x="213" y="58"/>
                  </a:lnTo>
                  <a:lnTo>
                    <a:pt x="213" y="58"/>
                  </a:lnTo>
                  <a:lnTo>
                    <a:pt x="213" y="52"/>
                  </a:lnTo>
                  <a:lnTo>
                    <a:pt x="215" y="50"/>
                  </a:lnTo>
                  <a:lnTo>
                    <a:pt x="219" y="48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3" y="44"/>
                  </a:lnTo>
                  <a:lnTo>
                    <a:pt x="223" y="44"/>
                  </a:lnTo>
                  <a:lnTo>
                    <a:pt x="217" y="46"/>
                  </a:lnTo>
                  <a:lnTo>
                    <a:pt x="215" y="46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1" y="44"/>
                  </a:lnTo>
                  <a:lnTo>
                    <a:pt x="209" y="46"/>
                  </a:lnTo>
                  <a:lnTo>
                    <a:pt x="209" y="48"/>
                  </a:lnTo>
                  <a:lnTo>
                    <a:pt x="205" y="50"/>
                  </a:lnTo>
                  <a:lnTo>
                    <a:pt x="205" y="50"/>
                  </a:lnTo>
                  <a:lnTo>
                    <a:pt x="207" y="46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5" y="42"/>
                  </a:lnTo>
                  <a:lnTo>
                    <a:pt x="203" y="46"/>
                  </a:lnTo>
                  <a:lnTo>
                    <a:pt x="203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201" y="44"/>
                  </a:lnTo>
                  <a:lnTo>
                    <a:pt x="201" y="42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217" y="36"/>
                  </a:lnTo>
                  <a:lnTo>
                    <a:pt x="217" y="36"/>
                  </a:lnTo>
                  <a:lnTo>
                    <a:pt x="215" y="34"/>
                  </a:lnTo>
                  <a:lnTo>
                    <a:pt x="213" y="30"/>
                  </a:lnTo>
                  <a:lnTo>
                    <a:pt x="211" y="28"/>
                  </a:lnTo>
                  <a:lnTo>
                    <a:pt x="209" y="24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1" y="2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7" y="24"/>
                  </a:lnTo>
                  <a:lnTo>
                    <a:pt x="217" y="22"/>
                  </a:lnTo>
                  <a:lnTo>
                    <a:pt x="219" y="20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3" y="20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9" y="22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27" y="18"/>
                  </a:lnTo>
                  <a:lnTo>
                    <a:pt x="225" y="18"/>
                  </a:lnTo>
                  <a:lnTo>
                    <a:pt x="227" y="16"/>
                  </a:lnTo>
                  <a:lnTo>
                    <a:pt x="227" y="14"/>
                  </a:lnTo>
                  <a:lnTo>
                    <a:pt x="227" y="14"/>
                  </a:lnTo>
                  <a:close/>
                  <a:moveTo>
                    <a:pt x="35" y="58"/>
                  </a:moveTo>
                  <a:lnTo>
                    <a:pt x="35" y="58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35" y="58"/>
                  </a:lnTo>
                  <a:lnTo>
                    <a:pt x="35" y="58"/>
                  </a:lnTo>
                  <a:close/>
                  <a:moveTo>
                    <a:pt x="41" y="56"/>
                  </a:moveTo>
                  <a:lnTo>
                    <a:pt x="41" y="56"/>
                  </a:lnTo>
                  <a:lnTo>
                    <a:pt x="45" y="5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47" y="48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41" y="56"/>
                  </a:lnTo>
                  <a:close/>
                  <a:moveTo>
                    <a:pt x="49" y="56"/>
                  </a:moveTo>
                  <a:lnTo>
                    <a:pt x="49" y="56"/>
                  </a:lnTo>
                  <a:lnTo>
                    <a:pt x="51" y="52"/>
                  </a:lnTo>
                  <a:lnTo>
                    <a:pt x="53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3" y="56"/>
                  </a:lnTo>
                  <a:lnTo>
                    <a:pt x="49" y="56"/>
                  </a:lnTo>
                  <a:lnTo>
                    <a:pt x="49" y="56"/>
                  </a:lnTo>
                  <a:close/>
                  <a:moveTo>
                    <a:pt x="53" y="50"/>
                  </a:moveTo>
                  <a:lnTo>
                    <a:pt x="53" y="50"/>
                  </a:lnTo>
                  <a:lnTo>
                    <a:pt x="51" y="48"/>
                  </a:lnTo>
                  <a:lnTo>
                    <a:pt x="53" y="46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3" y="50"/>
                  </a:lnTo>
                  <a:lnTo>
                    <a:pt x="53" y="50"/>
                  </a:lnTo>
                  <a:close/>
                  <a:moveTo>
                    <a:pt x="59" y="38"/>
                  </a:moveTo>
                  <a:lnTo>
                    <a:pt x="59" y="38"/>
                  </a:lnTo>
                  <a:lnTo>
                    <a:pt x="61" y="38"/>
                  </a:lnTo>
                  <a:lnTo>
                    <a:pt x="63" y="38"/>
                  </a:lnTo>
                  <a:lnTo>
                    <a:pt x="65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3" y="42"/>
                  </a:lnTo>
                  <a:lnTo>
                    <a:pt x="61" y="42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59" y="38"/>
                  </a:lnTo>
                  <a:close/>
                  <a:moveTo>
                    <a:pt x="63" y="50"/>
                  </a:moveTo>
                  <a:lnTo>
                    <a:pt x="63" y="50"/>
                  </a:lnTo>
                  <a:lnTo>
                    <a:pt x="63" y="48"/>
                  </a:lnTo>
                  <a:lnTo>
                    <a:pt x="65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7" y="50"/>
                  </a:lnTo>
                  <a:lnTo>
                    <a:pt x="63" y="50"/>
                  </a:lnTo>
                  <a:lnTo>
                    <a:pt x="63" y="50"/>
                  </a:lnTo>
                  <a:close/>
                  <a:moveTo>
                    <a:pt x="73" y="52"/>
                  </a:moveTo>
                  <a:lnTo>
                    <a:pt x="73" y="52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48"/>
                  </a:lnTo>
                  <a:lnTo>
                    <a:pt x="77" y="50"/>
                  </a:lnTo>
                  <a:lnTo>
                    <a:pt x="73" y="52"/>
                  </a:lnTo>
                  <a:lnTo>
                    <a:pt x="73" y="52"/>
                  </a:lnTo>
                  <a:close/>
                  <a:moveTo>
                    <a:pt x="157" y="30"/>
                  </a:moveTo>
                  <a:lnTo>
                    <a:pt x="157" y="30"/>
                  </a:lnTo>
                  <a:lnTo>
                    <a:pt x="159" y="26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6"/>
                  </a:lnTo>
                  <a:lnTo>
                    <a:pt x="161" y="28"/>
                  </a:lnTo>
                  <a:lnTo>
                    <a:pt x="157" y="30"/>
                  </a:lnTo>
                  <a:lnTo>
                    <a:pt x="157" y="30"/>
                  </a:lnTo>
                  <a:close/>
                  <a:moveTo>
                    <a:pt x="139" y="32"/>
                  </a:moveTo>
                  <a:lnTo>
                    <a:pt x="139" y="32"/>
                  </a:lnTo>
                  <a:lnTo>
                    <a:pt x="133" y="30"/>
                  </a:lnTo>
                  <a:lnTo>
                    <a:pt x="131" y="30"/>
                  </a:lnTo>
                  <a:lnTo>
                    <a:pt x="129" y="30"/>
                  </a:lnTo>
                  <a:lnTo>
                    <a:pt x="129" y="30"/>
                  </a:lnTo>
                  <a:lnTo>
                    <a:pt x="131" y="28"/>
                  </a:lnTo>
                  <a:lnTo>
                    <a:pt x="135" y="28"/>
                  </a:lnTo>
                  <a:lnTo>
                    <a:pt x="137" y="28"/>
                  </a:lnTo>
                  <a:lnTo>
                    <a:pt x="139" y="32"/>
                  </a:lnTo>
                  <a:lnTo>
                    <a:pt x="139" y="32"/>
                  </a:lnTo>
                  <a:close/>
                  <a:moveTo>
                    <a:pt x="103" y="30"/>
                  </a:moveTo>
                  <a:lnTo>
                    <a:pt x="103" y="30"/>
                  </a:lnTo>
                  <a:lnTo>
                    <a:pt x="101" y="32"/>
                  </a:lnTo>
                  <a:lnTo>
                    <a:pt x="97" y="34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3" y="32"/>
                  </a:lnTo>
                  <a:lnTo>
                    <a:pt x="95" y="32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4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7" y="46"/>
                  </a:ln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111" y="56"/>
                  </a:moveTo>
                  <a:lnTo>
                    <a:pt x="111" y="56"/>
                  </a:lnTo>
                  <a:lnTo>
                    <a:pt x="115" y="54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1" y="56"/>
                  </a:lnTo>
                  <a:lnTo>
                    <a:pt x="111" y="56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45" y="60"/>
                  </a:lnTo>
                  <a:lnTo>
                    <a:pt x="141" y="58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5" y="50"/>
                  </a:lnTo>
                  <a:lnTo>
                    <a:pt x="123" y="50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9" y="50"/>
                  </a:lnTo>
                  <a:lnTo>
                    <a:pt x="115" y="48"/>
                  </a:lnTo>
                  <a:lnTo>
                    <a:pt x="113" y="46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9" y="48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09" y="54"/>
                  </a:lnTo>
                  <a:lnTo>
                    <a:pt x="109" y="58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2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5" y="46"/>
                  </a:lnTo>
                  <a:lnTo>
                    <a:pt x="105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99" y="52"/>
                  </a:lnTo>
                  <a:lnTo>
                    <a:pt x="97" y="48"/>
                  </a:lnTo>
                  <a:lnTo>
                    <a:pt x="95" y="48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2"/>
                  </a:lnTo>
                  <a:lnTo>
                    <a:pt x="95" y="40"/>
                  </a:lnTo>
                  <a:lnTo>
                    <a:pt x="99" y="38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5" y="36"/>
                  </a:lnTo>
                  <a:lnTo>
                    <a:pt x="107" y="36"/>
                  </a:lnTo>
                  <a:lnTo>
                    <a:pt x="111" y="34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21" y="34"/>
                  </a:lnTo>
                  <a:lnTo>
                    <a:pt x="125" y="36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33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7" y="38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41" y="38"/>
                  </a:lnTo>
                  <a:lnTo>
                    <a:pt x="145" y="40"/>
                  </a:lnTo>
                  <a:lnTo>
                    <a:pt x="145" y="40"/>
                  </a:lnTo>
                  <a:lnTo>
                    <a:pt x="143" y="44"/>
                  </a:lnTo>
                  <a:lnTo>
                    <a:pt x="145" y="48"/>
                  </a:lnTo>
                  <a:lnTo>
                    <a:pt x="147" y="48"/>
                  </a:lnTo>
                  <a:lnTo>
                    <a:pt x="151" y="50"/>
                  </a:lnTo>
                  <a:lnTo>
                    <a:pt x="151" y="50"/>
                  </a:lnTo>
                  <a:lnTo>
                    <a:pt x="149" y="62"/>
                  </a:lnTo>
                  <a:lnTo>
                    <a:pt x="149" y="62"/>
                  </a:lnTo>
                  <a:close/>
                  <a:moveTo>
                    <a:pt x="153" y="46"/>
                  </a:moveTo>
                  <a:lnTo>
                    <a:pt x="153" y="46"/>
                  </a:lnTo>
                  <a:lnTo>
                    <a:pt x="151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51" y="40"/>
                  </a:lnTo>
                  <a:lnTo>
                    <a:pt x="155" y="40"/>
                  </a:lnTo>
                  <a:lnTo>
                    <a:pt x="157" y="38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61" y="36"/>
                  </a:lnTo>
                  <a:lnTo>
                    <a:pt x="163" y="36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59" y="40"/>
                  </a:lnTo>
                  <a:lnTo>
                    <a:pt x="157" y="42"/>
                  </a:lnTo>
                  <a:lnTo>
                    <a:pt x="153" y="46"/>
                  </a:lnTo>
                  <a:lnTo>
                    <a:pt x="153" y="46"/>
                  </a:lnTo>
                  <a:close/>
                  <a:moveTo>
                    <a:pt x="157" y="48"/>
                  </a:moveTo>
                  <a:lnTo>
                    <a:pt x="157" y="48"/>
                  </a:lnTo>
                  <a:lnTo>
                    <a:pt x="159" y="44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3" y="46"/>
                  </a:lnTo>
                  <a:lnTo>
                    <a:pt x="161" y="48"/>
                  </a:lnTo>
                  <a:lnTo>
                    <a:pt x="157" y="48"/>
                  </a:lnTo>
                  <a:lnTo>
                    <a:pt x="157" y="48"/>
                  </a:lnTo>
                  <a:close/>
                  <a:moveTo>
                    <a:pt x="199" y="42"/>
                  </a:moveTo>
                  <a:lnTo>
                    <a:pt x="199" y="42"/>
                  </a:lnTo>
                  <a:lnTo>
                    <a:pt x="199" y="46"/>
                  </a:lnTo>
                  <a:lnTo>
                    <a:pt x="197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4"/>
                  </a:lnTo>
                  <a:lnTo>
                    <a:pt x="199" y="42"/>
                  </a:lnTo>
                  <a:lnTo>
                    <a:pt x="199" y="42"/>
                  </a:lnTo>
                  <a:close/>
                  <a:moveTo>
                    <a:pt x="197" y="36"/>
                  </a:moveTo>
                  <a:lnTo>
                    <a:pt x="197" y="36"/>
                  </a:lnTo>
                  <a:lnTo>
                    <a:pt x="193" y="34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7" y="38"/>
                  </a:lnTo>
                  <a:lnTo>
                    <a:pt x="189" y="38"/>
                  </a:lnTo>
                  <a:lnTo>
                    <a:pt x="191" y="40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95" y="42"/>
                  </a:lnTo>
                  <a:lnTo>
                    <a:pt x="191" y="42"/>
                  </a:lnTo>
                  <a:lnTo>
                    <a:pt x="189" y="42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85" y="44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5" y="36"/>
                  </a:lnTo>
                  <a:lnTo>
                    <a:pt x="177" y="34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71" y="30"/>
                  </a:lnTo>
                  <a:lnTo>
                    <a:pt x="171" y="3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7" y="18"/>
                  </a:lnTo>
                  <a:lnTo>
                    <a:pt x="185" y="20"/>
                  </a:lnTo>
                  <a:lnTo>
                    <a:pt x="193" y="24"/>
                  </a:lnTo>
                  <a:lnTo>
                    <a:pt x="195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8"/>
                  </a:lnTo>
                  <a:lnTo>
                    <a:pt x="197" y="30"/>
                  </a:lnTo>
                  <a:lnTo>
                    <a:pt x="195" y="32"/>
                  </a:lnTo>
                  <a:lnTo>
                    <a:pt x="197" y="36"/>
                  </a:lnTo>
                  <a:lnTo>
                    <a:pt x="197" y="36"/>
                  </a:lnTo>
                  <a:close/>
                  <a:moveTo>
                    <a:pt x="195" y="20"/>
                  </a:moveTo>
                  <a:lnTo>
                    <a:pt x="195" y="20"/>
                  </a:lnTo>
                  <a:lnTo>
                    <a:pt x="197" y="18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5" y="20"/>
                  </a:lnTo>
                  <a:lnTo>
                    <a:pt x="195" y="20"/>
                  </a:lnTo>
                  <a:close/>
                  <a:moveTo>
                    <a:pt x="201" y="24"/>
                  </a:moveTo>
                  <a:lnTo>
                    <a:pt x="201" y="24"/>
                  </a:lnTo>
                  <a:lnTo>
                    <a:pt x="201" y="20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4"/>
                  </a:lnTo>
                  <a:lnTo>
                    <a:pt x="201" y="24"/>
                  </a:lnTo>
                  <a:lnTo>
                    <a:pt x="201" y="24"/>
                  </a:lnTo>
                  <a:close/>
                  <a:moveTo>
                    <a:pt x="205" y="16"/>
                  </a:moveTo>
                  <a:lnTo>
                    <a:pt x="205" y="16"/>
                  </a:lnTo>
                  <a:lnTo>
                    <a:pt x="205" y="14"/>
                  </a:lnTo>
                  <a:lnTo>
                    <a:pt x="207" y="14"/>
                  </a:lnTo>
                  <a:lnTo>
                    <a:pt x="213" y="14"/>
                  </a:lnTo>
                  <a:lnTo>
                    <a:pt x="213" y="14"/>
                  </a:lnTo>
                  <a:lnTo>
                    <a:pt x="211" y="16"/>
                  </a:lnTo>
                  <a:lnTo>
                    <a:pt x="209" y="16"/>
                  </a:lnTo>
                  <a:lnTo>
                    <a:pt x="205" y="16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1" name="Freeform 50057"/>
            <p:cNvSpPr>
              <a:spLocks/>
            </p:cNvSpPr>
            <p:nvPr/>
          </p:nvSpPr>
          <p:spPr bwMode="auto">
            <a:xfrm>
              <a:off x="797" y="627"/>
              <a:ext cx="10" cy="4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6 w 10"/>
                <a:gd name="T5" fmla="*/ 4 h 4"/>
                <a:gd name="T6" fmla="*/ 8 w 10"/>
                <a:gd name="T7" fmla="*/ 4 h 4"/>
                <a:gd name="T8" fmla="*/ 10 w 10"/>
                <a:gd name="T9" fmla="*/ 2 h 4"/>
                <a:gd name="T10" fmla="*/ 10 w 10"/>
                <a:gd name="T11" fmla="*/ 2 h 4"/>
                <a:gd name="T12" fmla="*/ 8 w 10"/>
                <a:gd name="T13" fmla="*/ 0 h 4"/>
                <a:gd name="T14" fmla="*/ 4 w 10"/>
                <a:gd name="T15" fmla="*/ 0 h 4"/>
                <a:gd name="T16" fmla="*/ 0 w 10"/>
                <a:gd name="T17" fmla="*/ 4 h 4"/>
                <a:gd name="T18" fmla="*/ 0 w 1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2" name="Freeform 50058"/>
            <p:cNvSpPr>
              <a:spLocks/>
            </p:cNvSpPr>
            <p:nvPr/>
          </p:nvSpPr>
          <p:spPr bwMode="auto">
            <a:xfrm>
              <a:off x="897" y="631"/>
              <a:ext cx="8" cy="2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4 w 8"/>
                <a:gd name="T5" fmla="*/ 0 h 2"/>
                <a:gd name="T6" fmla="*/ 2 w 8"/>
                <a:gd name="T7" fmla="*/ 0 h 2"/>
                <a:gd name="T8" fmla="*/ 0 w 8"/>
                <a:gd name="T9" fmla="*/ 2 h 2"/>
                <a:gd name="T10" fmla="*/ 0 w 8"/>
                <a:gd name="T11" fmla="*/ 2 h 2"/>
                <a:gd name="T12" fmla="*/ 6 w 8"/>
                <a:gd name="T13" fmla="*/ 2 h 2"/>
                <a:gd name="T14" fmla="*/ 8 w 8"/>
                <a:gd name="T15" fmla="*/ 2 h 2"/>
                <a:gd name="T16" fmla="*/ 8 w 8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3" name="Freeform 50059"/>
            <p:cNvSpPr>
              <a:spLocks/>
            </p:cNvSpPr>
            <p:nvPr/>
          </p:nvSpPr>
          <p:spPr bwMode="auto">
            <a:xfrm>
              <a:off x="380" y="639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0 h 2"/>
                <a:gd name="T10" fmla="*/ 6 w 6"/>
                <a:gd name="T11" fmla="*/ 0 h 2"/>
                <a:gd name="T12" fmla="*/ 6 w 6"/>
                <a:gd name="T13" fmla="*/ 0 h 2"/>
                <a:gd name="T14" fmla="*/ 6 w 6"/>
                <a:gd name="T15" fmla="*/ 0 h 2"/>
                <a:gd name="T16" fmla="*/ 4 w 6"/>
                <a:gd name="T17" fmla="*/ 0 h 2"/>
                <a:gd name="T18" fmla="*/ 0 w 6"/>
                <a:gd name="T19" fmla="*/ 0 h 2"/>
                <a:gd name="T20" fmla="*/ 0 w 6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4" name="Freeform 50060"/>
            <p:cNvSpPr>
              <a:spLocks/>
            </p:cNvSpPr>
            <p:nvPr/>
          </p:nvSpPr>
          <p:spPr bwMode="auto">
            <a:xfrm>
              <a:off x="400" y="627"/>
              <a:ext cx="34" cy="28"/>
            </a:xfrm>
            <a:custGeom>
              <a:avLst/>
              <a:gdLst>
                <a:gd name="T0" fmla="*/ 0 w 34"/>
                <a:gd name="T1" fmla="*/ 8 h 28"/>
                <a:gd name="T2" fmla="*/ 0 w 34"/>
                <a:gd name="T3" fmla="*/ 8 h 28"/>
                <a:gd name="T4" fmla="*/ 4 w 34"/>
                <a:gd name="T5" fmla="*/ 6 h 28"/>
                <a:gd name="T6" fmla="*/ 10 w 34"/>
                <a:gd name="T7" fmla="*/ 6 h 28"/>
                <a:gd name="T8" fmla="*/ 10 w 34"/>
                <a:gd name="T9" fmla="*/ 6 h 28"/>
                <a:gd name="T10" fmla="*/ 8 w 34"/>
                <a:gd name="T11" fmla="*/ 8 h 28"/>
                <a:gd name="T12" fmla="*/ 10 w 34"/>
                <a:gd name="T13" fmla="*/ 10 h 28"/>
                <a:gd name="T14" fmla="*/ 10 w 34"/>
                <a:gd name="T15" fmla="*/ 10 h 28"/>
                <a:gd name="T16" fmla="*/ 14 w 34"/>
                <a:gd name="T17" fmla="*/ 10 h 28"/>
                <a:gd name="T18" fmla="*/ 16 w 34"/>
                <a:gd name="T19" fmla="*/ 8 h 28"/>
                <a:gd name="T20" fmla="*/ 16 w 34"/>
                <a:gd name="T21" fmla="*/ 10 h 28"/>
                <a:gd name="T22" fmla="*/ 16 w 34"/>
                <a:gd name="T23" fmla="*/ 10 h 28"/>
                <a:gd name="T24" fmla="*/ 14 w 34"/>
                <a:gd name="T25" fmla="*/ 14 h 28"/>
                <a:gd name="T26" fmla="*/ 12 w 34"/>
                <a:gd name="T27" fmla="*/ 18 h 28"/>
                <a:gd name="T28" fmla="*/ 12 w 34"/>
                <a:gd name="T29" fmla="*/ 18 h 28"/>
                <a:gd name="T30" fmla="*/ 16 w 34"/>
                <a:gd name="T31" fmla="*/ 20 h 28"/>
                <a:gd name="T32" fmla="*/ 20 w 34"/>
                <a:gd name="T33" fmla="*/ 20 h 28"/>
                <a:gd name="T34" fmla="*/ 20 w 34"/>
                <a:gd name="T35" fmla="*/ 20 h 28"/>
                <a:gd name="T36" fmla="*/ 18 w 34"/>
                <a:gd name="T37" fmla="*/ 22 h 28"/>
                <a:gd name="T38" fmla="*/ 16 w 34"/>
                <a:gd name="T39" fmla="*/ 24 h 28"/>
                <a:gd name="T40" fmla="*/ 14 w 34"/>
                <a:gd name="T41" fmla="*/ 22 h 28"/>
                <a:gd name="T42" fmla="*/ 14 w 34"/>
                <a:gd name="T43" fmla="*/ 22 h 28"/>
                <a:gd name="T44" fmla="*/ 14 w 34"/>
                <a:gd name="T45" fmla="*/ 28 h 28"/>
                <a:gd name="T46" fmla="*/ 14 w 34"/>
                <a:gd name="T47" fmla="*/ 28 h 28"/>
                <a:gd name="T48" fmla="*/ 18 w 34"/>
                <a:gd name="T49" fmla="*/ 26 h 28"/>
                <a:gd name="T50" fmla="*/ 18 w 34"/>
                <a:gd name="T51" fmla="*/ 26 h 28"/>
                <a:gd name="T52" fmla="*/ 18 w 34"/>
                <a:gd name="T53" fmla="*/ 28 h 28"/>
                <a:gd name="T54" fmla="*/ 18 w 34"/>
                <a:gd name="T55" fmla="*/ 28 h 28"/>
                <a:gd name="T56" fmla="*/ 26 w 34"/>
                <a:gd name="T57" fmla="*/ 24 h 28"/>
                <a:gd name="T58" fmla="*/ 30 w 34"/>
                <a:gd name="T59" fmla="*/ 24 h 28"/>
                <a:gd name="T60" fmla="*/ 34 w 34"/>
                <a:gd name="T61" fmla="*/ 22 h 28"/>
                <a:gd name="T62" fmla="*/ 34 w 34"/>
                <a:gd name="T63" fmla="*/ 22 h 28"/>
                <a:gd name="T64" fmla="*/ 34 w 34"/>
                <a:gd name="T65" fmla="*/ 20 h 28"/>
                <a:gd name="T66" fmla="*/ 32 w 34"/>
                <a:gd name="T67" fmla="*/ 20 h 28"/>
                <a:gd name="T68" fmla="*/ 32 w 34"/>
                <a:gd name="T69" fmla="*/ 18 h 28"/>
                <a:gd name="T70" fmla="*/ 32 w 34"/>
                <a:gd name="T71" fmla="*/ 16 h 28"/>
                <a:gd name="T72" fmla="*/ 32 w 34"/>
                <a:gd name="T73" fmla="*/ 16 h 28"/>
                <a:gd name="T74" fmla="*/ 28 w 34"/>
                <a:gd name="T75" fmla="*/ 16 h 28"/>
                <a:gd name="T76" fmla="*/ 26 w 34"/>
                <a:gd name="T77" fmla="*/ 18 h 28"/>
                <a:gd name="T78" fmla="*/ 24 w 34"/>
                <a:gd name="T79" fmla="*/ 20 h 28"/>
                <a:gd name="T80" fmla="*/ 20 w 34"/>
                <a:gd name="T81" fmla="*/ 18 h 28"/>
                <a:gd name="T82" fmla="*/ 20 w 34"/>
                <a:gd name="T83" fmla="*/ 18 h 28"/>
                <a:gd name="T84" fmla="*/ 24 w 34"/>
                <a:gd name="T85" fmla="*/ 16 h 28"/>
                <a:gd name="T86" fmla="*/ 28 w 34"/>
                <a:gd name="T87" fmla="*/ 12 h 28"/>
                <a:gd name="T88" fmla="*/ 28 w 34"/>
                <a:gd name="T89" fmla="*/ 12 h 28"/>
                <a:gd name="T90" fmla="*/ 24 w 34"/>
                <a:gd name="T91" fmla="*/ 12 h 28"/>
                <a:gd name="T92" fmla="*/ 20 w 34"/>
                <a:gd name="T93" fmla="*/ 12 h 28"/>
                <a:gd name="T94" fmla="*/ 20 w 34"/>
                <a:gd name="T95" fmla="*/ 12 h 28"/>
                <a:gd name="T96" fmla="*/ 18 w 34"/>
                <a:gd name="T97" fmla="*/ 10 h 28"/>
                <a:gd name="T98" fmla="*/ 16 w 34"/>
                <a:gd name="T99" fmla="*/ 6 h 28"/>
                <a:gd name="T100" fmla="*/ 16 w 34"/>
                <a:gd name="T101" fmla="*/ 6 h 28"/>
                <a:gd name="T102" fmla="*/ 14 w 34"/>
                <a:gd name="T103" fmla="*/ 6 h 28"/>
                <a:gd name="T104" fmla="*/ 10 w 34"/>
                <a:gd name="T105" fmla="*/ 6 h 28"/>
                <a:gd name="T106" fmla="*/ 10 w 34"/>
                <a:gd name="T107" fmla="*/ 6 h 28"/>
                <a:gd name="T108" fmla="*/ 8 w 34"/>
                <a:gd name="T109" fmla="*/ 2 h 28"/>
                <a:gd name="T110" fmla="*/ 4 w 34"/>
                <a:gd name="T111" fmla="*/ 0 h 28"/>
                <a:gd name="T112" fmla="*/ 4 w 34"/>
                <a:gd name="T113" fmla="*/ 0 h 28"/>
                <a:gd name="T114" fmla="*/ 0 w 34"/>
                <a:gd name="T115" fmla="*/ 4 h 28"/>
                <a:gd name="T116" fmla="*/ 0 w 34"/>
                <a:gd name="T117" fmla="*/ 6 h 28"/>
                <a:gd name="T118" fmla="*/ 0 w 34"/>
                <a:gd name="T119" fmla="*/ 8 h 28"/>
                <a:gd name="T120" fmla="*/ 0 w 34"/>
                <a:gd name="T121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" h="28">
                  <a:moveTo>
                    <a:pt x="0" y="8"/>
                  </a:moveTo>
                  <a:lnTo>
                    <a:pt x="0" y="8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5" name="Freeform 50061"/>
            <p:cNvSpPr>
              <a:spLocks/>
            </p:cNvSpPr>
            <p:nvPr/>
          </p:nvSpPr>
          <p:spPr bwMode="auto">
            <a:xfrm>
              <a:off x="831" y="649"/>
              <a:ext cx="14" cy="6"/>
            </a:xfrm>
            <a:custGeom>
              <a:avLst/>
              <a:gdLst>
                <a:gd name="T0" fmla="*/ 8 w 14"/>
                <a:gd name="T1" fmla="*/ 6 h 6"/>
                <a:gd name="T2" fmla="*/ 8 w 14"/>
                <a:gd name="T3" fmla="*/ 6 h 6"/>
                <a:gd name="T4" fmla="*/ 10 w 14"/>
                <a:gd name="T5" fmla="*/ 2 h 6"/>
                <a:gd name="T6" fmla="*/ 12 w 14"/>
                <a:gd name="T7" fmla="*/ 2 h 6"/>
                <a:gd name="T8" fmla="*/ 14 w 14"/>
                <a:gd name="T9" fmla="*/ 2 h 6"/>
                <a:gd name="T10" fmla="*/ 14 w 14"/>
                <a:gd name="T11" fmla="*/ 2 h 6"/>
                <a:gd name="T12" fmla="*/ 10 w 14"/>
                <a:gd name="T13" fmla="*/ 2 h 6"/>
                <a:gd name="T14" fmla="*/ 6 w 14"/>
                <a:gd name="T15" fmla="*/ 0 h 6"/>
                <a:gd name="T16" fmla="*/ 2 w 14"/>
                <a:gd name="T17" fmla="*/ 0 h 6"/>
                <a:gd name="T18" fmla="*/ 0 w 14"/>
                <a:gd name="T19" fmla="*/ 2 h 6"/>
                <a:gd name="T20" fmla="*/ 0 w 14"/>
                <a:gd name="T21" fmla="*/ 2 h 6"/>
                <a:gd name="T22" fmla="*/ 2 w 14"/>
                <a:gd name="T23" fmla="*/ 2 h 6"/>
                <a:gd name="T24" fmla="*/ 4 w 14"/>
                <a:gd name="T25" fmla="*/ 4 h 6"/>
                <a:gd name="T26" fmla="*/ 8 w 14"/>
                <a:gd name="T27" fmla="*/ 6 h 6"/>
                <a:gd name="T28" fmla="*/ 8 w 1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6">
                  <a:moveTo>
                    <a:pt x="8" y="6"/>
                  </a:moveTo>
                  <a:lnTo>
                    <a:pt x="8" y="6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6" name="Freeform 50062"/>
            <p:cNvSpPr>
              <a:spLocks/>
            </p:cNvSpPr>
            <p:nvPr/>
          </p:nvSpPr>
          <p:spPr bwMode="auto">
            <a:xfrm>
              <a:off x="322" y="649"/>
              <a:ext cx="88" cy="32"/>
            </a:xfrm>
            <a:custGeom>
              <a:avLst/>
              <a:gdLst>
                <a:gd name="T0" fmla="*/ 12 w 88"/>
                <a:gd name="T1" fmla="*/ 16 h 32"/>
                <a:gd name="T2" fmla="*/ 18 w 88"/>
                <a:gd name="T3" fmla="*/ 14 h 32"/>
                <a:gd name="T4" fmla="*/ 18 w 88"/>
                <a:gd name="T5" fmla="*/ 12 h 32"/>
                <a:gd name="T6" fmla="*/ 16 w 88"/>
                <a:gd name="T7" fmla="*/ 12 h 32"/>
                <a:gd name="T8" fmla="*/ 18 w 88"/>
                <a:gd name="T9" fmla="*/ 10 h 32"/>
                <a:gd name="T10" fmla="*/ 22 w 88"/>
                <a:gd name="T11" fmla="*/ 8 h 32"/>
                <a:gd name="T12" fmla="*/ 22 w 88"/>
                <a:gd name="T13" fmla="*/ 12 h 32"/>
                <a:gd name="T14" fmla="*/ 22 w 88"/>
                <a:gd name="T15" fmla="*/ 16 h 32"/>
                <a:gd name="T16" fmla="*/ 28 w 88"/>
                <a:gd name="T17" fmla="*/ 14 h 32"/>
                <a:gd name="T18" fmla="*/ 28 w 88"/>
                <a:gd name="T19" fmla="*/ 20 h 32"/>
                <a:gd name="T20" fmla="*/ 28 w 88"/>
                <a:gd name="T21" fmla="*/ 26 h 32"/>
                <a:gd name="T22" fmla="*/ 36 w 88"/>
                <a:gd name="T23" fmla="*/ 26 h 32"/>
                <a:gd name="T24" fmla="*/ 40 w 88"/>
                <a:gd name="T25" fmla="*/ 26 h 32"/>
                <a:gd name="T26" fmla="*/ 38 w 88"/>
                <a:gd name="T27" fmla="*/ 24 h 32"/>
                <a:gd name="T28" fmla="*/ 36 w 88"/>
                <a:gd name="T29" fmla="*/ 22 h 32"/>
                <a:gd name="T30" fmla="*/ 42 w 88"/>
                <a:gd name="T31" fmla="*/ 22 h 32"/>
                <a:gd name="T32" fmla="*/ 50 w 88"/>
                <a:gd name="T33" fmla="*/ 20 h 32"/>
                <a:gd name="T34" fmla="*/ 52 w 88"/>
                <a:gd name="T35" fmla="*/ 16 h 32"/>
                <a:gd name="T36" fmla="*/ 56 w 88"/>
                <a:gd name="T37" fmla="*/ 16 h 32"/>
                <a:gd name="T38" fmla="*/ 60 w 88"/>
                <a:gd name="T39" fmla="*/ 16 h 32"/>
                <a:gd name="T40" fmla="*/ 58 w 88"/>
                <a:gd name="T41" fmla="*/ 20 h 32"/>
                <a:gd name="T42" fmla="*/ 56 w 88"/>
                <a:gd name="T43" fmla="*/ 24 h 32"/>
                <a:gd name="T44" fmla="*/ 60 w 88"/>
                <a:gd name="T45" fmla="*/ 22 h 32"/>
                <a:gd name="T46" fmla="*/ 62 w 88"/>
                <a:gd name="T47" fmla="*/ 20 h 32"/>
                <a:gd name="T48" fmla="*/ 64 w 88"/>
                <a:gd name="T49" fmla="*/ 22 h 32"/>
                <a:gd name="T50" fmla="*/ 70 w 88"/>
                <a:gd name="T51" fmla="*/ 22 h 32"/>
                <a:gd name="T52" fmla="*/ 72 w 88"/>
                <a:gd name="T53" fmla="*/ 26 h 32"/>
                <a:gd name="T54" fmla="*/ 72 w 88"/>
                <a:gd name="T55" fmla="*/ 28 h 32"/>
                <a:gd name="T56" fmla="*/ 74 w 88"/>
                <a:gd name="T57" fmla="*/ 26 h 32"/>
                <a:gd name="T58" fmla="*/ 78 w 88"/>
                <a:gd name="T59" fmla="*/ 24 h 32"/>
                <a:gd name="T60" fmla="*/ 78 w 88"/>
                <a:gd name="T61" fmla="*/ 26 h 32"/>
                <a:gd name="T62" fmla="*/ 78 w 88"/>
                <a:gd name="T63" fmla="*/ 30 h 32"/>
                <a:gd name="T64" fmla="*/ 86 w 88"/>
                <a:gd name="T65" fmla="*/ 30 h 32"/>
                <a:gd name="T66" fmla="*/ 88 w 88"/>
                <a:gd name="T67" fmla="*/ 28 h 32"/>
                <a:gd name="T68" fmla="*/ 86 w 88"/>
                <a:gd name="T69" fmla="*/ 28 h 32"/>
                <a:gd name="T70" fmla="*/ 82 w 88"/>
                <a:gd name="T71" fmla="*/ 30 h 32"/>
                <a:gd name="T72" fmla="*/ 82 w 88"/>
                <a:gd name="T73" fmla="*/ 20 h 32"/>
                <a:gd name="T74" fmla="*/ 78 w 88"/>
                <a:gd name="T75" fmla="*/ 20 h 32"/>
                <a:gd name="T76" fmla="*/ 76 w 88"/>
                <a:gd name="T77" fmla="*/ 20 h 32"/>
                <a:gd name="T78" fmla="*/ 76 w 88"/>
                <a:gd name="T79" fmla="*/ 18 h 32"/>
                <a:gd name="T80" fmla="*/ 78 w 88"/>
                <a:gd name="T81" fmla="*/ 14 h 32"/>
                <a:gd name="T82" fmla="*/ 68 w 88"/>
                <a:gd name="T83" fmla="*/ 12 h 32"/>
                <a:gd name="T84" fmla="*/ 60 w 88"/>
                <a:gd name="T85" fmla="*/ 8 h 32"/>
                <a:gd name="T86" fmla="*/ 58 w 88"/>
                <a:gd name="T87" fmla="*/ 10 h 32"/>
                <a:gd name="T88" fmla="*/ 48 w 88"/>
                <a:gd name="T89" fmla="*/ 14 h 32"/>
                <a:gd name="T90" fmla="*/ 48 w 88"/>
                <a:gd name="T91" fmla="*/ 18 h 32"/>
                <a:gd name="T92" fmla="*/ 44 w 88"/>
                <a:gd name="T93" fmla="*/ 18 h 32"/>
                <a:gd name="T94" fmla="*/ 44 w 88"/>
                <a:gd name="T95" fmla="*/ 16 h 32"/>
                <a:gd name="T96" fmla="*/ 44 w 88"/>
                <a:gd name="T97" fmla="*/ 12 h 32"/>
                <a:gd name="T98" fmla="*/ 42 w 88"/>
                <a:gd name="T99" fmla="*/ 14 h 32"/>
                <a:gd name="T100" fmla="*/ 40 w 88"/>
                <a:gd name="T101" fmla="*/ 18 h 32"/>
                <a:gd name="T102" fmla="*/ 38 w 88"/>
                <a:gd name="T103" fmla="*/ 18 h 32"/>
                <a:gd name="T104" fmla="*/ 36 w 88"/>
                <a:gd name="T105" fmla="*/ 16 h 32"/>
                <a:gd name="T106" fmla="*/ 36 w 88"/>
                <a:gd name="T107" fmla="*/ 12 h 32"/>
                <a:gd name="T108" fmla="*/ 28 w 88"/>
                <a:gd name="T109" fmla="*/ 8 h 32"/>
                <a:gd name="T110" fmla="*/ 24 w 88"/>
                <a:gd name="T111" fmla="*/ 8 h 32"/>
                <a:gd name="T112" fmla="*/ 22 w 88"/>
                <a:gd name="T113" fmla="*/ 6 h 32"/>
                <a:gd name="T114" fmla="*/ 8 w 88"/>
                <a:gd name="T115" fmla="*/ 8 h 32"/>
                <a:gd name="T116" fmla="*/ 8 w 88"/>
                <a:gd name="T117" fmla="*/ 4 h 32"/>
                <a:gd name="T118" fmla="*/ 8 w 88"/>
                <a:gd name="T119" fmla="*/ 0 h 32"/>
                <a:gd name="T120" fmla="*/ 0 w 88"/>
                <a:gd name="T121" fmla="*/ 8 h 32"/>
                <a:gd name="T122" fmla="*/ 8 w 88"/>
                <a:gd name="T123" fmla="*/ 10 h 32"/>
                <a:gd name="T124" fmla="*/ 12 w 88"/>
                <a:gd name="T12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" h="32">
                  <a:moveTo>
                    <a:pt x="12" y="16"/>
                  </a:moveTo>
                  <a:lnTo>
                    <a:pt x="12" y="16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0" y="2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84" y="32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4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7" name="Freeform 50063"/>
            <p:cNvSpPr>
              <a:spLocks/>
            </p:cNvSpPr>
            <p:nvPr/>
          </p:nvSpPr>
          <p:spPr bwMode="auto">
            <a:xfrm>
              <a:off x="448" y="657"/>
              <a:ext cx="10" cy="10"/>
            </a:xfrm>
            <a:custGeom>
              <a:avLst/>
              <a:gdLst>
                <a:gd name="T0" fmla="*/ 8 w 10"/>
                <a:gd name="T1" fmla="*/ 10 h 10"/>
                <a:gd name="T2" fmla="*/ 8 w 10"/>
                <a:gd name="T3" fmla="*/ 10 h 10"/>
                <a:gd name="T4" fmla="*/ 8 w 10"/>
                <a:gd name="T5" fmla="*/ 8 h 10"/>
                <a:gd name="T6" fmla="*/ 10 w 10"/>
                <a:gd name="T7" fmla="*/ 4 h 10"/>
                <a:gd name="T8" fmla="*/ 10 w 10"/>
                <a:gd name="T9" fmla="*/ 2 h 10"/>
                <a:gd name="T10" fmla="*/ 8 w 10"/>
                <a:gd name="T11" fmla="*/ 0 h 10"/>
                <a:gd name="T12" fmla="*/ 8 w 10"/>
                <a:gd name="T13" fmla="*/ 0 h 10"/>
                <a:gd name="T14" fmla="*/ 2 w 10"/>
                <a:gd name="T15" fmla="*/ 4 h 10"/>
                <a:gd name="T16" fmla="*/ 2 w 10"/>
                <a:gd name="T17" fmla="*/ 4 h 10"/>
                <a:gd name="T18" fmla="*/ 4 w 10"/>
                <a:gd name="T19" fmla="*/ 6 h 10"/>
                <a:gd name="T20" fmla="*/ 6 w 10"/>
                <a:gd name="T21" fmla="*/ 6 h 10"/>
                <a:gd name="T22" fmla="*/ 6 w 10"/>
                <a:gd name="T23" fmla="*/ 6 h 10"/>
                <a:gd name="T24" fmla="*/ 0 w 10"/>
                <a:gd name="T25" fmla="*/ 8 h 10"/>
                <a:gd name="T26" fmla="*/ 0 w 10"/>
                <a:gd name="T27" fmla="*/ 8 h 10"/>
                <a:gd name="T28" fmla="*/ 0 w 10"/>
                <a:gd name="T29" fmla="*/ 10 h 10"/>
                <a:gd name="T30" fmla="*/ 2 w 10"/>
                <a:gd name="T31" fmla="*/ 10 h 10"/>
                <a:gd name="T32" fmla="*/ 6 w 10"/>
                <a:gd name="T33" fmla="*/ 8 h 10"/>
                <a:gd name="T34" fmla="*/ 8 w 10"/>
                <a:gd name="T35" fmla="*/ 10 h 10"/>
                <a:gd name="T36" fmla="*/ 8 w 10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8" name="Freeform 50064"/>
            <p:cNvSpPr>
              <a:spLocks/>
            </p:cNvSpPr>
            <p:nvPr/>
          </p:nvSpPr>
          <p:spPr bwMode="auto">
            <a:xfrm>
              <a:off x="727" y="661"/>
              <a:ext cx="18" cy="10"/>
            </a:xfrm>
            <a:custGeom>
              <a:avLst/>
              <a:gdLst>
                <a:gd name="T0" fmla="*/ 18 w 18"/>
                <a:gd name="T1" fmla="*/ 2 h 10"/>
                <a:gd name="T2" fmla="*/ 18 w 18"/>
                <a:gd name="T3" fmla="*/ 2 h 10"/>
                <a:gd name="T4" fmla="*/ 18 w 18"/>
                <a:gd name="T5" fmla="*/ 0 h 10"/>
                <a:gd name="T6" fmla="*/ 16 w 18"/>
                <a:gd name="T7" fmla="*/ 0 h 10"/>
                <a:gd name="T8" fmla="*/ 12 w 18"/>
                <a:gd name="T9" fmla="*/ 0 h 10"/>
                <a:gd name="T10" fmla="*/ 12 w 18"/>
                <a:gd name="T11" fmla="*/ 0 h 10"/>
                <a:gd name="T12" fmla="*/ 12 w 18"/>
                <a:gd name="T13" fmla="*/ 2 h 10"/>
                <a:gd name="T14" fmla="*/ 10 w 18"/>
                <a:gd name="T15" fmla="*/ 4 h 10"/>
                <a:gd name="T16" fmla="*/ 6 w 18"/>
                <a:gd name="T17" fmla="*/ 4 h 10"/>
                <a:gd name="T18" fmla="*/ 2 w 18"/>
                <a:gd name="T19" fmla="*/ 6 h 10"/>
                <a:gd name="T20" fmla="*/ 2 w 18"/>
                <a:gd name="T21" fmla="*/ 6 h 10"/>
                <a:gd name="T22" fmla="*/ 0 w 18"/>
                <a:gd name="T23" fmla="*/ 10 h 10"/>
                <a:gd name="T24" fmla="*/ 0 w 18"/>
                <a:gd name="T25" fmla="*/ 10 h 10"/>
                <a:gd name="T26" fmla="*/ 6 w 18"/>
                <a:gd name="T27" fmla="*/ 8 h 10"/>
                <a:gd name="T28" fmla="*/ 8 w 18"/>
                <a:gd name="T29" fmla="*/ 10 h 10"/>
                <a:gd name="T30" fmla="*/ 8 w 18"/>
                <a:gd name="T31" fmla="*/ 10 h 10"/>
                <a:gd name="T32" fmla="*/ 12 w 18"/>
                <a:gd name="T33" fmla="*/ 6 h 10"/>
                <a:gd name="T34" fmla="*/ 14 w 18"/>
                <a:gd name="T35" fmla="*/ 4 h 10"/>
                <a:gd name="T36" fmla="*/ 18 w 18"/>
                <a:gd name="T37" fmla="*/ 2 h 10"/>
                <a:gd name="T38" fmla="*/ 18 w 18"/>
                <a:gd name="T3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19" name="Freeform 50065"/>
            <p:cNvSpPr>
              <a:spLocks/>
            </p:cNvSpPr>
            <p:nvPr/>
          </p:nvSpPr>
          <p:spPr bwMode="auto">
            <a:xfrm>
              <a:off x="332" y="667"/>
              <a:ext cx="16" cy="22"/>
            </a:xfrm>
            <a:custGeom>
              <a:avLst/>
              <a:gdLst>
                <a:gd name="T0" fmla="*/ 6 w 16"/>
                <a:gd name="T1" fmla="*/ 22 h 22"/>
                <a:gd name="T2" fmla="*/ 6 w 16"/>
                <a:gd name="T3" fmla="*/ 22 h 22"/>
                <a:gd name="T4" fmla="*/ 12 w 16"/>
                <a:gd name="T5" fmla="*/ 22 h 22"/>
                <a:gd name="T6" fmla="*/ 12 w 16"/>
                <a:gd name="T7" fmla="*/ 22 h 22"/>
                <a:gd name="T8" fmla="*/ 12 w 16"/>
                <a:gd name="T9" fmla="*/ 18 h 22"/>
                <a:gd name="T10" fmla="*/ 14 w 16"/>
                <a:gd name="T11" fmla="*/ 16 h 22"/>
                <a:gd name="T12" fmla="*/ 16 w 16"/>
                <a:gd name="T13" fmla="*/ 12 h 22"/>
                <a:gd name="T14" fmla="*/ 16 w 16"/>
                <a:gd name="T15" fmla="*/ 12 h 22"/>
                <a:gd name="T16" fmla="*/ 14 w 16"/>
                <a:gd name="T17" fmla="*/ 12 h 22"/>
                <a:gd name="T18" fmla="*/ 12 w 16"/>
                <a:gd name="T19" fmla="*/ 10 h 22"/>
                <a:gd name="T20" fmla="*/ 12 w 16"/>
                <a:gd name="T21" fmla="*/ 10 h 22"/>
                <a:gd name="T22" fmla="*/ 16 w 16"/>
                <a:gd name="T23" fmla="*/ 6 h 22"/>
                <a:gd name="T24" fmla="*/ 16 w 16"/>
                <a:gd name="T25" fmla="*/ 0 h 22"/>
                <a:gd name="T26" fmla="*/ 16 w 16"/>
                <a:gd name="T27" fmla="*/ 0 h 22"/>
                <a:gd name="T28" fmla="*/ 14 w 16"/>
                <a:gd name="T29" fmla="*/ 0 h 22"/>
                <a:gd name="T30" fmla="*/ 12 w 16"/>
                <a:gd name="T31" fmla="*/ 0 h 22"/>
                <a:gd name="T32" fmla="*/ 12 w 16"/>
                <a:gd name="T33" fmla="*/ 0 h 22"/>
                <a:gd name="T34" fmla="*/ 10 w 16"/>
                <a:gd name="T35" fmla="*/ 4 h 22"/>
                <a:gd name="T36" fmla="*/ 8 w 16"/>
                <a:gd name="T37" fmla="*/ 4 h 22"/>
                <a:gd name="T38" fmla="*/ 6 w 16"/>
                <a:gd name="T39" fmla="*/ 6 h 22"/>
                <a:gd name="T40" fmla="*/ 6 w 16"/>
                <a:gd name="T41" fmla="*/ 6 h 22"/>
                <a:gd name="T42" fmla="*/ 4 w 16"/>
                <a:gd name="T43" fmla="*/ 4 h 22"/>
                <a:gd name="T44" fmla="*/ 4 w 16"/>
                <a:gd name="T45" fmla="*/ 4 h 22"/>
                <a:gd name="T46" fmla="*/ 8 w 16"/>
                <a:gd name="T47" fmla="*/ 2 h 22"/>
                <a:gd name="T48" fmla="*/ 8 w 16"/>
                <a:gd name="T49" fmla="*/ 2 h 22"/>
                <a:gd name="T50" fmla="*/ 8 w 16"/>
                <a:gd name="T51" fmla="*/ 0 h 22"/>
                <a:gd name="T52" fmla="*/ 8 w 16"/>
                <a:gd name="T53" fmla="*/ 0 h 22"/>
                <a:gd name="T54" fmla="*/ 6 w 16"/>
                <a:gd name="T55" fmla="*/ 0 h 22"/>
                <a:gd name="T56" fmla="*/ 4 w 16"/>
                <a:gd name="T57" fmla="*/ 2 h 22"/>
                <a:gd name="T58" fmla="*/ 2 w 16"/>
                <a:gd name="T59" fmla="*/ 8 h 22"/>
                <a:gd name="T60" fmla="*/ 2 w 16"/>
                <a:gd name="T61" fmla="*/ 8 h 22"/>
                <a:gd name="T62" fmla="*/ 4 w 16"/>
                <a:gd name="T63" fmla="*/ 6 h 22"/>
                <a:gd name="T64" fmla="*/ 4 w 16"/>
                <a:gd name="T65" fmla="*/ 6 h 22"/>
                <a:gd name="T66" fmla="*/ 8 w 16"/>
                <a:gd name="T67" fmla="*/ 6 h 22"/>
                <a:gd name="T68" fmla="*/ 8 w 16"/>
                <a:gd name="T69" fmla="*/ 6 h 22"/>
                <a:gd name="T70" fmla="*/ 10 w 16"/>
                <a:gd name="T71" fmla="*/ 10 h 22"/>
                <a:gd name="T72" fmla="*/ 10 w 16"/>
                <a:gd name="T73" fmla="*/ 12 h 22"/>
                <a:gd name="T74" fmla="*/ 8 w 16"/>
                <a:gd name="T75" fmla="*/ 12 h 22"/>
                <a:gd name="T76" fmla="*/ 8 w 16"/>
                <a:gd name="T77" fmla="*/ 12 h 22"/>
                <a:gd name="T78" fmla="*/ 8 w 16"/>
                <a:gd name="T79" fmla="*/ 10 h 22"/>
                <a:gd name="T80" fmla="*/ 6 w 16"/>
                <a:gd name="T81" fmla="*/ 10 h 22"/>
                <a:gd name="T82" fmla="*/ 6 w 16"/>
                <a:gd name="T83" fmla="*/ 10 h 22"/>
                <a:gd name="T84" fmla="*/ 6 w 16"/>
                <a:gd name="T85" fmla="*/ 10 h 22"/>
                <a:gd name="T86" fmla="*/ 4 w 16"/>
                <a:gd name="T87" fmla="*/ 12 h 22"/>
                <a:gd name="T88" fmla="*/ 0 w 16"/>
                <a:gd name="T89" fmla="*/ 10 h 22"/>
                <a:gd name="T90" fmla="*/ 0 w 16"/>
                <a:gd name="T91" fmla="*/ 10 h 22"/>
                <a:gd name="T92" fmla="*/ 2 w 16"/>
                <a:gd name="T93" fmla="*/ 14 h 22"/>
                <a:gd name="T94" fmla="*/ 4 w 16"/>
                <a:gd name="T95" fmla="*/ 14 h 22"/>
                <a:gd name="T96" fmla="*/ 8 w 16"/>
                <a:gd name="T97" fmla="*/ 14 h 22"/>
                <a:gd name="T98" fmla="*/ 10 w 16"/>
                <a:gd name="T99" fmla="*/ 16 h 22"/>
                <a:gd name="T100" fmla="*/ 10 w 16"/>
                <a:gd name="T101" fmla="*/ 16 h 22"/>
                <a:gd name="T102" fmla="*/ 8 w 16"/>
                <a:gd name="T103" fmla="*/ 18 h 22"/>
                <a:gd name="T104" fmla="*/ 8 w 16"/>
                <a:gd name="T105" fmla="*/ 18 h 22"/>
                <a:gd name="T106" fmla="*/ 8 w 16"/>
                <a:gd name="T107" fmla="*/ 20 h 22"/>
                <a:gd name="T108" fmla="*/ 6 w 16"/>
                <a:gd name="T109" fmla="*/ 22 h 22"/>
                <a:gd name="T110" fmla="*/ 6 w 16"/>
                <a:gd name="T1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22">
                  <a:moveTo>
                    <a:pt x="6" y="22"/>
                  </a:moveTo>
                  <a:lnTo>
                    <a:pt x="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0" name="Freeform 50066"/>
            <p:cNvSpPr>
              <a:spLocks/>
            </p:cNvSpPr>
            <p:nvPr/>
          </p:nvSpPr>
          <p:spPr bwMode="auto">
            <a:xfrm>
              <a:off x="406" y="723"/>
              <a:ext cx="8" cy="10"/>
            </a:xfrm>
            <a:custGeom>
              <a:avLst/>
              <a:gdLst>
                <a:gd name="T0" fmla="*/ 6 w 8"/>
                <a:gd name="T1" fmla="*/ 2 h 10"/>
                <a:gd name="T2" fmla="*/ 6 w 8"/>
                <a:gd name="T3" fmla="*/ 2 h 10"/>
                <a:gd name="T4" fmla="*/ 4 w 8"/>
                <a:gd name="T5" fmla="*/ 0 h 10"/>
                <a:gd name="T6" fmla="*/ 0 w 8"/>
                <a:gd name="T7" fmla="*/ 0 h 10"/>
                <a:gd name="T8" fmla="*/ 0 w 8"/>
                <a:gd name="T9" fmla="*/ 0 h 10"/>
                <a:gd name="T10" fmla="*/ 2 w 8"/>
                <a:gd name="T11" fmla="*/ 6 h 10"/>
                <a:gd name="T12" fmla="*/ 2 w 8"/>
                <a:gd name="T13" fmla="*/ 10 h 10"/>
                <a:gd name="T14" fmla="*/ 2 w 8"/>
                <a:gd name="T15" fmla="*/ 10 h 10"/>
                <a:gd name="T16" fmla="*/ 4 w 8"/>
                <a:gd name="T17" fmla="*/ 8 h 10"/>
                <a:gd name="T18" fmla="*/ 8 w 8"/>
                <a:gd name="T19" fmla="*/ 8 h 10"/>
                <a:gd name="T20" fmla="*/ 8 w 8"/>
                <a:gd name="T21" fmla="*/ 8 h 10"/>
                <a:gd name="T22" fmla="*/ 8 w 8"/>
                <a:gd name="T23" fmla="*/ 6 h 10"/>
                <a:gd name="T24" fmla="*/ 6 w 8"/>
                <a:gd name="T25" fmla="*/ 4 h 10"/>
                <a:gd name="T26" fmla="*/ 6 w 8"/>
                <a:gd name="T27" fmla="*/ 4 h 10"/>
                <a:gd name="T28" fmla="*/ 6 w 8"/>
                <a:gd name="T29" fmla="*/ 2 h 10"/>
                <a:gd name="T30" fmla="*/ 6 w 8"/>
                <a:gd name="T3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0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1" name="Freeform 50067"/>
            <p:cNvSpPr>
              <a:spLocks noEditPoints="1"/>
            </p:cNvSpPr>
            <p:nvPr/>
          </p:nvSpPr>
          <p:spPr bwMode="auto">
            <a:xfrm>
              <a:off x="404" y="673"/>
              <a:ext cx="94" cy="54"/>
            </a:xfrm>
            <a:custGeom>
              <a:avLst/>
              <a:gdLst>
                <a:gd name="T0" fmla="*/ 76 w 94"/>
                <a:gd name="T1" fmla="*/ 50 h 54"/>
                <a:gd name="T2" fmla="*/ 90 w 94"/>
                <a:gd name="T3" fmla="*/ 46 h 54"/>
                <a:gd name="T4" fmla="*/ 86 w 94"/>
                <a:gd name="T5" fmla="*/ 46 h 54"/>
                <a:gd name="T6" fmla="*/ 86 w 94"/>
                <a:gd name="T7" fmla="*/ 40 h 54"/>
                <a:gd name="T8" fmla="*/ 80 w 94"/>
                <a:gd name="T9" fmla="*/ 34 h 54"/>
                <a:gd name="T10" fmla="*/ 84 w 94"/>
                <a:gd name="T11" fmla="*/ 36 h 54"/>
                <a:gd name="T12" fmla="*/ 82 w 94"/>
                <a:gd name="T13" fmla="*/ 30 h 54"/>
                <a:gd name="T14" fmla="*/ 78 w 94"/>
                <a:gd name="T15" fmla="*/ 26 h 54"/>
                <a:gd name="T16" fmla="*/ 76 w 94"/>
                <a:gd name="T17" fmla="*/ 32 h 54"/>
                <a:gd name="T18" fmla="*/ 72 w 94"/>
                <a:gd name="T19" fmla="*/ 30 h 54"/>
                <a:gd name="T20" fmla="*/ 64 w 94"/>
                <a:gd name="T21" fmla="*/ 28 h 54"/>
                <a:gd name="T22" fmla="*/ 68 w 94"/>
                <a:gd name="T23" fmla="*/ 20 h 54"/>
                <a:gd name="T24" fmla="*/ 72 w 94"/>
                <a:gd name="T25" fmla="*/ 10 h 54"/>
                <a:gd name="T26" fmla="*/ 68 w 94"/>
                <a:gd name="T27" fmla="*/ 6 h 54"/>
                <a:gd name="T28" fmla="*/ 62 w 94"/>
                <a:gd name="T29" fmla="*/ 10 h 54"/>
                <a:gd name="T30" fmla="*/ 56 w 94"/>
                <a:gd name="T31" fmla="*/ 14 h 54"/>
                <a:gd name="T32" fmla="*/ 58 w 94"/>
                <a:gd name="T33" fmla="*/ 6 h 54"/>
                <a:gd name="T34" fmla="*/ 56 w 94"/>
                <a:gd name="T35" fmla="*/ 0 h 54"/>
                <a:gd name="T36" fmla="*/ 50 w 94"/>
                <a:gd name="T37" fmla="*/ 18 h 54"/>
                <a:gd name="T38" fmla="*/ 26 w 94"/>
                <a:gd name="T39" fmla="*/ 20 h 54"/>
                <a:gd name="T40" fmla="*/ 24 w 94"/>
                <a:gd name="T41" fmla="*/ 14 h 54"/>
                <a:gd name="T42" fmla="*/ 18 w 94"/>
                <a:gd name="T43" fmla="*/ 24 h 54"/>
                <a:gd name="T44" fmla="*/ 16 w 94"/>
                <a:gd name="T45" fmla="*/ 10 h 54"/>
                <a:gd name="T46" fmla="*/ 8 w 94"/>
                <a:gd name="T47" fmla="*/ 26 h 54"/>
                <a:gd name="T48" fmla="*/ 20 w 94"/>
                <a:gd name="T49" fmla="*/ 34 h 54"/>
                <a:gd name="T50" fmla="*/ 18 w 94"/>
                <a:gd name="T51" fmla="*/ 36 h 54"/>
                <a:gd name="T52" fmla="*/ 16 w 94"/>
                <a:gd name="T53" fmla="*/ 42 h 54"/>
                <a:gd name="T54" fmla="*/ 2 w 94"/>
                <a:gd name="T55" fmla="*/ 42 h 54"/>
                <a:gd name="T56" fmla="*/ 0 w 94"/>
                <a:gd name="T57" fmla="*/ 50 h 54"/>
                <a:gd name="T58" fmla="*/ 22 w 94"/>
                <a:gd name="T59" fmla="*/ 48 h 54"/>
                <a:gd name="T60" fmla="*/ 18 w 94"/>
                <a:gd name="T61" fmla="*/ 54 h 54"/>
                <a:gd name="T62" fmla="*/ 26 w 94"/>
                <a:gd name="T63" fmla="*/ 52 h 54"/>
                <a:gd name="T64" fmla="*/ 30 w 94"/>
                <a:gd name="T65" fmla="*/ 50 h 54"/>
                <a:gd name="T66" fmla="*/ 50 w 94"/>
                <a:gd name="T67" fmla="*/ 52 h 54"/>
                <a:gd name="T68" fmla="*/ 58 w 94"/>
                <a:gd name="T69" fmla="*/ 52 h 54"/>
                <a:gd name="T70" fmla="*/ 76 w 94"/>
                <a:gd name="T71" fmla="*/ 44 h 54"/>
                <a:gd name="T72" fmla="*/ 74 w 94"/>
                <a:gd name="T73" fmla="*/ 36 h 54"/>
                <a:gd name="T74" fmla="*/ 72 w 94"/>
                <a:gd name="T75" fmla="*/ 40 h 54"/>
                <a:gd name="T76" fmla="*/ 68 w 94"/>
                <a:gd name="T77" fmla="*/ 44 h 54"/>
                <a:gd name="T78" fmla="*/ 32 w 94"/>
                <a:gd name="T79" fmla="*/ 34 h 54"/>
                <a:gd name="T80" fmla="*/ 30 w 94"/>
                <a:gd name="T81" fmla="*/ 40 h 54"/>
                <a:gd name="T82" fmla="*/ 32 w 94"/>
                <a:gd name="T83" fmla="*/ 34 h 54"/>
                <a:gd name="T84" fmla="*/ 32 w 94"/>
                <a:gd name="T85" fmla="*/ 44 h 54"/>
                <a:gd name="T86" fmla="*/ 64 w 94"/>
                <a:gd name="T87" fmla="*/ 16 h 54"/>
                <a:gd name="T88" fmla="*/ 66 w 94"/>
                <a:gd name="T89" fmla="*/ 12 h 54"/>
                <a:gd name="T90" fmla="*/ 60 w 94"/>
                <a:gd name="T91" fmla="*/ 24 h 54"/>
                <a:gd name="T92" fmla="*/ 64 w 94"/>
                <a:gd name="T93" fmla="*/ 16 h 54"/>
                <a:gd name="T94" fmla="*/ 58 w 94"/>
                <a:gd name="T95" fmla="*/ 30 h 54"/>
                <a:gd name="T96" fmla="*/ 54 w 94"/>
                <a:gd name="T97" fmla="*/ 26 h 54"/>
                <a:gd name="T98" fmla="*/ 48 w 94"/>
                <a:gd name="T99" fmla="*/ 44 h 54"/>
                <a:gd name="T100" fmla="*/ 40 w 94"/>
                <a:gd name="T101" fmla="*/ 52 h 54"/>
                <a:gd name="T102" fmla="*/ 44 w 94"/>
                <a:gd name="T103" fmla="*/ 42 h 54"/>
                <a:gd name="T104" fmla="*/ 40 w 94"/>
                <a:gd name="T105" fmla="*/ 48 h 54"/>
                <a:gd name="T106" fmla="*/ 46 w 94"/>
                <a:gd name="T107" fmla="*/ 26 h 54"/>
                <a:gd name="T108" fmla="*/ 46 w 94"/>
                <a:gd name="T109" fmla="*/ 30 h 54"/>
                <a:gd name="T110" fmla="*/ 54 w 94"/>
                <a:gd name="T111" fmla="*/ 36 h 54"/>
                <a:gd name="T112" fmla="*/ 56 w 94"/>
                <a:gd name="T113" fmla="*/ 38 h 54"/>
                <a:gd name="T114" fmla="*/ 56 w 94"/>
                <a:gd name="T115" fmla="*/ 46 h 54"/>
                <a:gd name="T116" fmla="*/ 54 w 94"/>
                <a:gd name="T1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54">
                  <a:moveTo>
                    <a:pt x="76" y="44"/>
                  </a:moveTo>
                  <a:lnTo>
                    <a:pt x="76" y="44"/>
                  </a:lnTo>
                  <a:lnTo>
                    <a:pt x="74" y="46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84" y="50"/>
                  </a:lnTo>
                  <a:lnTo>
                    <a:pt x="88" y="48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2" y="40"/>
                  </a:lnTo>
                  <a:lnTo>
                    <a:pt x="80" y="38"/>
                  </a:lnTo>
                  <a:lnTo>
                    <a:pt x="78" y="3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4" y="34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2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4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8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0" y="10"/>
                  </a:lnTo>
                  <a:lnTo>
                    <a:pt x="48" y="14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8" y="20"/>
                  </a:lnTo>
                  <a:lnTo>
                    <a:pt x="3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6" y="50"/>
                  </a:lnTo>
                  <a:lnTo>
                    <a:pt x="12" y="50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40" y="54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0"/>
                  </a:lnTo>
                  <a:lnTo>
                    <a:pt x="66" y="46"/>
                  </a:lnTo>
                  <a:lnTo>
                    <a:pt x="76" y="44"/>
                  </a:lnTo>
                  <a:lnTo>
                    <a:pt x="76" y="44"/>
                  </a:lnTo>
                  <a:close/>
                  <a:moveTo>
                    <a:pt x="68" y="36"/>
                  </a:moveTo>
                  <a:lnTo>
                    <a:pt x="68" y="36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2" y="4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close/>
                  <a:moveTo>
                    <a:pt x="32" y="34"/>
                  </a:moveTo>
                  <a:lnTo>
                    <a:pt x="32" y="34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2" y="34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64" y="16"/>
                  </a:moveTo>
                  <a:lnTo>
                    <a:pt x="64" y="1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60" y="18"/>
                  </a:lnTo>
                  <a:lnTo>
                    <a:pt x="64" y="16"/>
                  </a:lnTo>
                  <a:lnTo>
                    <a:pt x="64" y="16"/>
                  </a:lnTo>
                  <a:close/>
                  <a:moveTo>
                    <a:pt x="54" y="26"/>
                  </a:moveTo>
                  <a:lnTo>
                    <a:pt x="54" y="26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4" y="26"/>
                  </a:lnTo>
                  <a:close/>
                  <a:moveTo>
                    <a:pt x="40" y="52"/>
                  </a:moveTo>
                  <a:lnTo>
                    <a:pt x="40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close/>
                  <a:moveTo>
                    <a:pt x="40" y="48"/>
                  </a:moveTo>
                  <a:lnTo>
                    <a:pt x="40" y="48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close/>
                  <a:moveTo>
                    <a:pt x="36" y="32"/>
                  </a:moveTo>
                  <a:lnTo>
                    <a:pt x="36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8"/>
                  </a:lnTo>
                  <a:lnTo>
                    <a:pt x="46" y="30"/>
                  </a:lnTo>
                  <a:lnTo>
                    <a:pt x="36" y="32"/>
                  </a:lnTo>
                  <a:lnTo>
                    <a:pt x="36" y="3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8"/>
                  </a:lnTo>
                  <a:close/>
                  <a:moveTo>
                    <a:pt x="54" y="50"/>
                  </a:move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4" y="5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2" name="Freeform 50068"/>
            <p:cNvSpPr>
              <a:spLocks noEditPoints="1"/>
            </p:cNvSpPr>
            <p:nvPr/>
          </p:nvSpPr>
          <p:spPr bwMode="auto">
            <a:xfrm>
              <a:off x="681" y="687"/>
              <a:ext cx="62" cy="42"/>
            </a:xfrm>
            <a:custGeom>
              <a:avLst/>
              <a:gdLst>
                <a:gd name="T0" fmla="*/ 58 w 62"/>
                <a:gd name="T1" fmla="*/ 24 h 42"/>
                <a:gd name="T2" fmla="*/ 58 w 62"/>
                <a:gd name="T3" fmla="*/ 22 h 42"/>
                <a:gd name="T4" fmla="*/ 52 w 62"/>
                <a:gd name="T5" fmla="*/ 24 h 42"/>
                <a:gd name="T6" fmla="*/ 48 w 62"/>
                <a:gd name="T7" fmla="*/ 16 h 42"/>
                <a:gd name="T8" fmla="*/ 52 w 62"/>
                <a:gd name="T9" fmla="*/ 12 h 42"/>
                <a:gd name="T10" fmla="*/ 48 w 62"/>
                <a:gd name="T11" fmla="*/ 12 h 42"/>
                <a:gd name="T12" fmla="*/ 34 w 62"/>
                <a:gd name="T13" fmla="*/ 14 h 42"/>
                <a:gd name="T14" fmla="*/ 36 w 62"/>
                <a:gd name="T15" fmla="*/ 8 h 42"/>
                <a:gd name="T16" fmla="*/ 38 w 62"/>
                <a:gd name="T17" fmla="*/ 4 h 42"/>
                <a:gd name="T18" fmla="*/ 40 w 62"/>
                <a:gd name="T19" fmla="*/ 8 h 42"/>
                <a:gd name="T20" fmla="*/ 38 w 62"/>
                <a:gd name="T21" fmla="*/ 4 h 42"/>
                <a:gd name="T22" fmla="*/ 26 w 62"/>
                <a:gd name="T23" fmla="*/ 4 h 42"/>
                <a:gd name="T24" fmla="*/ 28 w 62"/>
                <a:gd name="T25" fmla="*/ 4 h 42"/>
                <a:gd name="T26" fmla="*/ 30 w 62"/>
                <a:gd name="T27" fmla="*/ 6 h 42"/>
                <a:gd name="T28" fmla="*/ 28 w 62"/>
                <a:gd name="T29" fmla="*/ 10 h 42"/>
                <a:gd name="T30" fmla="*/ 32 w 62"/>
                <a:gd name="T31" fmla="*/ 10 h 42"/>
                <a:gd name="T32" fmla="*/ 28 w 62"/>
                <a:gd name="T33" fmla="*/ 12 h 42"/>
                <a:gd name="T34" fmla="*/ 22 w 62"/>
                <a:gd name="T35" fmla="*/ 10 h 42"/>
                <a:gd name="T36" fmla="*/ 16 w 62"/>
                <a:gd name="T37" fmla="*/ 14 h 42"/>
                <a:gd name="T38" fmla="*/ 20 w 62"/>
                <a:gd name="T39" fmla="*/ 16 h 42"/>
                <a:gd name="T40" fmla="*/ 8 w 62"/>
                <a:gd name="T41" fmla="*/ 20 h 42"/>
                <a:gd name="T42" fmla="*/ 6 w 62"/>
                <a:gd name="T43" fmla="*/ 12 h 42"/>
                <a:gd name="T44" fmla="*/ 0 w 62"/>
                <a:gd name="T45" fmla="*/ 20 h 42"/>
                <a:gd name="T46" fmla="*/ 2 w 62"/>
                <a:gd name="T47" fmla="*/ 22 h 42"/>
                <a:gd name="T48" fmla="*/ 2 w 62"/>
                <a:gd name="T49" fmla="*/ 26 h 42"/>
                <a:gd name="T50" fmla="*/ 8 w 62"/>
                <a:gd name="T51" fmla="*/ 22 h 42"/>
                <a:gd name="T52" fmla="*/ 6 w 62"/>
                <a:gd name="T53" fmla="*/ 36 h 42"/>
                <a:gd name="T54" fmla="*/ 10 w 62"/>
                <a:gd name="T55" fmla="*/ 40 h 42"/>
                <a:gd name="T56" fmla="*/ 42 w 62"/>
                <a:gd name="T57" fmla="*/ 42 h 42"/>
                <a:gd name="T58" fmla="*/ 50 w 62"/>
                <a:gd name="T59" fmla="*/ 40 h 42"/>
                <a:gd name="T60" fmla="*/ 36 w 62"/>
                <a:gd name="T61" fmla="*/ 36 h 42"/>
                <a:gd name="T62" fmla="*/ 36 w 62"/>
                <a:gd name="T63" fmla="*/ 32 h 42"/>
                <a:gd name="T64" fmla="*/ 32 w 62"/>
                <a:gd name="T65" fmla="*/ 30 h 42"/>
                <a:gd name="T66" fmla="*/ 48 w 62"/>
                <a:gd name="T67" fmla="*/ 26 h 42"/>
                <a:gd name="T68" fmla="*/ 46 w 62"/>
                <a:gd name="T69" fmla="*/ 30 h 42"/>
                <a:gd name="T70" fmla="*/ 52 w 62"/>
                <a:gd name="T71" fmla="*/ 36 h 42"/>
                <a:gd name="T72" fmla="*/ 62 w 62"/>
                <a:gd name="T73" fmla="*/ 26 h 42"/>
                <a:gd name="T74" fmla="*/ 56 w 62"/>
                <a:gd name="T75" fmla="*/ 28 h 42"/>
                <a:gd name="T76" fmla="*/ 8 w 62"/>
                <a:gd name="T77" fmla="*/ 32 h 42"/>
                <a:gd name="T78" fmla="*/ 12 w 62"/>
                <a:gd name="T79" fmla="*/ 32 h 42"/>
                <a:gd name="T80" fmla="*/ 12 w 62"/>
                <a:gd name="T81" fmla="*/ 36 h 42"/>
                <a:gd name="T82" fmla="*/ 8 w 62"/>
                <a:gd name="T83" fmla="*/ 32 h 42"/>
                <a:gd name="T84" fmla="*/ 12 w 62"/>
                <a:gd name="T85" fmla="*/ 32 h 42"/>
                <a:gd name="T86" fmla="*/ 12 w 62"/>
                <a:gd name="T87" fmla="*/ 28 h 42"/>
                <a:gd name="T88" fmla="*/ 16 w 62"/>
                <a:gd name="T89" fmla="*/ 24 h 42"/>
                <a:gd name="T90" fmla="*/ 18 w 62"/>
                <a:gd name="T91" fmla="*/ 30 h 42"/>
                <a:gd name="T92" fmla="*/ 12 w 62"/>
                <a:gd name="T93" fmla="*/ 32 h 42"/>
                <a:gd name="T94" fmla="*/ 20 w 62"/>
                <a:gd name="T95" fmla="*/ 20 h 42"/>
                <a:gd name="T96" fmla="*/ 22 w 62"/>
                <a:gd name="T97" fmla="*/ 14 h 42"/>
                <a:gd name="T98" fmla="*/ 24 w 62"/>
                <a:gd name="T99" fmla="*/ 22 h 42"/>
                <a:gd name="T100" fmla="*/ 24 w 62"/>
                <a:gd name="T101" fmla="*/ 22 h 42"/>
                <a:gd name="T102" fmla="*/ 30 w 62"/>
                <a:gd name="T103" fmla="*/ 16 h 42"/>
                <a:gd name="T104" fmla="*/ 24 w 62"/>
                <a:gd name="T105" fmla="*/ 22 h 42"/>
                <a:gd name="T106" fmla="*/ 36 w 62"/>
                <a:gd name="T107" fmla="*/ 22 h 42"/>
                <a:gd name="T108" fmla="*/ 32 w 62"/>
                <a:gd name="T109" fmla="*/ 18 h 42"/>
                <a:gd name="T110" fmla="*/ 36 w 62"/>
                <a:gd name="T111" fmla="*/ 16 h 42"/>
                <a:gd name="T112" fmla="*/ 36 w 62"/>
                <a:gd name="T113" fmla="*/ 22 h 42"/>
                <a:gd name="T114" fmla="*/ 32 w 62"/>
                <a:gd name="T115" fmla="*/ 24 h 42"/>
                <a:gd name="T116" fmla="*/ 40 w 62"/>
                <a:gd name="T117" fmla="*/ 22 h 42"/>
                <a:gd name="T118" fmla="*/ 44 w 62"/>
                <a:gd name="T119" fmla="*/ 22 h 42"/>
                <a:gd name="T120" fmla="*/ 38 w 62"/>
                <a:gd name="T12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42">
                  <a:moveTo>
                    <a:pt x="56" y="26"/>
                  </a:moveTo>
                  <a:lnTo>
                    <a:pt x="56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30" y="42"/>
                  </a:lnTo>
                  <a:lnTo>
                    <a:pt x="42" y="42"/>
                  </a:lnTo>
                  <a:lnTo>
                    <a:pt x="46" y="4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2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40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8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22"/>
                  </a:lnTo>
                  <a:lnTo>
                    <a:pt x="24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32" y="24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3" name="Freeform 50069"/>
            <p:cNvSpPr>
              <a:spLocks/>
            </p:cNvSpPr>
            <p:nvPr/>
          </p:nvSpPr>
          <p:spPr bwMode="auto">
            <a:xfrm>
              <a:off x="623" y="691"/>
              <a:ext cx="14" cy="6"/>
            </a:xfrm>
            <a:custGeom>
              <a:avLst/>
              <a:gdLst>
                <a:gd name="T0" fmla="*/ 14 w 14"/>
                <a:gd name="T1" fmla="*/ 4 h 6"/>
                <a:gd name="T2" fmla="*/ 14 w 14"/>
                <a:gd name="T3" fmla="*/ 4 h 6"/>
                <a:gd name="T4" fmla="*/ 10 w 14"/>
                <a:gd name="T5" fmla="*/ 2 h 6"/>
                <a:gd name="T6" fmla="*/ 8 w 14"/>
                <a:gd name="T7" fmla="*/ 0 h 6"/>
                <a:gd name="T8" fmla="*/ 8 w 14"/>
                <a:gd name="T9" fmla="*/ 0 h 6"/>
                <a:gd name="T10" fmla="*/ 6 w 14"/>
                <a:gd name="T11" fmla="*/ 2 h 6"/>
                <a:gd name="T12" fmla="*/ 2 w 14"/>
                <a:gd name="T13" fmla="*/ 4 h 6"/>
                <a:gd name="T14" fmla="*/ 2 w 14"/>
                <a:gd name="T15" fmla="*/ 4 h 6"/>
                <a:gd name="T16" fmla="*/ 2 w 14"/>
                <a:gd name="T17" fmla="*/ 2 h 6"/>
                <a:gd name="T18" fmla="*/ 0 w 14"/>
                <a:gd name="T19" fmla="*/ 4 h 6"/>
                <a:gd name="T20" fmla="*/ 0 w 14"/>
                <a:gd name="T21" fmla="*/ 4 h 6"/>
                <a:gd name="T22" fmla="*/ 6 w 14"/>
                <a:gd name="T23" fmla="*/ 6 h 6"/>
                <a:gd name="T24" fmla="*/ 10 w 14"/>
                <a:gd name="T25" fmla="*/ 6 h 6"/>
                <a:gd name="T26" fmla="*/ 14 w 14"/>
                <a:gd name="T27" fmla="*/ 4 h 6"/>
                <a:gd name="T28" fmla="*/ 14 w 14"/>
                <a:gd name="T2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6">
                  <a:moveTo>
                    <a:pt x="14" y="4"/>
                  </a:moveTo>
                  <a:lnTo>
                    <a:pt x="14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4" name="Freeform 50070"/>
            <p:cNvSpPr>
              <a:spLocks/>
            </p:cNvSpPr>
            <p:nvPr/>
          </p:nvSpPr>
          <p:spPr bwMode="auto">
            <a:xfrm>
              <a:off x="815" y="701"/>
              <a:ext cx="6" cy="8"/>
            </a:xfrm>
            <a:custGeom>
              <a:avLst/>
              <a:gdLst>
                <a:gd name="T0" fmla="*/ 2 w 6"/>
                <a:gd name="T1" fmla="*/ 0 h 8"/>
                <a:gd name="T2" fmla="*/ 2 w 6"/>
                <a:gd name="T3" fmla="*/ 0 h 8"/>
                <a:gd name="T4" fmla="*/ 0 w 6"/>
                <a:gd name="T5" fmla="*/ 4 h 8"/>
                <a:gd name="T6" fmla="*/ 0 w 6"/>
                <a:gd name="T7" fmla="*/ 6 h 8"/>
                <a:gd name="T8" fmla="*/ 2 w 6"/>
                <a:gd name="T9" fmla="*/ 8 h 8"/>
                <a:gd name="T10" fmla="*/ 2 w 6"/>
                <a:gd name="T11" fmla="*/ 8 h 8"/>
                <a:gd name="T12" fmla="*/ 4 w 6"/>
                <a:gd name="T13" fmla="*/ 6 h 8"/>
                <a:gd name="T14" fmla="*/ 6 w 6"/>
                <a:gd name="T15" fmla="*/ 4 h 8"/>
                <a:gd name="T16" fmla="*/ 6 w 6"/>
                <a:gd name="T17" fmla="*/ 4 h 8"/>
                <a:gd name="T18" fmla="*/ 4 w 6"/>
                <a:gd name="T19" fmla="*/ 2 h 8"/>
                <a:gd name="T20" fmla="*/ 2 w 6"/>
                <a:gd name="T21" fmla="*/ 0 h 8"/>
                <a:gd name="T22" fmla="*/ 2 w 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5" name="Freeform 50071"/>
            <p:cNvSpPr>
              <a:spLocks/>
            </p:cNvSpPr>
            <p:nvPr/>
          </p:nvSpPr>
          <p:spPr bwMode="auto">
            <a:xfrm>
              <a:off x="713" y="703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2 h 8"/>
                <a:gd name="T6" fmla="*/ 2 w 6"/>
                <a:gd name="T7" fmla="*/ 4 h 8"/>
                <a:gd name="T8" fmla="*/ 4 w 6"/>
                <a:gd name="T9" fmla="*/ 6 h 8"/>
                <a:gd name="T10" fmla="*/ 4 w 6"/>
                <a:gd name="T11" fmla="*/ 6 h 8"/>
                <a:gd name="T12" fmla="*/ 0 w 6"/>
                <a:gd name="T13" fmla="*/ 8 h 8"/>
                <a:gd name="T14" fmla="*/ 0 w 6"/>
                <a:gd name="T15" fmla="*/ 8 h 8"/>
                <a:gd name="T16" fmla="*/ 2 w 6"/>
                <a:gd name="T17" fmla="*/ 6 h 8"/>
                <a:gd name="T18" fmla="*/ 4 w 6"/>
                <a:gd name="T19" fmla="*/ 6 h 8"/>
                <a:gd name="T20" fmla="*/ 6 w 6"/>
                <a:gd name="T21" fmla="*/ 0 h 8"/>
                <a:gd name="T22" fmla="*/ 6 w 6"/>
                <a:gd name="T23" fmla="*/ 0 h 8"/>
                <a:gd name="T24" fmla="*/ 4 w 6"/>
                <a:gd name="T25" fmla="*/ 0 h 8"/>
                <a:gd name="T26" fmla="*/ 0 w 6"/>
                <a:gd name="T27" fmla="*/ 0 h 8"/>
                <a:gd name="T28" fmla="*/ 0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6" name="Freeform 50072"/>
            <p:cNvSpPr>
              <a:spLocks/>
            </p:cNvSpPr>
            <p:nvPr/>
          </p:nvSpPr>
          <p:spPr bwMode="auto">
            <a:xfrm>
              <a:off x="406" y="703"/>
              <a:ext cx="8" cy="10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4 w 8"/>
                <a:gd name="T5" fmla="*/ 6 h 10"/>
                <a:gd name="T6" fmla="*/ 2 w 8"/>
                <a:gd name="T7" fmla="*/ 8 h 10"/>
                <a:gd name="T8" fmla="*/ 0 w 8"/>
                <a:gd name="T9" fmla="*/ 10 h 10"/>
                <a:gd name="T10" fmla="*/ 0 w 8"/>
                <a:gd name="T11" fmla="*/ 10 h 10"/>
                <a:gd name="T12" fmla="*/ 2 w 8"/>
                <a:gd name="T13" fmla="*/ 10 h 10"/>
                <a:gd name="T14" fmla="*/ 2 w 8"/>
                <a:gd name="T15" fmla="*/ 10 h 10"/>
                <a:gd name="T16" fmla="*/ 6 w 8"/>
                <a:gd name="T17" fmla="*/ 8 h 10"/>
                <a:gd name="T18" fmla="*/ 6 w 8"/>
                <a:gd name="T19" fmla="*/ 8 h 10"/>
                <a:gd name="T20" fmla="*/ 6 w 8"/>
                <a:gd name="T21" fmla="*/ 6 h 10"/>
                <a:gd name="T22" fmla="*/ 6 w 8"/>
                <a:gd name="T23" fmla="*/ 4 h 10"/>
                <a:gd name="T24" fmla="*/ 8 w 8"/>
                <a:gd name="T25" fmla="*/ 2 h 10"/>
                <a:gd name="T26" fmla="*/ 6 w 8"/>
                <a:gd name="T27" fmla="*/ 0 h 10"/>
                <a:gd name="T28" fmla="*/ 6 w 8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6" y="0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7" name="Freeform 50073"/>
            <p:cNvSpPr>
              <a:spLocks noEditPoints="1"/>
            </p:cNvSpPr>
            <p:nvPr/>
          </p:nvSpPr>
          <p:spPr bwMode="auto">
            <a:xfrm>
              <a:off x="697" y="709"/>
              <a:ext cx="202" cy="70"/>
            </a:xfrm>
            <a:custGeom>
              <a:avLst/>
              <a:gdLst>
                <a:gd name="T0" fmla="*/ 192 w 202"/>
                <a:gd name="T1" fmla="*/ 4 h 70"/>
                <a:gd name="T2" fmla="*/ 174 w 202"/>
                <a:gd name="T3" fmla="*/ 2 h 70"/>
                <a:gd name="T4" fmla="*/ 162 w 202"/>
                <a:gd name="T5" fmla="*/ 16 h 70"/>
                <a:gd name="T6" fmla="*/ 110 w 202"/>
                <a:gd name="T7" fmla="*/ 10 h 70"/>
                <a:gd name="T8" fmla="*/ 76 w 202"/>
                <a:gd name="T9" fmla="*/ 16 h 70"/>
                <a:gd name="T10" fmla="*/ 88 w 202"/>
                <a:gd name="T11" fmla="*/ 4 h 70"/>
                <a:gd name="T12" fmla="*/ 82 w 202"/>
                <a:gd name="T13" fmla="*/ 4 h 70"/>
                <a:gd name="T14" fmla="*/ 58 w 202"/>
                <a:gd name="T15" fmla="*/ 12 h 70"/>
                <a:gd name="T16" fmla="*/ 44 w 202"/>
                <a:gd name="T17" fmla="*/ 18 h 70"/>
                <a:gd name="T18" fmla="*/ 48 w 202"/>
                <a:gd name="T19" fmla="*/ 34 h 70"/>
                <a:gd name="T20" fmla="*/ 16 w 202"/>
                <a:gd name="T21" fmla="*/ 42 h 70"/>
                <a:gd name="T22" fmla="*/ 18 w 202"/>
                <a:gd name="T23" fmla="*/ 50 h 70"/>
                <a:gd name="T24" fmla="*/ 14 w 202"/>
                <a:gd name="T25" fmla="*/ 56 h 70"/>
                <a:gd name="T26" fmla="*/ 16 w 202"/>
                <a:gd name="T27" fmla="*/ 62 h 70"/>
                <a:gd name="T28" fmla="*/ 36 w 202"/>
                <a:gd name="T29" fmla="*/ 62 h 70"/>
                <a:gd name="T30" fmla="*/ 40 w 202"/>
                <a:gd name="T31" fmla="*/ 50 h 70"/>
                <a:gd name="T32" fmla="*/ 50 w 202"/>
                <a:gd name="T33" fmla="*/ 48 h 70"/>
                <a:gd name="T34" fmla="*/ 64 w 202"/>
                <a:gd name="T35" fmla="*/ 42 h 70"/>
                <a:gd name="T36" fmla="*/ 72 w 202"/>
                <a:gd name="T37" fmla="*/ 42 h 70"/>
                <a:gd name="T38" fmla="*/ 82 w 202"/>
                <a:gd name="T39" fmla="*/ 42 h 70"/>
                <a:gd name="T40" fmla="*/ 88 w 202"/>
                <a:gd name="T41" fmla="*/ 38 h 70"/>
                <a:gd name="T42" fmla="*/ 102 w 202"/>
                <a:gd name="T43" fmla="*/ 36 h 70"/>
                <a:gd name="T44" fmla="*/ 122 w 202"/>
                <a:gd name="T45" fmla="*/ 30 h 70"/>
                <a:gd name="T46" fmla="*/ 134 w 202"/>
                <a:gd name="T47" fmla="*/ 36 h 70"/>
                <a:gd name="T48" fmla="*/ 154 w 202"/>
                <a:gd name="T49" fmla="*/ 50 h 70"/>
                <a:gd name="T50" fmla="*/ 160 w 202"/>
                <a:gd name="T51" fmla="*/ 60 h 70"/>
                <a:gd name="T52" fmla="*/ 182 w 202"/>
                <a:gd name="T53" fmla="*/ 64 h 70"/>
                <a:gd name="T54" fmla="*/ 180 w 202"/>
                <a:gd name="T55" fmla="*/ 58 h 70"/>
                <a:gd name="T56" fmla="*/ 166 w 202"/>
                <a:gd name="T57" fmla="*/ 54 h 70"/>
                <a:gd name="T58" fmla="*/ 162 w 202"/>
                <a:gd name="T59" fmla="*/ 44 h 70"/>
                <a:gd name="T60" fmla="*/ 150 w 202"/>
                <a:gd name="T61" fmla="*/ 36 h 70"/>
                <a:gd name="T62" fmla="*/ 124 w 202"/>
                <a:gd name="T63" fmla="*/ 24 h 70"/>
                <a:gd name="T64" fmla="*/ 144 w 202"/>
                <a:gd name="T65" fmla="*/ 32 h 70"/>
                <a:gd name="T66" fmla="*/ 174 w 202"/>
                <a:gd name="T67" fmla="*/ 28 h 70"/>
                <a:gd name="T68" fmla="*/ 178 w 202"/>
                <a:gd name="T69" fmla="*/ 28 h 70"/>
                <a:gd name="T70" fmla="*/ 184 w 202"/>
                <a:gd name="T71" fmla="*/ 38 h 70"/>
                <a:gd name="T72" fmla="*/ 196 w 202"/>
                <a:gd name="T73" fmla="*/ 32 h 70"/>
                <a:gd name="T74" fmla="*/ 190 w 202"/>
                <a:gd name="T75" fmla="*/ 16 h 70"/>
                <a:gd name="T76" fmla="*/ 50 w 202"/>
                <a:gd name="T77" fmla="*/ 16 h 70"/>
                <a:gd name="T78" fmla="*/ 28 w 202"/>
                <a:gd name="T79" fmla="*/ 54 h 70"/>
                <a:gd name="T80" fmla="*/ 44 w 202"/>
                <a:gd name="T81" fmla="*/ 42 h 70"/>
                <a:gd name="T82" fmla="*/ 82 w 202"/>
                <a:gd name="T83" fmla="*/ 18 h 70"/>
                <a:gd name="T84" fmla="*/ 50 w 202"/>
                <a:gd name="T85" fmla="*/ 32 h 70"/>
                <a:gd name="T86" fmla="*/ 60 w 202"/>
                <a:gd name="T87" fmla="*/ 36 h 70"/>
                <a:gd name="T88" fmla="*/ 64 w 202"/>
                <a:gd name="T89" fmla="*/ 38 h 70"/>
                <a:gd name="T90" fmla="*/ 80 w 202"/>
                <a:gd name="T91" fmla="*/ 36 h 70"/>
                <a:gd name="T92" fmla="*/ 80 w 202"/>
                <a:gd name="T93" fmla="*/ 36 h 70"/>
                <a:gd name="T94" fmla="*/ 76 w 202"/>
                <a:gd name="T95" fmla="*/ 22 h 70"/>
                <a:gd name="T96" fmla="*/ 82 w 202"/>
                <a:gd name="T97" fmla="*/ 30 h 70"/>
                <a:gd name="T98" fmla="*/ 94 w 202"/>
                <a:gd name="T99" fmla="*/ 26 h 70"/>
                <a:gd name="T100" fmla="*/ 104 w 202"/>
                <a:gd name="T101" fmla="*/ 22 h 70"/>
                <a:gd name="T102" fmla="*/ 172 w 202"/>
                <a:gd name="T103" fmla="*/ 60 h 70"/>
                <a:gd name="T104" fmla="*/ 110 w 202"/>
                <a:gd name="T105" fmla="*/ 24 h 70"/>
                <a:gd name="T106" fmla="*/ 110 w 202"/>
                <a:gd name="T107" fmla="*/ 24 h 70"/>
                <a:gd name="T108" fmla="*/ 120 w 202"/>
                <a:gd name="T109" fmla="*/ 20 h 70"/>
                <a:gd name="T110" fmla="*/ 172 w 202"/>
                <a:gd name="T111" fmla="*/ 12 h 70"/>
                <a:gd name="T112" fmla="*/ 172 w 202"/>
                <a:gd name="T113" fmla="*/ 12 h 70"/>
                <a:gd name="T114" fmla="*/ 178 w 202"/>
                <a:gd name="T115" fmla="*/ 26 h 70"/>
                <a:gd name="T116" fmla="*/ 184 w 202"/>
                <a:gd name="T117" fmla="*/ 12 h 70"/>
                <a:gd name="T118" fmla="*/ 190 w 202"/>
                <a:gd name="T11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70">
                  <a:moveTo>
                    <a:pt x="190" y="16"/>
                  </a:moveTo>
                  <a:lnTo>
                    <a:pt x="190" y="16"/>
                  </a:lnTo>
                  <a:lnTo>
                    <a:pt x="194" y="10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4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2" y="4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76" y="2"/>
                  </a:lnTo>
                  <a:lnTo>
                    <a:pt x="174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0" y="2"/>
                  </a:lnTo>
                  <a:lnTo>
                    <a:pt x="170" y="2"/>
                  </a:lnTo>
                  <a:lnTo>
                    <a:pt x="166" y="2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2" y="10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26" y="16"/>
                  </a:lnTo>
                  <a:lnTo>
                    <a:pt x="120" y="16"/>
                  </a:lnTo>
                  <a:lnTo>
                    <a:pt x="116" y="16"/>
                  </a:lnTo>
                  <a:lnTo>
                    <a:pt x="112" y="14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88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4" y="14"/>
                  </a:lnTo>
                  <a:lnTo>
                    <a:pt x="90" y="10"/>
                  </a:lnTo>
                  <a:lnTo>
                    <a:pt x="92" y="6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62" y="10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50" y="20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4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70"/>
                  </a:lnTo>
                  <a:lnTo>
                    <a:pt x="10" y="68"/>
                  </a:lnTo>
                  <a:lnTo>
                    <a:pt x="14" y="6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26" y="64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2" y="56"/>
                  </a:lnTo>
                  <a:lnTo>
                    <a:pt x="40" y="54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2" y="46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8" y="44"/>
                  </a:lnTo>
                  <a:lnTo>
                    <a:pt x="60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4"/>
                  </a:lnTo>
                  <a:lnTo>
                    <a:pt x="62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8" y="44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2" y="34"/>
                  </a:lnTo>
                  <a:lnTo>
                    <a:pt x="102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6" y="32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2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8" y="44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50" y="48"/>
                  </a:lnTo>
                  <a:lnTo>
                    <a:pt x="154" y="50"/>
                  </a:lnTo>
                  <a:lnTo>
                    <a:pt x="158" y="50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8" y="56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2" y="58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4" y="64"/>
                  </a:lnTo>
                  <a:lnTo>
                    <a:pt x="166" y="64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74" y="68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2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0" y="62"/>
                  </a:lnTo>
                  <a:lnTo>
                    <a:pt x="178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76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2" y="48"/>
                  </a:lnTo>
                  <a:lnTo>
                    <a:pt x="170" y="50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4"/>
                  </a:lnTo>
                  <a:lnTo>
                    <a:pt x="166" y="56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2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2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0" y="46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6" y="48"/>
                  </a:lnTo>
                  <a:lnTo>
                    <a:pt x="154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6" y="42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50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26" y="26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36" y="24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6"/>
                  </a:lnTo>
                  <a:lnTo>
                    <a:pt x="146" y="26"/>
                  </a:lnTo>
                  <a:lnTo>
                    <a:pt x="142" y="28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4"/>
                  </a:lnTo>
                  <a:lnTo>
                    <a:pt x="144" y="32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54" y="26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6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2" y="30"/>
                  </a:lnTo>
                  <a:lnTo>
                    <a:pt x="172" y="32"/>
                  </a:lnTo>
                  <a:lnTo>
                    <a:pt x="170" y="32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4" y="32"/>
                  </a:lnTo>
                  <a:lnTo>
                    <a:pt x="176" y="30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0" y="34"/>
                  </a:lnTo>
                  <a:lnTo>
                    <a:pt x="182" y="32"/>
                  </a:lnTo>
                  <a:lnTo>
                    <a:pt x="186" y="30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40"/>
                  </a:lnTo>
                  <a:lnTo>
                    <a:pt x="184" y="38"/>
                  </a:lnTo>
                  <a:lnTo>
                    <a:pt x="186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8"/>
                  </a:lnTo>
                  <a:lnTo>
                    <a:pt x="190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90" y="24"/>
                  </a:lnTo>
                  <a:lnTo>
                    <a:pt x="192" y="22"/>
                  </a:lnTo>
                  <a:lnTo>
                    <a:pt x="194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4" y="16"/>
                  </a:lnTo>
                  <a:lnTo>
                    <a:pt x="190" y="16"/>
                  </a:lnTo>
                  <a:lnTo>
                    <a:pt x="190" y="16"/>
                  </a:lnTo>
                  <a:close/>
                  <a:moveTo>
                    <a:pt x="50" y="16"/>
                  </a:moveTo>
                  <a:lnTo>
                    <a:pt x="50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0" y="16"/>
                  </a:lnTo>
                  <a:lnTo>
                    <a:pt x="50" y="16"/>
                  </a:lnTo>
                  <a:close/>
                  <a:moveTo>
                    <a:pt x="28" y="54"/>
                  </a:moveTo>
                  <a:lnTo>
                    <a:pt x="28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8" y="54"/>
                  </a:lnTo>
                  <a:close/>
                  <a:moveTo>
                    <a:pt x="42" y="40"/>
                  </a:moveTo>
                  <a:lnTo>
                    <a:pt x="42" y="4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2" y="40"/>
                  </a:lnTo>
                  <a:close/>
                  <a:moveTo>
                    <a:pt x="82" y="18"/>
                  </a:moveTo>
                  <a:lnTo>
                    <a:pt x="82" y="18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78" y="20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18"/>
                  </a:lnTo>
                  <a:close/>
                  <a:moveTo>
                    <a:pt x="74" y="18"/>
                  </a:moveTo>
                  <a:lnTo>
                    <a:pt x="74" y="1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4" y="18"/>
                  </a:lnTo>
                  <a:close/>
                  <a:moveTo>
                    <a:pt x="50" y="32"/>
                  </a:moveTo>
                  <a:lnTo>
                    <a:pt x="50" y="32"/>
                  </a:lnTo>
                  <a:lnTo>
                    <a:pt x="52" y="30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4" y="32"/>
                  </a:lnTo>
                  <a:lnTo>
                    <a:pt x="50" y="32"/>
                  </a:lnTo>
                  <a:lnTo>
                    <a:pt x="50" y="32"/>
                  </a:lnTo>
                  <a:close/>
                  <a:moveTo>
                    <a:pt x="64" y="38"/>
                  </a:moveTo>
                  <a:lnTo>
                    <a:pt x="64" y="38"/>
                  </a:lnTo>
                  <a:lnTo>
                    <a:pt x="62" y="36"/>
                  </a:lnTo>
                  <a:lnTo>
                    <a:pt x="60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68" y="26"/>
                  </a:moveTo>
                  <a:lnTo>
                    <a:pt x="68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2" y="26"/>
                  </a:lnTo>
                  <a:lnTo>
                    <a:pt x="68" y="26"/>
                  </a:lnTo>
                  <a:lnTo>
                    <a:pt x="68" y="26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lnTo>
                    <a:pt x="80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82" y="32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4" y="34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82" y="30"/>
                  </a:moveTo>
                  <a:lnTo>
                    <a:pt x="82" y="30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82" y="24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0"/>
                  </a:lnTo>
                  <a:close/>
                  <a:moveTo>
                    <a:pt x="90" y="36"/>
                  </a:moveTo>
                  <a:lnTo>
                    <a:pt x="90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2"/>
                  </a:lnTo>
                  <a:lnTo>
                    <a:pt x="90" y="36"/>
                  </a:lnTo>
                  <a:lnTo>
                    <a:pt x="90" y="36"/>
                  </a:lnTo>
                  <a:close/>
                  <a:moveTo>
                    <a:pt x="94" y="26"/>
                  </a:moveTo>
                  <a:lnTo>
                    <a:pt x="94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2" y="30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26"/>
                  </a:lnTo>
                  <a:lnTo>
                    <a:pt x="94" y="26"/>
                  </a:lnTo>
                  <a:close/>
                  <a:moveTo>
                    <a:pt x="104" y="22"/>
                  </a:moveTo>
                  <a:lnTo>
                    <a:pt x="104" y="22"/>
                  </a:lnTo>
                  <a:lnTo>
                    <a:pt x="106" y="18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08" y="20"/>
                  </a:lnTo>
                  <a:lnTo>
                    <a:pt x="104" y="22"/>
                  </a:lnTo>
                  <a:lnTo>
                    <a:pt x="104" y="22"/>
                  </a:lnTo>
                  <a:close/>
                  <a:moveTo>
                    <a:pt x="172" y="58"/>
                  </a:moveTo>
                  <a:lnTo>
                    <a:pt x="172" y="58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68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8" y="58"/>
                  </a:lnTo>
                  <a:lnTo>
                    <a:pt x="172" y="58"/>
                  </a:lnTo>
                  <a:lnTo>
                    <a:pt x="172" y="58"/>
                  </a:lnTo>
                  <a:close/>
                  <a:moveTo>
                    <a:pt x="110" y="24"/>
                  </a:moveTo>
                  <a:lnTo>
                    <a:pt x="110" y="24"/>
                  </a:lnTo>
                  <a:lnTo>
                    <a:pt x="110" y="22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4" y="26"/>
                  </a:lnTo>
                  <a:lnTo>
                    <a:pt x="110" y="24"/>
                  </a:lnTo>
                  <a:lnTo>
                    <a:pt x="110" y="24"/>
                  </a:lnTo>
                  <a:close/>
                  <a:moveTo>
                    <a:pt x="120" y="20"/>
                  </a:moveTo>
                  <a:lnTo>
                    <a:pt x="120" y="20"/>
                  </a:lnTo>
                  <a:lnTo>
                    <a:pt x="134" y="16"/>
                  </a:lnTo>
                  <a:lnTo>
                    <a:pt x="142" y="16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2" y="20"/>
                  </a:lnTo>
                  <a:lnTo>
                    <a:pt x="136" y="20"/>
                  </a:lnTo>
                  <a:lnTo>
                    <a:pt x="120" y="20"/>
                  </a:lnTo>
                  <a:lnTo>
                    <a:pt x="120" y="20"/>
                  </a:lnTo>
                  <a:close/>
                  <a:moveTo>
                    <a:pt x="152" y="24"/>
                  </a:moveTo>
                  <a:lnTo>
                    <a:pt x="152" y="24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24"/>
                  </a:lnTo>
                  <a:lnTo>
                    <a:pt x="152" y="24"/>
                  </a:lnTo>
                  <a:close/>
                  <a:moveTo>
                    <a:pt x="172" y="12"/>
                  </a:moveTo>
                  <a:lnTo>
                    <a:pt x="172" y="12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2" y="12"/>
                  </a:lnTo>
                  <a:lnTo>
                    <a:pt x="172" y="12"/>
                  </a:lnTo>
                  <a:close/>
                  <a:moveTo>
                    <a:pt x="174" y="28"/>
                  </a:moveTo>
                  <a:lnTo>
                    <a:pt x="174" y="2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6" y="16"/>
                  </a:lnTo>
                  <a:lnTo>
                    <a:pt x="176" y="22"/>
                  </a:lnTo>
                  <a:lnTo>
                    <a:pt x="176" y="26"/>
                  </a:lnTo>
                  <a:lnTo>
                    <a:pt x="174" y="28"/>
                  </a:lnTo>
                  <a:lnTo>
                    <a:pt x="174" y="28"/>
                  </a:lnTo>
                  <a:close/>
                  <a:moveTo>
                    <a:pt x="178" y="26"/>
                  </a:moveTo>
                  <a:lnTo>
                    <a:pt x="178" y="26"/>
                  </a:lnTo>
                  <a:lnTo>
                    <a:pt x="180" y="22"/>
                  </a:lnTo>
                  <a:lnTo>
                    <a:pt x="180" y="20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82" y="24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8" y="26"/>
                  </a:lnTo>
                  <a:close/>
                  <a:moveTo>
                    <a:pt x="190" y="14"/>
                  </a:moveTo>
                  <a:lnTo>
                    <a:pt x="190" y="14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4" y="8"/>
                  </a:lnTo>
                  <a:lnTo>
                    <a:pt x="186" y="6"/>
                  </a:lnTo>
                  <a:lnTo>
                    <a:pt x="186" y="6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4"/>
                  </a:lnTo>
                  <a:lnTo>
                    <a:pt x="190" y="1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8" name="Freeform 50074"/>
            <p:cNvSpPr>
              <a:spLocks/>
            </p:cNvSpPr>
            <p:nvPr/>
          </p:nvSpPr>
          <p:spPr bwMode="auto">
            <a:xfrm>
              <a:off x="342" y="709"/>
              <a:ext cx="6" cy="8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4 h 8"/>
                <a:gd name="T10" fmla="*/ 0 w 6"/>
                <a:gd name="T11" fmla="*/ 8 h 8"/>
                <a:gd name="T12" fmla="*/ 0 w 6"/>
                <a:gd name="T13" fmla="*/ 8 h 8"/>
                <a:gd name="T14" fmla="*/ 4 w 6"/>
                <a:gd name="T15" fmla="*/ 8 h 8"/>
                <a:gd name="T16" fmla="*/ 6 w 6"/>
                <a:gd name="T17" fmla="*/ 8 h 8"/>
                <a:gd name="T18" fmla="*/ 6 w 6"/>
                <a:gd name="T19" fmla="*/ 8 h 8"/>
                <a:gd name="T20" fmla="*/ 4 w 6"/>
                <a:gd name="T21" fmla="*/ 6 h 8"/>
                <a:gd name="T22" fmla="*/ 4 w 6"/>
                <a:gd name="T23" fmla="*/ 4 h 8"/>
                <a:gd name="T24" fmla="*/ 2 w 6"/>
                <a:gd name="T25" fmla="*/ 4 h 8"/>
                <a:gd name="T26" fmla="*/ 4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29" name="Freeform 50075"/>
            <p:cNvSpPr>
              <a:spLocks/>
            </p:cNvSpPr>
            <p:nvPr/>
          </p:nvSpPr>
          <p:spPr bwMode="auto">
            <a:xfrm>
              <a:off x="893" y="715"/>
              <a:ext cx="8" cy="6"/>
            </a:xfrm>
            <a:custGeom>
              <a:avLst/>
              <a:gdLst>
                <a:gd name="T0" fmla="*/ 0 w 8"/>
                <a:gd name="T1" fmla="*/ 4 h 6"/>
                <a:gd name="T2" fmla="*/ 0 w 8"/>
                <a:gd name="T3" fmla="*/ 4 h 6"/>
                <a:gd name="T4" fmla="*/ 2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8 w 8"/>
                <a:gd name="T11" fmla="*/ 0 h 6"/>
                <a:gd name="T12" fmla="*/ 8 w 8"/>
                <a:gd name="T13" fmla="*/ 0 h 6"/>
                <a:gd name="T14" fmla="*/ 8 w 8"/>
                <a:gd name="T15" fmla="*/ 0 h 6"/>
                <a:gd name="T16" fmla="*/ 4 w 8"/>
                <a:gd name="T17" fmla="*/ 2 h 6"/>
                <a:gd name="T18" fmla="*/ 0 w 8"/>
                <a:gd name="T19" fmla="*/ 4 h 6"/>
                <a:gd name="T20" fmla="*/ 0 w 8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0" name="Freeform 50076"/>
            <p:cNvSpPr>
              <a:spLocks noEditPoints="1"/>
            </p:cNvSpPr>
            <p:nvPr/>
          </p:nvSpPr>
          <p:spPr bwMode="auto">
            <a:xfrm>
              <a:off x="500" y="715"/>
              <a:ext cx="30" cy="18"/>
            </a:xfrm>
            <a:custGeom>
              <a:avLst/>
              <a:gdLst>
                <a:gd name="T0" fmla="*/ 22 w 30"/>
                <a:gd name="T1" fmla="*/ 10 h 18"/>
                <a:gd name="T2" fmla="*/ 22 w 30"/>
                <a:gd name="T3" fmla="*/ 10 h 18"/>
                <a:gd name="T4" fmla="*/ 24 w 30"/>
                <a:gd name="T5" fmla="*/ 8 h 18"/>
                <a:gd name="T6" fmla="*/ 26 w 30"/>
                <a:gd name="T7" fmla="*/ 8 h 18"/>
                <a:gd name="T8" fmla="*/ 26 w 30"/>
                <a:gd name="T9" fmla="*/ 8 h 18"/>
                <a:gd name="T10" fmla="*/ 26 w 30"/>
                <a:gd name="T11" fmla="*/ 4 h 18"/>
                <a:gd name="T12" fmla="*/ 26 w 30"/>
                <a:gd name="T13" fmla="*/ 0 h 18"/>
                <a:gd name="T14" fmla="*/ 26 w 30"/>
                <a:gd name="T15" fmla="*/ 0 h 18"/>
                <a:gd name="T16" fmla="*/ 24 w 30"/>
                <a:gd name="T17" fmla="*/ 2 h 18"/>
                <a:gd name="T18" fmla="*/ 20 w 30"/>
                <a:gd name="T19" fmla="*/ 0 h 18"/>
                <a:gd name="T20" fmla="*/ 20 w 30"/>
                <a:gd name="T21" fmla="*/ 0 h 18"/>
                <a:gd name="T22" fmla="*/ 20 w 30"/>
                <a:gd name="T23" fmla="*/ 4 h 18"/>
                <a:gd name="T24" fmla="*/ 16 w 30"/>
                <a:gd name="T25" fmla="*/ 8 h 18"/>
                <a:gd name="T26" fmla="*/ 16 w 30"/>
                <a:gd name="T27" fmla="*/ 8 h 18"/>
                <a:gd name="T28" fmla="*/ 14 w 30"/>
                <a:gd name="T29" fmla="*/ 4 h 18"/>
                <a:gd name="T30" fmla="*/ 14 w 30"/>
                <a:gd name="T31" fmla="*/ 2 h 18"/>
                <a:gd name="T32" fmla="*/ 14 w 30"/>
                <a:gd name="T33" fmla="*/ 2 h 18"/>
                <a:gd name="T34" fmla="*/ 10 w 30"/>
                <a:gd name="T35" fmla="*/ 2 h 18"/>
                <a:gd name="T36" fmla="*/ 6 w 30"/>
                <a:gd name="T37" fmla="*/ 0 h 18"/>
                <a:gd name="T38" fmla="*/ 6 w 30"/>
                <a:gd name="T39" fmla="*/ 0 h 18"/>
                <a:gd name="T40" fmla="*/ 6 w 30"/>
                <a:gd name="T41" fmla="*/ 4 h 18"/>
                <a:gd name="T42" fmla="*/ 4 w 30"/>
                <a:gd name="T43" fmla="*/ 4 h 18"/>
                <a:gd name="T44" fmla="*/ 2 w 30"/>
                <a:gd name="T45" fmla="*/ 4 h 18"/>
                <a:gd name="T46" fmla="*/ 0 w 30"/>
                <a:gd name="T47" fmla="*/ 4 h 18"/>
                <a:gd name="T48" fmla="*/ 0 w 30"/>
                <a:gd name="T49" fmla="*/ 4 h 18"/>
                <a:gd name="T50" fmla="*/ 0 w 30"/>
                <a:gd name="T51" fmla="*/ 8 h 18"/>
                <a:gd name="T52" fmla="*/ 0 w 30"/>
                <a:gd name="T53" fmla="*/ 14 h 18"/>
                <a:gd name="T54" fmla="*/ 0 w 30"/>
                <a:gd name="T55" fmla="*/ 14 h 18"/>
                <a:gd name="T56" fmla="*/ 8 w 30"/>
                <a:gd name="T57" fmla="*/ 8 h 18"/>
                <a:gd name="T58" fmla="*/ 10 w 30"/>
                <a:gd name="T59" fmla="*/ 8 h 18"/>
                <a:gd name="T60" fmla="*/ 10 w 30"/>
                <a:gd name="T61" fmla="*/ 12 h 18"/>
                <a:gd name="T62" fmla="*/ 10 w 30"/>
                <a:gd name="T63" fmla="*/ 12 h 18"/>
                <a:gd name="T64" fmla="*/ 14 w 30"/>
                <a:gd name="T65" fmla="*/ 12 h 18"/>
                <a:gd name="T66" fmla="*/ 18 w 30"/>
                <a:gd name="T67" fmla="*/ 12 h 18"/>
                <a:gd name="T68" fmla="*/ 22 w 30"/>
                <a:gd name="T69" fmla="*/ 14 h 18"/>
                <a:gd name="T70" fmla="*/ 26 w 30"/>
                <a:gd name="T71" fmla="*/ 14 h 18"/>
                <a:gd name="T72" fmla="*/ 26 w 30"/>
                <a:gd name="T73" fmla="*/ 14 h 18"/>
                <a:gd name="T74" fmla="*/ 28 w 30"/>
                <a:gd name="T75" fmla="*/ 16 h 18"/>
                <a:gd name="T76" fmla="*/ 28 w 30"/>
                <a:gd name="T77" fmla="*/ 18 h 18"/>
                <a:gd name="T78" fmla="*/ 30 w 30"/>
                <a:gd name="T79" fmla="*/ 18 h 18"/>
                <a:gd name="T80" fmla="*/ 30 w 30"/>
                <a:gd name="T81" fmla="*/ 18 h 18"/>
                <a:gd name="T82" fmla="*/ 30 w 30"/>
                <a:gd name="T83" fmla="*/ 14 h 18"/>
                <a:gd name="T84" fmla="*/ 30 w 30"/>
                <a:gd name="T85" fmla="*/ 10 h 18"/>
                <a:gd name="T86" fmla="*/ 30 w 30"/>
                <a:gd name="T87" fmla="*/ 10 h 18"/>
                <a:gd name="T88" fmla="*/ 26 w 30"/>
                <a:gd name="T89" fmla="*/ 10 h 18"/>
                <a:gd name="T90" fmla="*/ 24 w 30"/>
                <a:gd name="T91" fmla="*/ 10 h 18"/>
                <a:gd name="T92" fmla="*/ 22 w 30"/>
                <a:gd name="T93" fmla="*/ 10 h 18"/>
                <a:gd name="T94" fmla="*/ 22 w 30"/>
                <a:gd name="T95" fmla="*/ 10 h 18"/>
                <a:gd name="T96" fmla="*/ 20 w 30"/>
                <a:gd name="T97" fmla="*/ 10 h 18"/>
                <a:gd name="T98" fmla="*/ 20 w 30"/>
                <a:gd name="T99" fmla="*/ 10 h 18"/>
                <a:gd name="T100" fmla="*/ 18 w 30"/>
                <a:gd name="T101" fmla="*/ 10 h 18"/>
                <a:gd name="T102" fmla="*/ 18 w 30"/>
                <a:gd name="T103" fmla="*/ 8 h 18"/>
                <a:gd name="T104" fmla="*/ 20 w 30"/>
                <a:gd name="T105" fmla="*/ 4 h 18"/>
                <a:gd name="T106" fmla="*/ 20 w 30"/>
                <a:gd name="T107" fmla="*/ 4 h 18"/>
                <a:gd name="T108" fmla="*/ 22 w 30"/>
                <a:gd name="T109" fmla="*/ 6 h 18"/>
                <a:gd name="T110" fmla="*/ 22 w 30"/>
                <a:gd name="T111" fmla="*/ 6 h 18"/>
                <a:gd name="T112" fmla="*/ 20 w 30"/>
                <a:gd name="T113" fmla="*/ 10 h 18"/>
                <a:gd name="T114" fmla="*/ 20 w 30"/>
                <a:gd name="T11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18">
                  <a:moveTo>
                    <a:pt x="22" y="10"/>
                  </a:moveTo>
                  <a:lnTo>
                    <a:pt x="22" y="10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10"/>
                  </a:lnTo>
                  <a:close/>
                  <a:moveTo>
                    <a:pt x="20" y="10"/>
                  </a:moveTo>
                  <a:lnTo>
                    <a:pt x="20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1" name="Freeform 50077"/>
            <p:cNvSpPr>
              <a:spLocks noEditPoints="1"/>
            </p:cNvSpPr>
            <p:nvPr/>
          </p:nvSpPr>
          <p:spPr bwMode="auto">
            <a:xfrm>
              <a:off x="606" y="699"/>
              <a:ext cx="63" cy="32"/>
            </a:xfrm>
            <a:custGeom>
              <a:avLst/>
              <a:gdLst>
                <a:gd name="T0" fmla="*/ 25 w 63"/>
                <a:gd name="T1" fmla="*/ 28 h 32"/>
                <a:gd name="T2" fmla="*/ 31 w 63"/>
                <a:gd name="T3" fmla="*/ 30 h 32"/>
                <a:gd name="T4" fmla="*/ 37 w 63"/>
                <a:gd name="T5" fmla="*/ 32 h 32"/>
                <a:gd name="T6" fmla="*/ 39 w 63"/>
                <a:gd name="T7" fmla="*/ 26 h 32"/>
                <a:gd name="T8" fmla="*/ 41 w 63"/>
                <a:gd name="T9" fmla="*/ 30 h 32"/>
                <a:gd name="T10" fmla="*/ 53 w 63"/>
                <a:gd name="T11" fmla="*/ 28 h 32"/>
                <a:gd name="T12" fmla="*/ 55 w 63"/>
                <a:gd name="T13" fmla="*/ 20 h 32"/>
                <a:gd name="T14" fmla="*/ 63 w 63"/>
                <a:gd name="T15" fmla="*/ 14 h 32"/>
                <a:gd name="T16" fmla="*/ 59 w 63"/>
                <a:gd name="T17" fmla="*/ 10 h 32"/>
                <a:gd name="T18" fmla="*/ 53 w 63"/>
                <a:gd name="T19" fmla="*/ 12 h 32"/>
                <a:gd name="T20" fmla="*/ 51 w 63"/>
                <a:gd name="T21" fmla="*/ 8 h 32"/>
                <a:gd name="T22" fmla="*/ 43 w 63"/>
                <a:gd name="T23" fmla="*/ 8 h 32"/>
                <a:gd name="T24" fmla="*/ 45 w 63"/>
                <a:gd name="T25" fmla="*/ 6 h 32"/>
                <a:gd name="T26" fmla="*/ 47 w 63"/>
                <a:gd name="T27" fmla="*/ 2 h 32"/>
                <a:gd name="T28" fmla="*/ 35 w 63"/>
                <a:gd name="T29" fmla="*/ 0 h 32"/>
                <a:gd name="T30" fmla="*/ 29 w 63"/>
                <a:gd name="T31" fmla="*/ 6 h 32"/>
                <a:gd name="T32" fmla="*/ 29 w 63"/>
                <a:gd name="T33" fmla="*/ 4 h 32"/>
                <a:gd name="T34" fmla="*/ 25 w 63"/>
                <a:gd name="T35" fmla="*/ 2 h 32"/>
                <a:gd name="T36" fmla="*/ 13 w 63"/>
                <a:gd name="T37" fmla="*/ 10 h 32"/>
                <a:gd name="T38" fmla="*/ 4 w 63"/>
                <a:gd name="T39" fmla="*/ 4 h 32"/>
                <a:gd name="T40" fmla="*/ 0 w 63"/>
                <a:gd name="T41" fmla="*/ 12 h 32"/>
                <a:gd name="T42" fmla="*/ 2 w 63"/>
                <a:gd name="T43" fmla="*/ 14 h 32"/>
                <a:gd name="T44" fmla="*/ 7 w 63"/>
                <a:gd name="T45" fmla="*/ 12 h 32"/>
                <a:gd name="T46" fmla="*/ 7 w 63"/>
                <a:gd name="T47" fmla="*/ 24 h 32"/>
                <a:gd name="T48" fmla="*/ 23 w 63"/>
                <a:gd name="T49" fmla="*/ 24 h 32"/>
                <a:gd name="T50" fmla="*/ 59 w 63"/>
                <a:gd name="T51" fmla="*/ 14 h 32"/>
                <a:gd name="T52" fmla="*/ 49 w 63"/>
                <a:gd name="T53" fmla="*/ 18 h 32"/>
                <a:gd name="T54" fmla="*/ 53 w 63"/>
                <a:gd name="T55" fmla="*/ 16 h 32"/>
                <a:gd name="T56" fmla="*/ 47 w 63"/>
                <a:gd name="T57" fmla="*/ 14 h 32"/>
                <a:gd name="T58" fmla="*/ 43 w 63"/>
                <a:gd name="T59" fmla="*/ 14 h 32"/>
                <a:gd name="T60" fmla="*/ 45 w 63"/>
                <a:gd name="T61" fmla="*/ 12 h 32"/>
                <a:gd name="T62" fmla="*/ 47 w 63"/>
                <a:gd name="T63" fmla="*/ 14 h 32"/>
                <a:gd name="T64" fmla="*/ 47 w 63"/>
                <a:gd name="T65" fmla="*/ 18 h 32"/>
                <a:gd name="T66" fmla="*/ 45 w 63"/>
                <a:gd name="T67" fmla="*/ 26 h 32"/>
                <a:gd name="T68" fmla="*/ 41 w 63"/>
                <a:gd name="T69" fmla="*/ 24 h 32"/>
                <a:gd name="T70" fmla="*/ 45 w 63"/>
                <a:gd name="T71" fmla="*/ 22 h 32"/>
                <a:gd name="T72" fmla="*/ 45 w 63"/>
                <a:gd name="T73" fmla="*/ 18 h 32"/>
                <a:gd name="T74" fmla="*/ 41 w 63"/>
                <a:gd name="T75" fmla="*/ 12 h 32"/>
                <a:gd name="T76" fmla="*/ 35 w 63"/>
                <a:gd name="T77" fmla="*/ 10 h 32"/>
                <a:gd name="T78" fmla="*/ 41 w 63"/>
                <a:gd name="T79" fmla="*/ 10 h 32"/>
                <a:gd name="T80" fmla="*/ 29 w 63"/>
                <a:gd name="T81" fmla="*/ 18 h 32"/>
                <a:gd name="T82" fmla="*/ 29 w 63"/>
                <a:gd name="T83" fmla="*/ 24 h 32"/>
                <a:gd name="T84" fmla="*/ 31 w 63"/>
                <a:gd name="T85" fmla="*/ 26 h 32"/>
                <a:gd name="T86" fmla="*/ 29 w 63"/>
                <a:gd name="T87" fmla="*/ 24 h 32"/>
                <a:gd name="T88" fmla="*/ 25 w 63"/>
                <a:gd name="T89" fmla="*/ 24 h 32"/>
                <a:gd name="T90" fmla="*/ 29 w 63"/>
                <a:gd name="T91" fmla="*/ 18 h 32"/>
                <a:gd name="T92" fmla="*/ 21 w 63"/>
                <a:gd name="T93" fmla="*/ 18 h 32"/>
                <a:gd name="T94" fmla="*/ 21 w 63"/>
                <a:gd name="T95" fmla="*/ 12 h 32"/>
                <a:gd name="T96" fmla="*/ 23 w 63"/>
                <a:gd name="T97" fmla="*/ 14 h 32"/>
                <a:gd name="T98" fmla="*/ 21 w 63"/>
                <a:gd name="T99" fmla="*/ 18 h 32"/>
                <a:gd name="T100" fmla="*/ 17 w 63"/>
                <a:gd name="T101" fmla="*/ 14 h 32"/>
                <a:gd name="T102" fmla="*/ 15 w 63"/>
                <a:gd name="T103" fmla="*/ 12 h 32"/>
                <a:gd name="T104" fmla="*/ 19 w 63"/>
                <a:gd name="T105" fmla="*/ 12 h 32"/>
                <a:gd name="T106" fmla="*/ 15 w 63"/>
                <a:gd name="T107" fmla="*/ 16 h 32"/>
                <a:gd name="T108" fmla="*/ 13 w 63"/>
                <a:gd name="T109" fmla="*/ 24 h 32"/>
                <a:gd name="T110" fmla="*/ 13 w 63"/>
                <a:gd name="T11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" h="32">
                  <a:moveTo>
                    <a:pt x="23" y="24"/>
                  </a:moveTo>
                  <a:lnTo>
                    <a:pt x="23" y="24"/>
                  </a:lnTo>
                  <a:lnTo>
                    <a:pt x="25" y="28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7" y="28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9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5" y="6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23" y="24"/>
                  </a:lnTo>
                  <a:lnTo>
                    <a:pt x="23" y="24"/>
                  </a:lnTo>
                  <a:close/>
                  <a:moveTo>
                    <a:pt x="59" y="14"/>
                  </a:moveTo>
                  <a:lnTo>
                    <a:pt x="59" y="14"/>
                  </a:lnTo>
                  <a:lnTo>
                    <a:pt x="57" y="16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9" y="14"/>
                  </a:lnTo>
                  <a:lnTo>
                    <a:pt x="59" y="14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4"/>
                  </a:lnTo>
                  <a:close/>
                  <a:moveTo>
                    <a:pt x="45" y="18"/>
                  </a:moveTo>
                  <a:lnTo>
                    <a:pt x="47" y="18"/>
                  </a:lnTo>
                  <a:lnTo>
                    <a:pt x="47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41" y="10"/>
                  </a:moveTo>
                  <a:lnTo>
                    <a:pt x="41" y="10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41" y="10"/>
                  </a:lnTo>
                  <a:lnTo>
                    <a:pt x="41" y="10"/>
                  </a:lnTo>
                  <a:close/>
                  <a:moveTo>
                    <a:pt x="29" y="18"/>
                  </a:moveTo>
                  <a:lnTo>
                    <a:pt x="29" y="18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29" y="18"/>
                  </a:lnTo>
                  <a:close/>
                  <a:moveTo>
                    <a:pt x="21" y="18"/>
                  </a:moveTo>
                  <a:lnTo>
                    <a:pt x="21" y="18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1" y="18"/>
                  </a:lnTo>
                  <a:close/>
                  <a:moveTo>
                    <a:pt x="19" y="12"/>
                  </a:moveTo>
                  <a:lnTo>
                    <a:pt x="19" y="12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19" y="12"/>
                  </a:lnTo>
                  <a:close/>
                  <a:moveTo>
                    <a:pt x="15" y="16"/>
                  </a:moveTo>
                  <a:lnTo>
                    <a:pt x="15" y="16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2" name="Freeform 50078"/>
            <p:cNvSpPr>
              <a:spLocks/>
            </p:cNvSpPr>
            <p:nvPr/>
          </p:nvSpPr>
          <p:spPr bwMode="auto">
            <a:xfrm>
              <a:off x="398" y="731"/>
              <a:ext cx="6" cy="6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2 w 6"/>
                <a:gd name="T5" fmla="*/ 2 h 6"/>
                <a:gd name="T6" fmla="*/ 2 w 6"/>
                <a:gd name="T7" fmla="*/ 2 h 6"/>
                <a:gd name="T8" fmla="*/ 2 w 6"/>
                <a:gd name="T9" fmla="*/ 4 h 6"/>
                <a:gd name="T10" fmla="*/ 2 w 6"/>
                <a:gd name="T11" fmla="*/ 4 h 6"/>
                <a:gd name="T12" fmla="*/ 0 w 6"/>
                <a:gd name="T13" fmla="*/ 6 h 6"/>
                <a:gd name="T14" fmla="*/ 0 w 6"/>
                <a:gd name="T15" fmla="*/ 6 h 6"/>
                <a:gd name="T16" fmla="*/ 0 w 6"/>
                <a:gd name="T17" fmla="*/ 6 h 6"/>
                <a:gd name="T18" fmla="*/ 2 w 6"/>
                <a:gd name="T19" fmla="*/ 6 h 6"/>
                <a:gd name="T20" fmla="*/ 2 w 6"/>
                <a:gd name="T21" fmla="*/ 6 h 6"/>
                <a:gd name="T22" fmla="*/ 4 w 6"/>
                <a:gd name="T23" fmla="*/ 4 h 6"/>
                <a:gd name="T24" fmla="*/ 6 w 6"/>
                <a:gd name="T25" fmla="*/ 4 h 6"/>
                <a:gd name="T26" fmla="*/ 6 w 6"/>
                <a:gd name="T27" fmla="*/ 4 h 6"/>
                <a:gd name="T28" fmla="*/ 6 w 6"/>
                <a:gd name="T29" fmla="*/ 2 h 6"/>
                <a:gd name="T30" fmla="*/ 4 w 6"/>
                <a:gd name="T31" fmla="*/ 0 h 6"/>
                <a:gd name="T32" fmla="*/ 4 w 6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3" name="Freeform 50079"/>
            <p:cNvSpPr>
              <a:spLocks/>
            </p:cNvSpPr>
            <p:nvPr/>
          </p:nvSpPr>
          <p:spPr bwMode="auto">
            <a:xfrm>
              <a:off x="785" y="739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0 h 6"/>
                <a:gd name="T4" fmla="*/ 0 w 2"/>
                <a:gd name="T5" fmla="*/ 2 h 6"/>
                <a:gd name="T6" fmla="*/ 0 w 2"/>
                <a:gd name="T7" fmla="*/ 4 h 6"/>
                <a:gd name="T8" fmla="*/ 2 w 2"/>
                <a:gd name="T9" fmla="*/ 6 h 6"/>
                <a:gd name="T10" fmla="*/ 2 w 2"/>
                <a:gd name="T11" fmla="*/ 6 h 6"/>
                <a:gd name="T12" fmla="*/ 2 w 2"/>
                <a:gd name="T13" fmla="*/ 2 h 6"/>
                <a:gd name="T14" fmla="*/ 2 w 2"/>
                <a:gd name="T15" fmla="*/ 0 h 6"/>
                <a:gd name="T16" fmla="*/ 2 w 2"/>
                <a:gd name="T17" fmla="*/ 0 h 6"/>
                <a:gd name="T18" fmla="*/ 2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4" name="Freeform 50080"/>
            <p:cNvSpPr>
              <a:spLocks/>
            </p:cNvSpPr>
            <p:nvPr/>
          </p:nvSpPr>
          <p:spPr bwMode="auto">
            <a:xfrm>
              <a:off x="753" y="743"/>
              <a:ext cx="14" cy="6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6 h 6"/>
                <a:gd name="T4" fmla="*/ 4 w 14"/>
                <a:gd name="T5" fmla="*/ 2 h 6"/>
                <a:gd name="T6" fmla="*/ 6 w 14"/>
                <a:gd name="T7" fmla="*/ 2 h 6"/>
                <a:gd name="T8" fmla="*/ 8 w 14"/>
                <a:gd name="T9" fmla="*/ 4 h 6"/>
                <a:gd name="T10" fmla="*/ 8 w 14"/>
                <a:gd name="T11" fmla="*/ 4 h 6"/>
                <a:gd name="T12" fmla="*/ 12 w 14"/>
                <a:gd name="T13" fmla="*/ 2 h 6"/>
                <a:gd name="T14" fmla="*/ 12 w 14"/>
                <a:gd name="T15" fmla="*/ 2 h 6"/>
                <a:gd name="T16" fmla="*/ 14 w 14"/>
                <a:gd name="T17" fmla="*/ 0 h 6"/>
                <a:gd name="T18" fmla="*/ 14 w 14"/>
                <a:gd name="T19" fmla="*/ 0 h 6"/>
                <a:gd name="T20" fmla="*/ 8 w 14"/>
                <a:gd name="T21" fmla="*/ 0 h 6"/>
                <a:gd name="T22" fmla="*/ 2 w 14"/>
                <a:gd name="T23" fmla="*/ 0 h 6"/>
                <a:gd name="T24" fmla="*/ 0 w 14"/>
                <a:gd name="T25" fmla="*/ 4 h 6"/>
                <a:gd name="T26" fmla="*/ 0 w 14"/>
                <a:gd name="T27" fmla="*/ 6 h 6"/>
                <a:gd name="T28" fmla="*/ 0 w 1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0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5" name="Freeform 50081"/>
            <p:cNvSpPr>
              <a:spLocks/>
            </p:cNvSpPr>
            <p:nvPr/>
          </p:nvSpPr>
          <p:spPr bwMode="auto">
            <a:xfrm>
              <a:off x="785" y="751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0 h 6"/>
                <a:gd name="T4" fmla="*/ 6 w 8"/>
                <a:gd name="T5" fmla="*/ 0 h 6"/>
                <a:gd name="T6" fmla="*/ 4 w 8"/>
                <a:gd name="T7" fmla="*/ 2 h 6"/>
                <a:gd name="T8" fmla="*/ 4 w 8"/>
                <a:gd name="T9" fmla="*/ 2 h 6"/>
                <a:gd name="T10" fmla="*/ 6 w 8"/>
                <a:gd name="T11" fmla="*/ 2 h 6"/>
                <a:gd name="T12" fmla="*/ 4 w 8"/>
                <a:gd name="T13" fmla="*/ 4 h 6"/>
                <a:gd name="T14" fmla="*/ 0 w 8"/>
                <a:gd name="T15" fmla="*/ 6 h 6"/>
                <a:gd name="T16" fmla="*/ 0 w 8"/>
                <a:gd name="T17" fmla="*/ 6 h 6"/>
                <a:gd name="T18" fmla="*/ 6 w 8"/>
                <a:gd name="T19" fmla="*/ 6 h 6"/>
                <a:gd name="T20" fmla="*/ 8 w 8"/>
                <a:gd name="T21" fmla="*/ 4 h 6"/>
                <a:gd name="T22" fmla="*/ 8 w 8"/>
                <a:gd name="T23" fmla="*/ 0 h 6"/>
                <a:gd name="T24" fmla="*/ 8 w 8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6" name="Freeform 50082"/>
            <p:cNvSpPr>
              <a:spLocks/>
            </p:cNvSpPr>
            <p:nvPr/>
          </p:nvSpPr>
          <p:spPr bwMode="auto">
            <a:xfrm>
              <a:off x="645" y="749"/>
              <a:ext cx="60" cy="20"/>
            </a:xfrm>
            <a:custGeom>
              <a:avLst/>
              <a:gdLst>
                <a:gd name="T0" fmla="*/ 54 w 60"/>
                <a:gd name="T1" fmla="*/ 8 h 20"/>
                <a:gd name="T2" fmla="*/ 54 w 60"/>
                <a:gd name="T3" fmla="*/ 4 h 20"/>
                <a:gd name="T4" fmla="*/ 54 w 60"/>
                <a:gd name="T5" fmla="*/ 2 h 20"/>
                <a:gd name="T6" fmla="*/ 50 w 60"/>
                <a:gd name="T7" fmla="*/ 2 h 20"/>
                <a:gd name="T8" fmla="*/ 48 w 60"/>
                <a:gd name="T9" fmla="*/ 0 h 20"/>
                <a:gd name="T10" fmla="*/ 46 w 60"/>
                <a:gd name="T11" fmla="*/ 6 h 20"/>
                <a:gd name="T12" fmla="*/ 42 w 60"/>
                <a:gd name="T13" fmla="*/ 6 h 20"/>
                <a:gd name="T14" fmla="*/ 40 w 60"/>
                <a:gd name="T15" fmla="*/ 4 h 20"/>
                <a:gd name="T16" fmla="*/ 40 w 60"/>
                <a:gd name="T17" fmla="*/ 2 h 20"/>
                <a:gd name="T18" fmla="*/ 34 w 60"/>
                <a:gd name="T19" fmla="*/ 8 h 20"/>
                <a:gd name="T20" fmla="*/ 28 w 60"/>
                <a:gd name="T21" fmla="*/ 12 h 20"/>
                <a:gd name="T22" fmla="*/ 14 w 60"/>
                <a:gd name="T23" fmla="*/ 10 h 20"/>
                <a:gd name="T24" fmla="*/ 6 w 60"/>
                <a:gd name="T25" fmla="*/ 12 h 20"/>
                <a:gd name="T26" fmla="*/ 8 w 60"/>
                <a:gd name="T27" fmla="*/ 8 h 20"/>
                <a:gd name="T28" fmla="*/ 0 w 60"/>
                <a:gd name="T29" fmla="*/ 12 h 20"/>
                <a:gd name="T30" fmla="*/ 0 w 60"/>
                <a:gd name="T31" fmla="*/ 14 h 20"/>
                <a:gd name="T32" fmla="*/ 12 w 60"/>
                <a:gd name="T33" fmla="*/ 14 h 20"/>
                <a:gd name="T34" fmla="*/ 18 w 60"/>
                <a:gd name="T35" fmla="*/ 20 h 20"/>
                <a:gd name="T36" fmla="*/ 22 w 60"/>
                <a:gd name="T37" fmla="*/ 20 h 20"/>
                <a:gd name="T38" fmla="*/ 30 w 60"/>
                <a:gd name="T39" fmla="*/ 20 h 20"/>
                <a:gd name="T40" fmla="*/ 34 w 60"/>
                <a:gd name="T41" fmla="*/ 20 h 20"/>
                <a:gd name="T42" fmla="*/ 34 w 60"/>
                <a:gd name="T43" fmla="*/ 16 h 20"/>
                <a:gd name="T44" fmla="*/ 36 w 60"/>
                <a:gd name="T45" fmla="*/ 16 h 20"/>
                <a:gd name="T46" fmla="*/ 36 w 60"/>
                <a:gd name="T47" fmla="*/ 18 h 20"/>
                <a:gd name="T48" fmla="*/ 38 w 60"/>
                <a:gd name="T49" fmla="*/ 18 h 20"/>
                <a:gd name="T50" fmla="*/ 46 w 60"/>
                <a:gd name="T51" fmla="*/ 14 h 20"/>
                <a:gd name="T52" fmla="*/ 54 w 60"/>
                <a:gd name="T53" fmla="*/ 10 h 20"/>
                <a:gd name="T54" fmla="*/ 56 w 60"/>
                <a:gd name="T55" fmla="*/ 14 h 20"/>
                <a:gd name="T56" fmla="*/ 58 w 60"/>
                <a:gd name="T57" fmla="*/ 12 h 20"/>
                <a:gd name="T58" fmla="*/ 60 w 60"/>
                <a:gd name="T59" fmla="*/ 10 h 20"/>
                <a:gd name="T60" fmla="*/ 56 w 60"/>
                <a:gd name="T61" fmla="*/ 8 h 20"/>
                <a:gd name="T62" fmla="*/ 54 w 60"/>
                <a:gd name="T6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20">
                  <a:moveTo>
                    <a:pt x="54" y="8"/>
                  </a:moveTo>
                  <a:lnTo>
                    <a:pt x="54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7" name="Freeform 50083"/>
            <p:cNvSpPr>
              <a:spLocks/>
            </p:cNvSpPr>
            <p:nvPr/>
          </p:nvSpPr>
          <p:spPr bwMode="auto">
            <a:xfrm>
              <a:off x="376" y="757"/>
              <a:ext cx="10" cy="10"/>
            </a:xfrm>
            <a:custGeom>
              <a:avLst/>
              <a:gdLst>
                <a:gd name="T0" fmla="*/ 0 w 10"/>
                <a:gd name="T1" fmla="*/ 2 h 10"/>
                <a:gd name="T2" fmla="*/ 0 w 10"/>
                <a:gd name="T3" fmla="*/ 2 h 10"/>
                <a:gd name="T4" fmla="*/ 4 w 10"/>
                <a:gd name="T5" fmla="*/ 2 h 10"/>
                <a:gd name="T6" fmla="*/ 4 w 10"/>
                <a:gd name="T7" fmla="*/ 4 h 10"/>
                <a:gd name="T8" fmla="*/ 2 w 10"/>
                <a:gd name="T9" fmla="*/ 10 h 10"/>
                <a:gd name="T10" fmla="*/ 2 w 10"/>
                <a:gd name="T11" fmla="*/ 10 h 10"/>
                <a:gd name="T12" fmla="*/ 6 w 10"/>
                <a:gd name="T13" fmla="*/ 8 h 10"/>
                <a:gd name="T14" fmla="*/ 10 w 10"/>
                <a:gd name="T15" fmla="*/ 6 h 10"/>
                <a:gd name="T16" fmla="*/ 10 w 10"/>
                <a:gd name="T17" fmla="*/ 6 h 10"/>
                <a:gd name="T18" fmla="*/ 10 w 10"/>
                <a:gd name="T19" fmla="*/ 2 h 10"/>
                <a:gd name="T20" fmla="*/ 8 w 10"/>
                <a:gd name="T21" fmla="*/ 0 h 10"/>
                <a:gd name="T22" fmla="*/ 8 w 10"/>
                <a:gd name="T23" fmla="*/ 0 h 10"/>
                <a:gd name="T24" fmla="*/ 6 w 10"/>
                <a:gd name="T25" fmla="*/ 2 h 10"/>
                <a:gd name="T26" fmla="*/ 4 w 10"/>
                <a:gd name="T27" fmla="*/ 2 h 10"/>
                <a:gd name="T28" fmla="*/ 2 w 10"/>
                <a:gd name="T29" fmla="*/ 0 h 10"/>
                <a:gd name="T30" fmla="*/ 0 w 10"/>
                <a:gd name="T31" fmla="*/ 2 h 10"/>
                <a:gd name="T32" fmla="*/ 0 w 10"/>
                <a:gd name="T3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8" name="Freeform 50084"/>
            <p:cNvSpPr>
              <a:spLocks/>
            </p:cNvSpPr>
            <p:nvPr/>
          </p:nvSpPr>
          <p:spPr bwMode="auto">
            <a:xfrm>
              <a:off x="408" y="765"/>
              <a:ext cx="8" cy="6"/>
            </a:xfrm>
            <a:custGeom>
              <a:avLst/>
              <a:gdLst>
                <a:gd name="T0" fmla="*/ 2 w 8"/>
                <a:gd name="T1" fmla="*/ 6 h 6"/>
                <a:gd name="T2" fmla="*/ 2 w 8"/>
                <a:gd name="T3" fmla="*/ 6 h 6"/>
                <a:gd name="T4" fmla="*/ 6 w 8"/>
                <a:gd name="T5" fmla="*/ 4 h 6"/>
                <a:gd name="T6" fmla="*/ 8 w 8"/>
                <a:gd name="T7" fmla="*/ 2 h 6"/>
                <a:gd name="T8" fmla="*/ 8 w 8"/>
                <a:gd name="T9" fmla="*/ 0 h 6"/>
                <a:gd name="T10" fmla="*/ 8 w 8"/>
                <a:gd name="T11" fmla="*/ 0 h 6"/>
                <a:gd name="T12" fmla="*/ 2 w 8"/>
                <a:gd name="T13" fmla="*/ 2 h 6"/>
                <a:gd name="T14" fmla="*/ 0 w 8"/>
                <a:gd name="T15" fmla="*/ 4 h 6"/>
                <a:gd name="T16" fmla="*/ 2 w 8"/>
                <a:gd name="T17" fmla="*/ 6 h 6"/>
                <a:gd name="T18" fmla="*/ 2 w 8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39" name="Freeform 50085"/>
            <p:cNvSpPr>
              <a:spLocks/>
            </p:cNvSpPr>
            <p:nvPr/>
          </p:nvSpPr>
          <p:spPr bwMode="auto">
            <a:xfrm>
              <a:off x="366" y="761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4 h 6"/>
                <a:gd name="T6" fmla="*/ 4 w 4"/>
                <a:gd name="T7" fmla="*/ 2 h 6"/>
                <a:gd name="T8" fmla="*/ 2 w 4"/>
                <a:gd name="T9" fmla="*/ 2 h 6"/>
                <a:gd name="T10" fmla="*/ 4 w 4"/>
                <a:gd name="T11" fmla="*/ 0 h 6"/>
                <a:gd name="T12" fmla="*/ 4 w 4"/>
                <a:gd name="T13" fmla="*/ 0 h 6"/>
                <a:gd name="T14" fmla="*/ 2 w 4"/>
                <a:gd name="T15" fmla="*/ 0 h 6"/>
                <a:gd name="T16" fmla="*/ 0 w 4"/>
                <a:gd name="T17" fmla="*/ 2 h 6"/>
                <a:gd name="T18" fmla="*/ 0 w 4"/>
                <a:gd name="T19" fmla="*/ 2 h 6"/>
                <a:gd name="T20" fmla="*/ 2 w 4"/>
                <a:gd name="T21" fmla="*/ 2 h 6"/>
                <a:gd name="T22" fmla="*/ 2 w 4"/>
                <a:gd name="T23" fmla="*/ 4 h 6"/>
                <a:gd name="T24" fmla="*/ 4 w 4"/>
                <a:gd name="T25" fmla="*/ 6 h 6"/>
                <a:gd name="T26" fmla="*/ 4 w 4"/>
                <a:gd name="T27" fmla="*/ 6 h 6"/>
                <a:gd name="T28" fmla="*/ 4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0" name="Freeform 50086"/>
            <p:cNvSpPr>
              <a:spLocks/>
            </p:cNvSpPr>
            <p:nvPr/>
          </p:nvSpPr>
          <p:spPr bwMode="auto">
            <a:xfrm>
              <a:off x="360" y="775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2 h 2"/>
                <a:gd name="T8" fmla="*/ 6 w 6"/>
                <a:gd name="T9" fmla="*/ 2 h 2"/>
                <a:gd name="T10" fmla="*/ 4 w 6"/>
                <a:gd name="T11" fmla="*/ 0 h 2"/>
                <a:gd name="T12" fmla="*/ 2 w 6"/>
                <a:gd name="T13" fmla="*/ 0 h 2"/>
                <a:gd name="T14" fmla="*/ 2 w 6"/>
                <a:gd name="T15" fmla="*/ 0 h 2"/>
                <a:gd name="T16" fmla="*/ 2 w 6"/>
                <a:gd name="T17" fmla="*/ 0 h 2"/>
                <a:gd name="T18" fmla="*/ 0 w 6"/>
                <a:gd name="T19" fmla="*/ 2 h 2"/>
                <a:gd name="T20" fmla="*/ 0 w 6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1" name="Freeform 50087"/>
            <p:cNvSpPr>
              <a:spLocks/>
            </p:cNvSpPr>
            <p:nvPr/>
          </p:nvSpPr>
          <p:spPr bwMode="auto">
            <a:xfrm>
              <a:off x="739" y="779"/>
              <a:ext cx="36" cy="26"/>
            </a:xfrm>
            <a:custGeom>
              <a:avLst/>
              <a:gdLst>
                <a:gd name="T0" fmla="*/ 14 w 36"/>
                <a:gd name="T1" fmla="*/ 8 h 26"/>
                <a:gd name="T2" fmla="*/ 14 w 36"/>
                <a:gd name="T3" fmla="*/ 8 h 26"/>
                <a:gd name="T4" fmla="*/ 14 w 36"/>
                <a:gd name="T5" fmla="*/ 12 h 26"/>
                <a:gd name="T6" fmla="*/ 16 w 36"/>
                <a:gd name="T7" fmla="*/ 14 h 26"/>
                <a:gd name="T8" fmla="*/ 20 w 36"/>
                <a:gd name="T9" fmla="*/ 14 h 26"/>
                <a:gd name="T10" fmla="*/ 20 w 36"/>
                <a:gd name="T11" fmla="*/ 16 h 26"/>
                <a:gd name="T12" fmla="*/ 20 w 36"/>
                <a:gd name="T13" fmla="*/ 16 h 26"/>
                <a:gd name="T14" fmla="*/ 18 w 36"/>
                <a:gd name="T15" fmla="*/ 16 h 26"/>
                <a:gd name="T16" fmla="*/ 16 w 36"/>
                <a:gd name="T17" fmla="*/ 18 h 26"/>
                <a:gd name="T18" fmla="*/ 16 w 36"/>
                <a:gd name="T19" fmla="*/ 18 h 26"/>
                <a:gd name="T20" fmla="*/ 20 w 36"/>
                <a:gd name="T21" fmla="*/ 20 h 26"/>
                <a:gd name="T22" fmla="*/ 20 w 36"/>
                <a:gd name="T23" fmla="*/ 22 h 26"/>
                <a:gd name="T24" fmla="*/ 22 w 36"/>
                <a:gd name="T25" fmla="*/ 24 h 26"/>
                <a:gd name="T26" fmla="*/ 24 w 36"/>
                <a:gd name="T27" fmla="*/ 26 h 26"/>
                <a:gd name="T28" fmla="*/ 24 w 36"/>
                <a:gd name="T29" fmla="*/ 26 h 26"/>
                <a:gd name="T30" fmla="*/ 24 w 36"/>
                <a:gd name="T31" fmla="*/ 18 h 26"/>
                <a:gd name="T32" fmla="*/ 24 w 36"/>
                <a:gd name="T33" fmla="*/ 14 h 26"/>
                <a:gd name="T34" fmla="*/ 30 w 36"/>
                <a:gd name="T35" fmla="*/ 14 h 26"/>
                <a:gd name="T36" fmla="*/ 30 w 36"/>
                <a:gd name="T37" fmla="*/ 14 h 26"/>
                <a:gd name="T38" fmla="*/ 28 w 36"/>
                <a:gd name="T39" fmla="*/ 20 h 26"/>
                <a:gd name="T40" fmla="*/ 28 w 36"/>
                <a:gd name="T41" fmla="*/ 22 h 26"/>
                <a:gd name="T42" fmla="*/ 30 w 36"/>
                <a:gd name="T43" fmla="*/ 22 h 26"/>
                <a:gd name="T44" fmla="*/ 30 w 36"/>
                <a:gd name="T45" fmla="*/ 22 h 26"/>
                <a:gd name="T46" fmla="*/ 32 w 36"/>
                <a:gd name="T47" fmla="*/ 20 h 26"/>
                <a:gd name="T48" fmla="*/ 34 w 36"/>
                <a:gd name="T49" fmla="*/ 18 h 26"/>
                <a:gd name="T50" fmla="*/ 34 w 36"/>
                <a:gd name="T51" fmla="*/ 18 h 26"/>
                <a:gd name="T52" fmla="*/ 34 w 36"/>
                <a:gd name="T53" fmla="*/ 12 h 26"/>
                <a:gd name="T54" fmla="*/ 36 w 36"/>
                <a:gd name="T55" fmla="*/ 6 h 26"/>
                <a:gd name="T56" fmla="*/ 36 w 36"/>
                <a:gd name="T57" fmla="*/ 6 h 26"/>
                <a:gd name="T58" fmla="*/ 26 w 36"/>
                <a:gd name="T59" fmla="*/ 10 h 26"/>
                <a:gd name="T60" fmla="*/ 26 w 36"/>
                <a:gd name="T61" fmla="*/ 10 h 26"/>
                <a:gd name="T62" fmla="*/ 26 w 36"/>
                <a:gd name="T63" fmla="*/ 8 h 26"/>
                <a:gd name="T64" fmla="*/ 26 w 36"/>
                <a:gd name="T65" fmla="*/ 8 h 26"/>
                <a:gd name="T66" fmla="*/ 26 w 36"/>
                <a:gd name="T67" fmla="*/ 6 h 26"/>
                <a:gd name="T68" fmla="*/ 24 w 36"/>
                <a:gd name="T69" fmla="*/ 4 h 26"/>
                <a:gd name="T70" fmla="*/ 24 w 36"/>
                <a:gd name="T71" fmla="*/ 4 h 26"/>
                <a:gd name="T72" fmla="*/ 22 w 36"/>
                <a:gd name="T73" fmla="*/ 6 h 26"/>
                <a:gd name="T74" fmla="*/ 20 w 36"/>
                <a:gd name="T75" fmla="*/ 4 h 26"/>
                <a:gd name="T76" fmla="*/ 18 w 36"/>
                <a:gd name="T77" fmla="*/ 2 h 26"/>
                <a:gd name="T78" fmla="*/ 14 w 36"/>
                <a:gd name="T79" fmla="*/ 0 h 26"/>
                <a:gd name="T80" fmla="*/ 14 w 36"/>
                <a:gd name="T81" fmla="*/ 0 h 26"/>
                <a:gd name="T82" fmla="*/ 14 w 36"/>
                <a:gd name="T83" fmla="*/ 4 h 26"/>
                <a:gd name="T84" fmla="*/ 12 w 36"/>
                <a:gd name="T85" fmla="*/ 4 h 26"/>
                <a:gd name="T86" fmla="*/ 12 w 36"/>
                <a:gd name="T87" fmla="*/ 4 h 26"/>
                <a:gd name="T88" fmla="*/ 8 w 36"/>
                <a:gd name="T89" fmla="*/ 2 h 26"/>
                <a:gd name="T90" fmla="*/ 8 w 36"/>
                <a:gd name="T91" fmla="*/ 2 h 26"/>
                <a:gd name="T92" fmla="*/ 8 w 36"/>
                <a:gd name="T93" fmla="*/ 6 h 26"/>
                <a:gd name="T94" fmla="*/ 6 w 36"/>
                <a:gd name="T95" fmla="*/ 6 h 26"/>
                <a:gd name="T96" fmla="*/ 4 w 36"/>
                <a:gd name="T97" fmla="*/ 6 h 26"/>
                <a:gd name="T98" fmla="*/ 4 w 36"/>
                <a:gd name="T99" fmla="*/ 6 h 26"/>
                <a:gd name="T100" fmla="*/ 4 w 36"/>
                <a:gd name="T101" fmla="*/ 4 h 26"/>
                <a:gd name="T102" fmla="*/ 4 w 36"/>
                <a:gd name="T103" fmla="*/ 4 h 26"/>
                <a:gd name="T104" fmla="*/ 2 w 36"/>
                <a:gd name="T105" fmla="*/ 4 h 26"/>
                <a:gd name="T106" fmla="*/ 0 w 36"/>
                <a:gd name="T107" fmla="*/ 6 h 26"/>
                <a:gd name="T108" fmla="*/ 0 w 36"/>
                <a:gd name="T109" fmla="*/ 6 h 26"/>
                <a:gd name="T110" fmla="*/ 8 w 36"/>
                <a:gd name="T111" fmla="*/ 10 h 26"/>
                <a:gd name="T112" fmla="*/ 10 w 36"/>
                <a:gd name="T113" fmla="*/ 10 h 26"/>
                <a:gd name="T114" fmla="*/ 14 w 36"/>
                <a:gd name="T115" fmla="*/ 8 h 26"/>
                <a:gd name="T116" fmla="*/ 14 w 36"/>
                <a:gd name="T11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6">
                  <a:moveTo>
                    <a:pt x="14" y="8"/>
                  </a:moveTo>
                  <a:lnTo>
                    <a:pt x="14" y="8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2" name="Freeform 50088"/>
            <p:cNvSpPr>
              <a:spLocks/>
            </p:cNvSpPr>
            <p:nvPr/>
          </p:nvSpPr>
          <p:spPr bwMode="auto">
            <a:xfrm>
              <a:off x="360" y="793"/>
              <a:ext cx="18" cy="10"/>
            </a:xfrm>
            <a:custGeom>
              <a:avLst/>
              <a:gdLst>
                <a:gd name="T0" fmla="*/ 18 w 18"/>
                <a:gd name="T1" fmla="*/ 8 h 10"/>
                <a:gd name="T2" fmla="*/ 18 w 18"/>
                <a:gd name="T3" fmla="*/ 8 h 10"/>
                <a:gd name="T4" fmla="*/ 18 w 18"/>
                <a:gd name="T5" fmla="*/ 4 h 10"/>
                <a:gd name="T6" fmla="*/ 18 w 18"/>
                <a:gd name="T7" fmla="*/ 2 h 10"/>
                <a:gd name="T8" fmla="*/ 16 w 18"/>
                <a:gd name="T9" fmla="*/ 2 h 10"/>
                <a:gd name="T10" fmla="*/ 16 w 18"/>
                <a:gd name="T11" fmla="*/ 2 h 10"/>
                <a:gd name="T12" fmla="*/ 14 w 18"/>
                <a:gd name="T13" fmla="*/ 6 h 10"/>
                <a:gd name="T14" fmla="*/ 12 w 18"/>
                <a:gd name="T15" fmla="*/ 8 h 10"/>
                <a:gd name="T16" fmla="*/ 12 w 18"/>
                <a:gd name="T17" fmla="*/ 8 h 10"/>
                <a:gd name="T18" fmla="*/ 8 w 18"/>
                <a:gd name="T19" fmla="*/ 0 h 10"/>
                <a:gd name="T20" fmla="*/ 8 w 18"/>
                <a:gd name="T21" fmla="*/ 0 h 10"/>
                <a:gd name="T22" fmla="*/ 6 w 18"/>
                <a:gd name="T23" fmla="*/ 2 h 10"/>
                <a:gd name="T24" fmla="*/ 4 w 18"/>
                <a:gd name="T25" fmla="*/ 2 h 10"/>
                <a:gd name="T26" fmla="*/ 2 w 18"/>
                <a:gd name="T27" fmla="*/ 0 h 10"/>
                <a:gd name="T28" fmla="*/ 2 w 18"/>
                <a:gd name="T29" fmla="*/ 0 h 10"/>
                <a:gd name="T30" fmla="*/ 0 w 18"/>
                <a:gd name="T31" fmla="*/ 2 h 10"/>
                <a:gd name="T32" fmla="*/ 0 w 18"/>
                <a:gd name="T33" fmla="*/ 2 h 10"/>
                <a:gd name="T34" fmla="*/ 2 w 18"/>
                <a:gd name="T35" fmla="*/ 6 h 10"/>
                <a:gd name="T36" fmla="*/ 2 w 18"/>
                <a:gd name="T37" fmla="*/ 6 h 10"/>
                <a:gd name="T38" fmla="*/ 4 w 18"/>
                <a:gd name="T39" fmla="*/ 4 h 10"/>
                <a:gd name="T40" fmla="*/ 6 w 18"/>
                <a:gd name="T41" fmla="*/ 4 h 10"/>
                <a:gd name="T42" fmla="*/ 6 w 18"/>
                <a:gd name="T43" fmla="*/ 6 h 10"/>
                <a:gd name="T44" fmla="*/ 6 w 18"/>
                <a:gd name="T45" fmla="*/ 6 h 10"/>
                <a:gd name="T46" fmla="*/ 6 w 18"/>
                <a:gd name="T47" fmla="*/ 6 h 10"/>
                <a:gd name="T48" fmla="*/ 4 w 18"/>
                <a:gd name="T49" fmla="*/ 8 h 10"/>
                <a:gd name="T50" fmla="*/ 4 w 18"/>
                <a:gd name="T51" fmla="*/ 10 h 10"/>
                <a:gd name="T52" fmla="*/ 4 w 18"/>
                <a:gd name="T53" fmla="*/ 10 h 10"/>
                <a:gd name="T54" fmla="*/ 8 w 18"/>
                <a:gd name="T55" fmla="*/ 10 h 10"/>
                <a:gd name="T56" fmla="*/ 10 w 18"/>
                <a:gd name="T57" fmla="*/ 10 h 10"/>
                <a:gd name="T58" fmla="*/ 18 w 18"/>
                <a:gd name="T59" fmla="*/ 8 h 10"/>
                <a:gd name="T60" fmla="*/ 18 w 18"/>
                <a:gd name="T6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" h="10">
                  <a:moveTo>
                    <a:pt x="18" y="8"/>
                  </a:moveTo>
                  <a:lnTo>
                    <a:pt x="18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3" name="Freeform 50089"/>
            <p:cNvSpPr>
              <a:spLocks/>
            </p:cNvSpPr>
            <p:nvPr/>
          </p:nvSpPr>
          <p:spPr bwMode="auto">
            <a:xfrm>
              <a:off x="817" y="85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4" name="Freeform 50090"/>
            <p:cNvSpPr>
              <a:spLocks noEditPoints="1"/>
            </p:cNvSpPr>
            <p:nvPr/>
          </p:nvSpPr>
          <p:spPr bwMode="auto">
            <a:xfrm>
              <a:off x="749" y="843"/>
              <a:ext cx="76" cy="24"/>
            </a:xfrm>
            <a:custGeom>
              <a:avLst/>
              <a:gdLst>
                <a:gd name="T0" fmla="*/ 70 w 76"/>
                <a:gd name="T1" fmla="*/ 0 h 24"/>
                <a:gd name="T2" fmla="*/ 66 w 76"/>
                <a:gd name="T3" fmla="*/ 0 h 24"/>
                <a:gd name="T4" fmla="*/ 62 w 76"/>
                <a:gd name="T5" fmla="*/ 4 h 24"/>
                <a:gd name="T6" fmla="*/ 58 w 76"/>
                <a:gd name="T7" fmla="*/ 10 h 24"/>
                <a:gd name="T8" fmla="*/ 54 w 76"/>
                <a:gd name="T9" fmla="*/ 8 h 24"/>
                <a:gd name="T10" fmla="*/ 60 w 76"/>
                <a:gd name="T11" fmla="*/ 4 h 24"/>
                <a:gd name="T12" fmla="*/ 56 w 76"/>
                <a:gd name="T13" fmla="*/ 2 h 24"/>
                <a:gd name="T14" fmla="*/ 46 w 76"/>
                <a:gd name="T15" fmla="*/ 4 h 24"/>
                <a:gd name="T16" fmla="*/ 48 w 76"/>
                <a:gd name="T17" fmla="*/ 6 h 24"/>
                <a:gd name="T18" fmla="*/ 48 w 76"/>
                <a:gd name="T19" fmla="*/ 10 h 24"/>
                <a:gd name="T20" fmla="*/ 30 w 76"/>
                <a:gd name="T21" fmla="*/ 14 h 24"/>
                <a:gd name="T22" fmla="*/ 30 w 76"/>
                <a:gd name="T23" fmla="*/ 12 h 24"/>
                <a:gd name="T24" fmla="*/ 28 w 76"/>
                <a:gd name="T25" fmla="*/ 2 h 24"/>
                <a:gd name="T26" fmla="*/ 24 w 76"/>
                <a:gd name="T27" fmla="*/ 2 h 24"/>
                <a:gd name="T28" fmla="*/ 20 w 76"/>
                <a:gd name="T29" fmla="*/ 0 h 24"/>
                <a:gd name="T30" fmla="*/ 10 w 76"/>
                <a:gd name="T31" fmla="*/ 4 h 24"/>
                <a:gd name="T32" fmla="*/ 0 w 76"/>
                <a:gd name="T33" fmla="*/ 8 h 24"/>
                <a:gd name="T34" fmla="*/ 12 w 76"/>
                <a:gd name="T35" fmla="*/ 6 h 24"/>
                <a:gd name="T36" fmla="*/ 22 w 76"/>
                <a:gd name="T37" fmla="*/ 4 h 24"/>
                <a:gd name="T38" fmla="*/ 10 w 76"/>
                <a:gd name="T39" fmla="*/ 16 h 24"/>
                <a:gd name="T40" fmla="*/ 18 w 76"/>
                <a:gd name="T41" fmla="*/ 12 h 24"/>
                <a:gd name="T42" fmla="*/ 20 w 76"/>
                <a:gd name="T43" fmla="*/ 14 h 24"/>
                <a:gd name="T44" fmla="*/ 18 w 76"/>
                <a:gd name="T45" fmla="*/ 18 h 24"/>
                <a:gd name="T46" fmla="*/ 20 w 76"/>
                <a:gd name="T47" fmla="*/ 22 h 24"/>
                <a:gd name="T48" fmla="*/ 40 w 76"/>
                <a:gd name="T49" fmla="*/ 14 h 24"/>
                <a:gd name="T50" fmla="*/ 48 w 76"/>
                <a:gd name="T51" fmla="*/ 22 h 24"/>
                <a:gd name="T52" fmla="*/ 50 w 76"/>
                <a:gd name="T53" fmla="*/ 20 h 24"/>
                <a:gd name="T54" fmla="*/ 56 w 76"/>
                <a:gd name="T55" fmla="*/ 18 h 24"/>
                <a:gd name="T56" fmla="*/ 58 w 76"/>
                <a:gd name="T57" fmla="*/ 22 h 24"/>
                <a:gd name="T58" fmla="*/ 62 w 76"/>
                <a:gd name="T59" fmla="*/ 18 h 24"/>
                <a:gd name="T60" fmla="*/ 56 w 76"/>
                <a:gd name="T61" fmla="*/ 14 h 24"/>
                <a:gd name="T62" fmla="*/ 62 w 76"/>
                <a:gd name="T63" fmla="*/ 16 h 24"/>
                <a:gd name="T64" fmla="*/ 66 w 76"/>
                <a:gd name="T65" fmla="*/ 16 h 24"/>
                <a:gd name="T66" fmla="*/ 62 w 76"/>
                <a:gd name="T67" fmla="*/ 12 h 24"/>
                <a:gd name="T68" fmla="*/ 66 w 76"/>
                <a:gd name="T69" fmla="*/ 8 h 24"/>
                <a:gd name="T70" fmla="*/ 72 w 76"/>
                <a:gd name="T71" fmla="*/ 8 h 24"/>
                <a:gd name="T72" fmla="*/ 76 w 76"/>
                <a:gd name="T73" fmla="*/ 6 h 24"/>
                <a:gd name="T74" fmla="*/ 70 w 76"/>
                <a:gd name="T75" fmla="*/ 4 h 24"/>
                <a:gd name="T76" fmla="*/ 54 w 76"/>
                <a:gd name="T77" fmla="*/ 16 h 24"/>
                <a:gd name="T78" fmla="*/ 48 w 76"/>
                <a:gd name="T79" fmla="*/ 18 h 24"/>
                <a:gd name="T80" fmla="*/ 48 w 76"/>
                <a:gd name="T81" fmla="*/ 10 h 24"/>
                <a:gd name="T82" fmla="*/ 54 w 76"/>
                <a:gd name="T83" fmla="*/ 12 h 24"/>
                <a:gd name="T84" fmla="*/ 54 w 76"/>
                <a:gd name="T8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4">
                  <a:moveTo>
                    <a:pt x="70" y="4"/>
                  </a:moveTo>
                  <a:lnTo>
                    <a:pt x="70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6" y="18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6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4"/>
                  </a:lnTo>
                  <a:close/>
                  <a:moveTo>
                    <a:pt x="54" y="16"/>
                  </a:moveTo>
                  <a:lnTo>
                    <a:pt x="54" y="16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5" name="Freeform 50091"/>
            <p:cNvSpPr>
              <a:spLocks/>
            </p:cNvSpPr>
            <p:nvPr/>
          </p:nvSpPr>
          <p:spPr bwMode="auto">
            <a:xfrm>
              <a:off x="823" y="843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0 w 6"/>
                <a:gd name="T5" fmla="*/ 2 h 4"/>
                <a:gd name="T6" fmla="*/ 2 w 6"/>
                <a:gd name="T7" fmla="*/ 2 h 4"/>
                <a:gd name="T8" fmla="*/ 4 w 6"/>
                <a:gd name="T9" fmla="*/ 2 h 4"/>
                <a:gd name="T10" fmla="*/ 4 w 6"/>
                <a:gd name="T11" fmla="*/ 2 h 4"/>
                <a:gd name="T12" fmla="*/ 4 w 6"/>
                <a:gd name="T13" fmla="*/ 4 h 4"/>
                <a:gd name="T14" fmla="*/ 4 w 6"/>
                <a:gd name="T15" fmla="*/ 4 h 4"/>
                <a:gd name="T16" fmla="*/ 6 w 6"/>
                <a:gd name="T17" fmla="*/ 0 h 4"/>
                <a:gd name="T18" fmla="*/ 6 w 6"/>
                <a:gd name="T19" fmla="*/ 0 h 4"/>
                <a:gd name="T20" fmla="*/ 6 w 6"/>
                <a:gd name="T21" fmla="*/ 0 h 4"/>
                <a:gd name="T22" fmla="*/ 2 w 6"/>
                <a:gd name="T23" fmla="*/ 0 h 4"/>
                <a:gd name="T24" fmla="*/ 0 w 6"/>
                <a:gd name="T25" fmla="*/ 2 h 4"/>
                <a:gd name="T26" fmla="*/ 0 w 6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6" name="Freeform 50092"/>
            <p:cNvSpPr>
              <a:spLocks/>
            </p:cNvSpPr>
            <p:nvPr/>
          </p:nvSpPr>
          <p:spPr bwMode="auto">
            <a:xfrm>
              <a:off x="590" y="807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0 w 14"/>
                <a:gd name="T3" fmla="*/ 12 h 12"/>
                <a:gd name="T4" fmla="*/ 4 w 14"/>
                <a:gd name="T5" fmla="*/ 12 h 12"/>
                <a:gd name="T6" fmla="*/ 4 w 14"/>
                <a:gd name="T7" fmla="*/ 12 h 12"/>
                <a:gd name="T8" fmla="*/ 6 w 14"/>
                <a:gd name="T9" fmla="*/ 8 h 12"/>
                <a:gd name="T10" fmla="*/ 8 w 14"/>
                <a:gd name="T11" fmla="*/ 6 h 12"/>
                <a:gd name="T12" fmla="*/ 8 w 14"/>
                <a:gd name="T13" fmla="*/ 6 h 12"/>
                <a:gd name="T14" fmla="*/ 12 w 14"/>
                <a:gd name="T15" fmla="*/ 6 h 12"/>
                <a:gd name="T16" fmla="*/ 14 w 14"/>
                <a:gd name="T17" fmla="*/ 6 h 12"/>
                <a:gd name="T18" fmla="*/ 14 w 14"/>
                <a:gd name="T19" fmla="*/ 4 h 12"/>
                <a:gd name="T20" fmla="*/ 14 w 14"/>
                <a:gd name="T21" fmla="*/ 4 h 12"/>
                <a:gd name="T22" fmla="*/ 12 w 14"/>
                <a:gd name="T23" fmla="*/ 4 h 12"/>
                <a:gd name="T24" fmla="*/ 10 w 14"/>
                <a:gd name="T25" fmla="*/ 6 h 12"/>
                <a:gd name="T26" fmla="*/ 10 w 14"/>
                <a:gd name="T27" fmla="*/ 6 h 12"/>
                <a:gd name="T28" fmla="*/ 10 w 14"/>
                <a:gd name="T29" fmla="*/ 2 h 12"/>
                <a:gd name="T30" fmla="*/ 12 w 14"/>
                <a:gd name="T31" fmla="*/ 0 h 12"/>
                <a:gd name="T32" fmla="*/ 12 w 14"/>
                <a:gd name="T33" fmla="*/ 0 h 12"/>
                <a:gd name="T34" fmla="*/ 8 w 14"/>
                <a:gd name="T35" fmla="*/ 0 h 12"/>
                <a:gd name="T36" fmla="*/ 8 w 14"/>
                <a:gd name="T37" fmla="*/ 0 h 12"/>
                <a:gd name="T38" fmla="*/ 6 w 14"/>
                <a:gd name="T39" fmla="*/ 4 h 12"/>
                <a:gd name="T40" fmla="*/ 4 w 14"/>
                <a:gd name="T41" fmla="*/ 6 h 12"/>
                <a:gd name="T42" fmla="*/ 2 w 14"/>
                <a:gd name="T43" fmla="*/ 8 h 12"/>
                <a:gd name="T44" fmla="*/ 0 w 14"/>
                <a:gd name="T45" fmla="*/ 12 h 12"/>
                <a:gd name="T46" fmla="*/ 0 w 14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7" name="Freeform 50093"/>
            <p:cNvSpPr>
              <a:spLocks noEditPoints="1"/>
            </p:cNvSpPr>
            <p:nvPr/>
          </p:nvSpPr>
          <p:spPr bwMode="auto">
            <a:xfrm>
              <a:off x="426" y="813"/>
              <a:ext cx="156" cy="54"/>
            </a:xfrm>
            <a:custGeom>
              <a:avLst/>
              <a:gdLst>
                <a:gd name="T0" fmla="*/ 120 w 156"/>
                <a:gd name="T1" fmla="*/ 34 h 54"/>
                <a:gd name="T2" fmla="*/ 138 w 156"/>
                <a:gd name="T3" fmla="*/ 30 h 54"/>
                <a:gd name="T4" fmla="*/ 144 w 156"/>
                <a:gd name="T5" fmla="*/ 24 h 54"/>
                <a:gd name="T6" fmla="*/ 142 w 156"/>
                <a:gd name="T7" fmla="*/ 8 h 54"/>
                <a:gd name="T8" fmla="*/ 132 w 156"/>
                <a:gd name="T9" fmla="*/ 0 h 54"/>
                <a:gd name="T10" fmla="*/ 122 w 156"/>
                <a:gd name="T11" fmla="*/ 12 h 54"/>
                <a:gd name="T12" fmla="*/ 122 w 156"/>
                <a:gd name="T13" fmla="*/ 6 h 54"/>
                <a:gd name="T14" fmla="*/ 108 w 156"/>
                <a:gd name="T15" fmla="*/ 0 h 54"/>
                <a:gd name="T16" fmla="*/ 108 w 156"/>
                <a:gd name="T17" fmla="*/ 2 h 54"/>
                <a:gd name="T18" fmla="*/ 74 w 156"/>
                <a:gd name="T19" fmla="*/ 16 h 54"/>
                <a:gd name="T20" fmla="*/ 70 w 156"/>
                <a:gd name="T21" fmla="*/ 10 h 54"/>
                <a:gd name="T22" fmla="*/ 44 w 156"/>
                <a:gd name="T23" fmla="*/ 16 h 54"/>
                <a:gd name="T24" fmla="*/ 42 w 156"/>
                <a:gd name="T25" fmla="*/ 6 h 54"/>
                <a:gd name="T26" fmla="*/ 26 w 156"/>
                <a:gd name="T27" fmla="*/ 6 h 54"/>
                <a:gd name="T28" fmla="*/ 18 w 156"/>
                <a:gd name="T29" fmla="*/ 4 h 54"/>
                <a:gd name="T30" fmla="*/ 6 w 156"/>
                <a:gd name="T31" fmla="*/ 16 h 54"/>
                <a:gd name="T32" fmla="*/ 6 w 156"/>
                <a:gd name="T33" fmla="*/ 28 h 54"/>
                <a:gd name="T34" fmla="*/ 10 w 156"/>
                <a:gd name="T35" fmla="*/ 24 h 54"/>
                <a:gd name="T36" fmla="*/ 12 w 156"/>
                <a:gd name="T37" fmla="*/ 20 h 54"/>
                <a:gd name="T38" fmla="*/ 24 w 156"/>
                <a:gd name="T39" fmla="*/ 34 h 54"/>
                <a:gd name="T40" fmla="*/ 38 w 156"/>
                <a:gd name="T41" fmla="*/ 32 h 54"/>
                <a:gd name="T42" fmla="*/ 42 w 156"/>
                <a:gd name="T43" fmla="*/ 32 h 54"/>
                <a:gd name="T44" fmla="*/ 48 w 156"/>
                <a:gd name="T45" fmla="*/ 34 h 54"/>
                <a:gd name="T46" fmla="*/ 46 w 156"/>
                <a:gd name="T47" fmla="*/ 40 h 54"/>
                <a:gd name="T48" fmla="*/ 50 w 156"/>
                <a:gd name="T49" fmla="*/ 46 h 54"/>
                <a:gd name="T50" fmla="*/ 56 w 156"/>
                <a:gd name="T51" fmla="*/ 52 h 54"/>
                <a:gd name="T52" fmla="*/ 82 w 156"/>
                <a:gd name="T53" fmla="*/ 46 h 54"/>
                <a:gd name="T54" fmla="*/ 68 w 156"/>
                <a:gd name="T55" fmla="*/ 42 h 54"/>
                <a:gd name="T56" fmla="*/ 72 w 156"/>
                <a:gd name="T57" fmla="*/ 36 h 54"/>
                <a:gd name="T58" fmla="*/ 92 w 156"/>
                <a:gd name="T59" fmla="*/ 40 h 54"/>
                <a:gd name="T60" fmla="*/ 16 w 156"/>
                <a:gd name="T61" fmla="*/ 14 h 54"/>
                <a:gd name="T62" fmla="*/ 18 w 156"/>
                <a:gd name="T63" fmla="*/ 16 h 54"/>
                <a:gd name="T64" fmla="*/ 24 w 156"/>
                <a:gd name="T65" fmla="*/ 12 h 54"/>
                <a:gd name="T66" fmla="*/ 36 w 156"/>
                <a:gd name="T67" fmla="*/ 18 h 54"/>
                <a:gd name="T68" fmla="*/ 54 w 156"/>
                <a:gd name="T69" fmla="*/ 34 h 54"/>
                <a:gd name="T70" fmla="*/ 56 w 156"/>
                <a:gd name="T71" fmla="*/ 30 h 54"/>
                <a:gd name="T72" fmla="*/ 62 w 156"/>
                <a:gd name="T73" fmla="*/ 40 h 54"/>
                <a:gd name="T74" fmla="*/ 62 w 156"/>
                <a:gd name="T75" fmla="*/ 36 h 54"/>
                <a:gd name="T76" fmla="*/ 66 w 156"/>
                <a:gd name="T77" fmla="*/ 36 h 54"/>
                <a:gd name="T78" fmla="*/ 72 w 156"/>
                <a:gd name="T79" fmla="*/ 30 h 54"/>
                <a:gd name="T80" fmla="*/ 110 w 156"/>
                <a:gd name="T81" fmla="*/ 26 h 54"/>
                <a:gd name="T82" fmla="*/ 110 w 156"/>
                <a:gd name="T83" fmla="*/ 30 h 54"/>
                <a:gd name="T84" fmla="*/ 112 w 156"/>
                <a:gd name="T85" fmla="*/ 30 h 54"/>
                <a:gd name="T86" fmla="*/ 132 w 156"/>
                <a:gd name="T87" fmla="*/ 14 h 54"/>
                <a:gd name="T88" fmla="*/ 130 w 156"/>
                <a:gd name="T89" fmla="*/ 14 h 54"/>
                <a:gd name="T90" fmla="*/ 124 w 156"/>
                <a:gd name="T91" fmla="*/ 18 h 54"/>
                <a:gd name="T92" fmla="*/ 126 w 156"/>
                <a:gd name="T93" fmla="*/ 16 h 54"/>
                <a:gd name="T94" fmla="*/ 78 w 156"/>
                <a:gd name="T95" fmla="*/ 16 h 54"/>
                <a:gd name="T96" fmla="*/ 84 w 156"/>
                <a:gd name="T97" fmla="*/ 36 h 54"/>
                <a:gd name="T98" fmla="*/ 82 w 156"/>
                <a:gd name="T99" fmla="*/ 38 h 54"/>
                <a:gd name="T100" fmla="*/ 88 w 156"/>
                <a:gd name="T101" fmla="*/ 28 h 54"/>
                <a:gd name="T102" fmla="*/ 80 w 156"/>
                <a:gd name="T103" fmla="*/ 22 h 54"/>
                <a:gd name="T104" fmla="*/ 82 w 156"/>
                <a:gd name="T105" fmla="*/ 18 h 54"/>
                <a:gd name="T106" fmla="*/ 94 w 156"/>
                <a:gd name="T107" fmla="*/ 10 h 54"/>
                <a:gd name="T108" fmla="*/ 114 w 156"/>
                <a:gd name="T109" fmla="*/ 14 h 54"/>
                <a:gd name="T110" fmla="*/ 106 w 156"/>
                <a:gd name="T111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54">
                  <a:moveTo>
                    <a:pt x="108" y="42"/>
                  </a:moveTo>
                  <a:lnTo>
                    <a:pt x="108" y="42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36"/>
                  </a:lnTo>
                  <a:lnTo>
                    <a:pt x="112" y="34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4" y="26"/>
                  </a:lnTo>
                  <a:lnTo>
                    <a:pt x="130" y="24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6" y="26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48" y="28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0" y="22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0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2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4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18" y="4"/>
                  </a:lnTo>
                  <a:lnTo>
                    <a:pt x="114" y="6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2" y="6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66" y="16"/>
                  </a:lnTo>
                  <a:lnTo>
                    <a:pt x="60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6" y="5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64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4" y="50"/>
                  </a:lnTo>
                  <a:lnTo>
                    <a:pt x="76" y="48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72" y="46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92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08" y="42"/>
                  </a:lnTo>
                  <a:close/>
                  <a:moveTo>
                    <a:pt x="16" y="14"/>
                  </a:moveTo>
                  <a:lnTo>
                    <a:pt x="16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4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40" y="20"/>
                  </a:moveTo>
                  <a:lnTo>
                    <a:pt x="40" y="20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54" y="34"/>
                  </a:moveTo>
                  <a:lnTo>
                    <a:pt x="54" y="34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4" y="3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6" y="36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2" y="26"/>
                  </a:lnTo>
                  <a:lnTo>
                    <a:pt x="62" y="26"/>
                  </a:lnTo>
                  <a:close/>
                  <a:moveTo>
                    <a:pt x="110" y="30"/>
                  </a:moveTo>
                  <a:lnTo>
                    <a:pt x="110" y="30"/>
                  </a:lnTo>
                  <a:lnTo>
                    <a:pt x="108" y="28"/>
                  </a:lnTo>
                  <a:lnTo>
                    <a:pt x="110" y="26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2" y="28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0" y="30"/>
                  </a:lnTo>
                  <a:close/>
                  <a:moveTo>
                    <a:pt x="112" y="30"/>
                  </a:moveTo>
                  <a:lnTo>
                    <a:pt x="112" y="30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12" y="30"/>
                  </a:lnTo>
                  <a:close/>
                  <a:moveTo>
                    <a:pt x="134" y="10"/>
                  </a:moveTo>
                  <a:lnTo>
                    <a:pt x="134" y="10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4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4" y="10"/>
                  </a:lnTo>
                  <a:lnTo>
                    <a:pt x="134" y="10"/>
                  </a:lnTo>
                  <a:close/>
                  <a:moveTo>
                    <a:pt x="126" y="12"/>
                  </a:moveTo>
                  <a:lnTo>
                    <a:pt x="126" y="12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close/>
                  <a:moveTo>
                    <a:pt x="126" y="16"/>
                  </a:moveTo>
                  <a:lnTo>
                    <a:pt x="126" y="16"/>
                  </a:lnTo>
                  <a:lnTo>
                    <a:pt x="124" y="18"/>
                  </a:lnTo>
                  <a:lnTo>
                    <a:pt x="122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6" y="16"/>
                  </a:lnTo>
                  <a:lnTo>
                    <a:pt x="126" y="16"/>
                  </a:lnTo>
                  <a:close/>
                  <a:moveTo>
                    <a:pt x="82" y="10"/>
                  </a:moveTo>
                  <a:lnTo>
                    <a:pt x="82" y="1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10"/>
                  </a:lnTo>
                  <a:close/>
                  <a:moveTo>
                    <a:pt x="82" y="38"/>
                  </a:moveTo>
                  <a:lnTo>
                    <a:pt x="82" y="38"/>
                  </a:lnTo>
                  <a:lnTo>
                    <a:pt x="84" y="36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8"/>
                  </a:lnTo>
                  <a:close/>
                  <a:moveTo>
                    <a:pt x="106" y="36"/>
                  </a:moveTo>
                  <a:lnTo>
                    <a:pt x="106" y="36"/>
                  </a:lnTo>
                  <a:lnTo>
                    <a:pt x="100" y="38"/>
                  </a:lnTo>
                  <a:lnTo>
                    <a:pt x="96" y="34"/>
                  </a:lnTo>
                  <a:lnTo>
                    <a:pt x="92" y="32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8" y="28"/>
                  </a:lnTo>
                  <a:lnTo>
                    <a:pt x="86" y="30"/>
                  </a:lnTo>
                  <a:lnTo>
                    <a:pt x="82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90" y="14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104" y="18"/>
                  </a:lnTo>
                  <a:lnTo>
                    <a:pt x="110" y="16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2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22"/>
                  </a:lnTo>
                  <a:lnTo>
                    <a:pt x="106" y="26"/>
                  </a:lnTo>
                  <a:lnTo>
                    <a:pt x="106" y="32"/>
                  </a:lnTo>
                  <a:lnTo>
                    <a:pt x="106" y="36"/>
                  </a:lnTo>
                  <a:lnTo>
                    <a:pt x="106" y="3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8" name="Freeform 50094"/>
            <p:cNvSpPr>
              <a:spLocks/>
            </p:cNvSpPr>
            <p:nvPr/>
          </p:nvSpPr>
          <p:spPr bwMode="auto">
            <a:xfrm>
              <a:off x="711" y="815"/>
              <a:ext cx="6" cy="4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0 h 4"/>
                <a:gd name="T18" fmla="*/ 2 w 6"/>
                <a:gd name="T19" fmla="*/ 0 h 4"/>
                <a:gd name="T20" fmla="*/ 2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49" name="Freeform 50095"/>
            <p:cNvSpPr>
              <a:spLocks noEditPoints="1"/>
            </p:cNvSpPr>
            <p:nvPr/>
          </p:nvSpPr>
          <p:spPr bwMode="auto">
            <a:xfrm>
              <a:off x="689" y="815"/>
              <a:ext cx="54" cy="38"/>
            </a:xfrm>
            <a:custGeom>
              <a:avLst/>
              <a:gdLst>
                <a:gd name="T0" fmla="*/ 46 w 54"/>
                <a:gd name="T1" fmla="*/ 14 h 38"/>
                <a:gd name="T2" fmla="*/ 48 w 54"/>
                <a:gd name="T3" fmla="*/ 12 h 38"/>
                <a:gd name="T4" fmla="*/ 44 w 54"/>
                <a:gd name="T5" fmla="*/ 10 h 38"/>
                <a:gd name="T6" fmla="*/ 42 w 54"/>
                <a:gd name="T7" fmla="*/ 12 h 38"/>
                <a:gd name="T8" fmla="*/ 40 w 54"/>
                <a:gd name="T9" fmla="*/ 12 h 38"/>
                <a:gd name="T10" fmla="*/ 50 w 54"/>
                <a:gd name="T11" fmla="*/ 6 h 38"/>
                <a:gd name="T12" fmla="*/ 46 w 54"/>
                <a:gd name="T13" fmla="*/ 2 h 38"/>
                <a:gd name="T14" fmla="*/ 36 w 54"/>
                <a:gd name="T15" fmla="*/ 8 h 38"/>
                <a:gd name="T16" fmla="*/ 34 w 54"/>
                <a:gd name="T17" fmla="*/ 0 h 38"/>
                <a:gd name="T18" fmla="*/ 28 w 54"/>
                <a:gd name="T19" fmla="*/ 4 h 38"/>
                <a:gd name="T20" fmla="*/ 26 w 54"/>
                <a:gd name="T21" fmla="*/ 12 h 38"/>
                <a:gd name="T22" fmla="*/ 26 w 54"/>
                <a:gd name="T23" fmla="*/ 8 h 38"/>
                <a:gd name="T24" fmla="*/ 24 w 54"/>
                <a:gd name="T25" fmla="*/ 6 h 38"/>
                <a:gd name="T26" fmla="*/ 20 w 54"/>
                <a:gd name="T27" fmla="*/ 14 h 38"/>
                <a:gd name="T28" fmla="*/ 18 w 54"/>
                <a:gd name="T29" fmla="*/ 18 h 38"/>
                <a:gd name="T30" fmla="*/ 18 w 54"/>
                <a:gd name="T31" fmla="*/ 14 h 38"/>
                <a:gd name="T32" fmla="*/ 16 w 54"/>
                <a:gd name="T33" fmla="*/ 12 h 38"/>
                <a:gd name="T34" fmla="*/ 10 w 54"/>
                <a:gd name="T35" fmla="*/ 18 h 38"/>
                <a:gd name="T36" fmla="*/ 18 w 54"/>
                <a:gd name="T37" fmla="*/ 24 h 38"/>
                <a:gd name="T38" fmla="*/ 6 w 54"/>
                <a:gd name="T39" fmla="*/ 20 h 38"/>
                <a:gd name="T40" fmla="*/ 4 w 54"/>
                <a:gd name="T41" fmla="*/ 26 h 38"/>
                <a:gd name="T42" fmla="*/ 2 w 54"/>
                <a:gd name="T43" fmla="*/ 34 h 38"/>
                <a:gd name="T44" fmla="*/ 0 w 54"/>
                <a:gd name="T45" fmla="*/ 38 h 38"/>
                <a:gd name="T46" fmla="*/ 8 w 54"/>
                <a:gd name="T47" fmla="*/ 32 h 38"/>
                <a:gd name="T48" fmla="*/ 12 w 54"/>
                <a:gd name="T49" fmla="*/ 30 h 38"/>
                <a:gd name="T50" fmla="*/ 16 w 54"/>
                <a:gd name="T51" fmla="*/ 26 h 38"/>
                <a:gd name="T52" fmla="*/ 18 w 54"/>
                <a:gd name="T53" fmla="*/ 32 h 38"/>
                <a:gd name="T54" fmla="*/ 20 w 54"/>
                <a:gd name="T55" fmla="*/ 32 h 38"/>
                <a:gd name="T56" fmla="*/ 22 w 54"/>
                <a:gd name="T57" fmla="*/ 34 h 38"/>
                <a:gd name="T58" fmla="*/ 28 w 54"/>
                <a:gd name="T59" fmla="*/ 28 h 38"/>
                <a:gd name="T60" fmla="*/ 28 w 54"/>
                <a:gd name="T61" fmla="*/ 32 h 38"/>
                <a:gd name="T62" fmla="*/ 32 w 54"/>
                <a:gd name="T63" fmla="*/ 32 h 38"/>
                <a:gd name="T64" fmla="*/ 38 w 54"/>
                <a:gd name="T65" fmla="*/ 28 h 38"/>
                <a:gd name="T66" fmla="*/ 46 w 54"/>
                <a:gd name="T67" fmla="*/ 22 h 38"/>
                <a:gd name="T68" fmla="*/ 46 w 54"/>
                <a:gd name="T69" fmla="*/ 20 h 38"/>
                <a:gd name="T70" fmla="*/ 54 w 54"/>
                <a:gd name="T71" fmla="*/ 18 h 38"/>
                <a:gd name="T72" fmla="*/ 44 w 54"/>
                <a:gd name="T73" fmla="*/ 18 h 38"/>
                <a:gd name="T74" fmla="*/ 24 w 54"/>
                <a:gd name="T75" fmla="*/ 14 h 38"/>
                <a:gd name="T76" fmla="*/ 30 w 54"/>
                <a:gd name="T77" fmla="*/ 16 h 38"/>
                <a:gd name="T78" fmla="*/ 26 w 54"/>
                <a:gd name="T79" fmla="*/ 18 h 38"/>
                <a:gd name="T80" fmla="*/ 24 w 54"/>
                <a:gd name="T81" fmla="*/ 14 h 38"/>
                <a:gd name="T82" fmla="*/ 36 w 54"/>
                <a:gd name="T83" fmla="*/ 22 h 38"/>
                <a:gd name="T84" fmla="*/ 32 w 54"/>
                <a:gd name="T85" fmla="*/ 24 h 38"/>
                <a:gd name="T86" fmla="*/ 28 w 54"/>
                <a:gd name="T87" fmla="*/ 22 h 38"/>
                <a:gd name="T88" fmla="*/ 38 w 54"/>
                <a:gd name="T89" fmla="*/ 16 h 38"/>
                <a:gd name="T90" fmla="*/ 42 w 54"/>
                <a:gd name="T91" fmla="*/ 20 h 38"/>
                <a:gd name="T92" fmla="*/ 34 w 54"/>
                <a:gd name="T93" fmla="*/ 16 h 38"/>
                <a:gd name="T94" fmla="*/ 38 w 54"/>
                <a:gd name="T95" fmla="*/ 24 h 38"/>
                <a:gd name="T96" fmla="*/ 44 w 54"/>
                <a:gd name="T97" fmla="*/ 22 h 38"/>
                <a:gd name="T98" fmla="*/ 38 w 54"/>
                <a:gd name="T9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38">
                  <a:moveTo>
                    <a:pt x="44" y="18"/>
                  </a:moveTo>
                  <a:lnTo>
                    <a:pt x="44" y="18"/>
                  </a:lnTo>
                  <a:lnTo>
                    <a:pt x="46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4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34" y="16"/>
                  </a:moveTo>
                  <a:lnTo>
                    <a:pt x="34" y="16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4" y="16"/>
                  </a:lnTo>
                  <a:lnTo>
                    <a:pt x="34" y="16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38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0" name="Freeform 50096"/>
            <p:cNvSpPr>
              <a:spLocks/>
            </p:cNvSpPr>
            <p:nvPr/>
          </p:nvSpPr>
          <p:spPr bwMode="auto">
            <a:xfrm>
              <a:off x="671" y="823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0 h 10"/>
                <a:gd name="T4" fmla="*/ 2 w 6"/>
                <a:gd name="T5" fmla="*/ 4 h 10"/>
                <a:gd name="T6" fmla="*/ 0 w 6"/>
                <a:gd name="T7" fmla="*/ 10 h 10"/>
                <a:gd name="T8" fmla="*/ 0 w 6"/>
                <a:gd name="T9" fmla="*/ 10 h 10"/>
                <a:gd name="T10" fmla="*/ 4 w 6"/>
                <a:gd name="T11" fmla="*/ 6 h 10"/>
                <a:gd name="T12" fmla="*/ 6 w 6"/>
                <a:gd name="T13" fmla="*/ 4 h 10"/>
                <a:gd name="T14" fmla="*/ 6 w 6"/>
                <a:gd name="T15" fmla="*/ 0 h 10"/>
                <a:gd name="T16" fmla="*/ 6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1" name="Freeform 50097"/>
            <p:cNvSpPr>
              <a:spLocks/>
            </p:cNvSpPr>
            <p:nvPr/>
          </p:nvSpPr>
          <p:spPr bwMode="auto">
            <a:xfrm>
              <a:off x="745" y="825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4 h 6"/>
                <a:gd name="T12" fmla="*/ 4 w 4"/>
                <a:gd name="T13" fmla="*/ 0 h 6"/>
                <a:gd name="T14" fmla="*/ 4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2" name="Freeform 50098"/>
            <p:cNvSpPr>
              <a:spLocks/>
            </p:cNvSpPr>
            <p:nvPr/>
          </p:nvSpPr>
          <p:spPr bwMode="auto">
            <a:xfrm>
              <a:off x="741" y="841"/>
              <a:ext cx="6" cy="8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0 w 6"/>
                <a:gd name="T5" fmla="*/ 4 h 8"/>
                <a:gd name="T6" fmla="*/ 0 w 6"/>
                <a:gd name="T7" fmla="*/ 6 h 8"/>
                <a:gd name="T8" fmla="*/ 0 w 6"/>
                <a:gd name="T9" fmla="*/ 8 h 8"/>
                <a:gd name="T10" fmla="*/ 0 w 6"/>
                <a:gd name="T11" fmla="*/ 8 h 8"/>
                <a:gd name="T12" fmla="*/ 2 w 6"/>
                <a:gd name="T13" fmla="*/ 6 h 8"/>
                <a:gd name="T14" fmla="*/ 4 w 6"/>
                <a:gd name="T15" fmla="*/ 4 h 8"/>
                <a:gd name="T16" fmla="*/ 6 w 6"/>
                <a:gd name="T17" fmla="*/ 2 h 8"/>
                <a:gd name="T18" fmla="*/ 4 w 6"/>
                <a:gd name="T19" fmla="*/ 0 h 8"/>
                <a:gd name="T20" fmla="*/ 4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3" name="Freeform 50099"/>
            <p:cNvSpPr>
              <a:spLocks/>
            </p:cNvSpPr>
            <p:nvPr/>
          </p:nvSpPr>
          <p:spPr bwMode="auto">
            <a:xfrm>
              <a:off x="488" y="883"/>
              <a:ext cx="8" cy="2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6 w 8"/>
                <a:gd name="T5" fmla="*/ 0 h 2"/>
                <a:gd name="T6" fmla="*/ 4 w 8"/>
                <a:gd name="T7" fmla="*/ 0 h 2"/>
                <a:gd name="T8" fmla="*/ 0 w 8"/>
                <a:gd name="T9" fmla="*/ 0 h 2"/>
                <a:gd name="T10" fmla="*/ 0 w 8"/>
                <a:gd name="T11" fmla="*/ 2 h 2"/>
                <a:gd name="T12" fmla="*/ 0 w 8"/>
                <a:gd name="T13" fmla="*/ 2 h 2"/>
                <a:gd name="T14" fmla="*/ 2 w 8"/>
                <a:gd name="T15" fmla="*/ 0 h 2"/>
                <a:gd name="T16" fmla="*/ 4 w 8"/>
                <a:gd name="T17" fmla="*/ 2 h 2"/>
                <a:gd name="T18" fmla="*/ 8 w 8"/>
                <a:gd name="T19" fmla="*/ 2 h 2"/>
                <a:gd name="T20" fmla="*/ 8 w 8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4" name="Freeform 50100"/>
            <p:cNvSpPr>
              <a:spLocks/>
            </p:cNvSpPr>
            <p:nvPr/>
          </p:nvSpPr>
          <p:spPr bwMode="auto">
            <a:xfrm>
              <a:off x="725" y="875"/>
              <a:ext cx="6" cy="4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2 h 4"/>
                <a:gd name="T12" fmla="*/ 6 w 6"/>
                <a:gd name="T13" fmla="*/ 2 h 4"/>
                <a:gd name="T14" fmla="*/ 4 w 6"/>
                <a:gd name="T15" fmla="*/ 0 h 4"/>
                <a:gd name="T16" fmla="*/ 4 w 6"/>
                <a:gd name="T17" fmla="*/ 0 h 4"/>
                <a:gd name="T18" fmla="*/ 2 w 6"/>
                <a:gd name="T19" fmla="*/ 0 h 4"/>
                <a:gd name="T20" fmla="*/ 2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5" name="Freeform 50101"/>
            <p:cNvSpPr>
              <a:spLocks/>
            </p:cNvSpPr>
            <p:nvPr/>
          </p:nvSpPr>
          <p:spPr bwMode="auto">
            <a:xfrm>
              <a:off x="665" y="877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0 w 14"/>
                <a:gd name="T3" fmla="*/ 12 h 12"/>
                <a:gd name="T4" fmla="*/ 0 w 14"/>
                <a:gd name="T5" fmla="*/ 8 h 12"/>
                <a:gd name="T6" fmla="*/ 2 w 14"/>
                <a:gd name="T7" fmla="*/ 6 h 12"/>
                <a:gd name="T8" fmla="*/ 4 w 14"/>
                <a:gd name="T9" fmla="*/ 6 h 12"/>
                <a:gd name="T10" fmla="*/ 4 w 14"/>
                <a:gd name="T11" fmla="*/ 6 h 12"/>
                <a:gd name="T12" fmla="*/ 4 w 14"/>
                <a:gd name="T13" fmla="*/ 8 h 12"/>
                <a:gd name="T14" fmla="*/ 6 w 14"/>
                <a:gd name="T15" fmla="*/ 8 h 12"/>
                <a:gd name="T16" fmla="*/ 6 w 14"/>
                <a:gd name="T17" fmla="*/ 8 h 12"/>
                <a:gd name="T18" fmla="*/ 6 w 14"/>
                <a:gd name="T19" fmla="*/ 8 h 12"/>
                <a:gd name="T20" fmla="*/ 8 w 14"/>
                <a:gd name="T21" fmla="*/ 6 h 12"/>
                <a:gd name="T22" fmla="*/ 10 w 14"/>
                <a:gd name="T23" fmla="*/ 4 h 12"/>
                <a:gd name="T24" fmla="*/ 14 w 14"/>
                <a:gd name="T25" fmla="*/ 0 h 12"/>
                <a:gd name="T26" fmla="*/ 14 w 14"/>
                <a:gd name="T27" fmla="*/ 0 h 12"/>
                <a:gd name="T28" fmla="*/ 8 w 14"/>
                <a:gd name="T29" fmla="*/ 2 h 12"/>
                <a:gd name="T30" fmla="*/ 4 w 14"/>
                <a:gd name="T31" fmla="*/ 4 h 12"/>
                <a:gd name="T32" fmla="*/ 0 w 14"/>
                <a:gd name="T33" fmla="*/ 8 h 12"/>
                <a:gd name="T34" fmla="*/ 0 w 14"/>
                <a:gd name="T35" fmla="*/ 12 h 12"/>
                <a:gd name="T36" fmla="*/ 0 w 14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6" name="Freeform 50102"/>
            <p:cNvSpPr>
              <a:spLocks/>
            </p:cNvSpPr>
            <p:nvPr/>
          </p:nvSpPr>
          <p:spPr bwMode="auto">
            <a:xfrm>
              <a:off x="464" y="877"/>
              <a:ext cx="28" cy="20"/>
            </a:xfrm>
            <a:custGeom>
              <a:avLst/>
              <a:gdLst>
                <a:gd name="T0" fmla="*/ 28 w 28"/>
                <a:gd name="T1" fmla="*/ 2 h 20"/>
                <a:gd name="T2" fmla="*/ 28 w 28"/>
                <a:gd name="T3" fmla="*/ 2 h 20"/>
                <a:gd name="T4" fmla="*/ 26 w 28"/>
                <a:gd name="T5" fmla="*/ 0 h 20"/>
                <a:gd name="T6" fmla="*/ 24 w 28"/>
                <a:gd name="T7" fmla="*/ 0 h 20"/>
                <a:gd name="T8" fmla="*/ 20 w 28"/>
                <a:gd name="T9" fmla="*/ 0 h 20"/>
                <a:gd name="T10" fmla="*/ 20 w 28"/>
                <a:gd name="T11" fmla="*/ 0 h 20"/>
                <a:gd name="T12" fmla="*/ 20 w 28"/>
                <a:gd name="T13" fmla="*/ 2 h 20"/>
                <a:gd name="T14" fmla="*/ 20 w 28"/>
                <a:gd name="T15" fmla="*/ 4 h 20"/>
                <a:gd name="T16" fmla="*/ 16 w 28"/>
                <a:gd name="T17" fmla="*/ 6 h 20"/>
                <a:gd name="T18" fmla="*/ 16 w 28"/>
                <a:gd name="T19" fmla="*/ 6 h 20"/>
                <a:gd name="T20" fmla="*/ 14 w 28"/>
                <a:gd name="T21" fmla="*/ 2 h 20"/>
                <a:gd name="T22" fmla="*/ 14 w 28"/>
                <a:gd name="T23" fmla="*/ 2 h 20"/>
                <a:gd name="T24" fmla="*/ 14 w 28"/>
                <a:gd name="T25" fmla="*/ 2 h 20"/>
                <a:gd name="T26" fmla="*/ 12 w 28"/>
                <a:gd name="T27" fmla="*/ 6 h 20"/>
                <a:gd name="T28" fmla="*/ 8 w 28"/>
                <a:gd name="T29" fmla="*/ 6 h 20"/>
                <a:gd name="T30" fmla="*/ 4 w 28"/>
                <a:gd name="T31" fmla="*/ 6 h 20"/>
                <a:gd name="T32" fmla="*/ 2 w 28"/>
                <a:gd name="T33" fmla="*/ 6 h 20"/>
                <a:gd name="T34" fmla="*/ 2 w 28"/>
                <a:gd name="T35" fmla="*/ 6 h 20"/>
                <a:gd name="T36" fmla="*/ 0 w 28"/>
                <a:gd name="T37" fmla="*/ 10 h 20"/>
                <a:gd name="T38" fmla="*/ 0 w 28"/>
                <a:gd name="T39" fmla="*/ 12 h 20"/>
                <a:gd name="T40" fmla="*/ 2 w 28"/>
                <a:gd name="T41" fmla="*/ 14 h 20"/>
                <a:gd name="T42" fmla="*/ 4 w 28"/>
                <a:gd name="T43" fmla="*/ 16 h 20"/>
                <a:gd name="T44" fmla="*/ 10 w 28"/>
                <a:gd name="T45" fmla="*/ 18 h 20"/>
                <a:gd name="T46" fmla="*/ 18 w 28"/>
                <a:gd name="T47" fmla="*/ 20 h 20"/>
                <a:gd name="T48" fmla="*/ 18 w 28"/>
                <a:gd name="T49" fmla="*/ 20 h 20"/>
                <a:gd name="T50" fmla="*/ 18 w 28"/>
                <a:gd name="T51" fmla="*/ 16 h 20"/>
                <a:gd name="T52" fmla="*/ 18 w 28"/>
                <a:gd name="T53" fmla="*/ 14 h 20"/>
                <a:gd name="T54" fmla="*/ 18 w 28"/>
                <a:gd name="T55" fmla="*/ 12 h 20"/>
                <a:gd name="T56" fmla="*/ 18 w 28"/>
                <a:gd name="T57" fmla="*/ 12 h 20"/>
                <a:gd name="T58" fmla="*/ 16 w 28"/>
                <a:gd name="T59" fmla="*/ 16 h 20"/>
                <a:gd name="T60" fmla="*/ 14 w 28"/>
                <a:gd name="T61" fmla="*/ 16 h 20"/>
                <a:gd name="T62" fmla="*/ 12 w 28"/>
                <a:gd name="T63" fmla="*/ 18 h 20"/>
                <a:gd name="T64" fmla="*/ 10 w 28"/>
                <a:gd name="T65" fmla="*/ 16 h 20"/>
                <a:gd name="T66" fmla="*/ 10 w 28"/>
                <a:gd name="T67" fmla="*/ 16 h 20"/>
                <a:gd name="T68" fmla="*/ 14 w 28"/>
                <a:gd name="T69" fmla="*/ 10 h 20"/>
                <a:gd name="T70" fmla="*/ 16 w 28"/>
                <a:gd name="T71" fmla="*/ 8 h 20"/>
                <a:gd name="T72" fmla="*/ 22 w 28"/>
                <a:gd name="T73" fmla="*/ 8 h 20"/>
                <a:gd name="T74" fmla="*/ 22 w 28"/>
                <a:gd name="T75" fmla="*/ 8 h 20"/>
                <a:gd name="T76" fmla="*/ 22 w 28"/>
                <a:gd name="T77" fmla="*/ 4 h 20"/>
                <a:gd name="T78" fmla="*/ 24 w 28"/>
                <a:gd name="T79" fmla="*/ 4 h 20"/>
                <a:gd name="T80" fmla="*/ 26 w 28"/>
                <a:gd name="T81" fmla="*/ 2 h 20"/>
                <a:gd name="T82" fmla="*/ 28 w 28"/>
                <a:gd name="T83" fmla="*/ 2 h 20"/>
                <a:gd name="T84" fmla="*/ 28 w 28"/>
                <a:gd name="T8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20">
                  <a:moveTo>
                    <a:pt x="28" y="2"/>
                  </a:move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0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7" name="Freeform 50103"/>
            <p:cNvSpPr>
              <a:spLocks/>
            </p:cNvSpPr>
            <p:nvPr/>
          </p:nvSpPr>
          <p:spPr bwMode="auto">
            <a:xfrm>
              <a:off x="600" y="879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2 w 4"/>
                <a:gd name="T5" fmla="*/ 4 h 6"/>
                <a:gd name="T6" fmla="*/ 4 w 4"/>
                <a:gd name="T7" fmla="*/ 4 h 6"/>
                <a:gd name="T8" fmla="*/ 4 w 4"/>
                <a:gd name="T9" fmla="*/ 0 h 6"/>
                <a:gd name="T10" fmla="*/ 4 w 4"/>
                <a:gd name="T11" fmla="*/ 0 h 6"/>
                <a:gd name="T12" fmla="*/ 2 w 4"/>
                <a:gd name="T13" fmla="*/ 0 h 6"/>
                <a:gd name="T14" fmla="*/ 0 w 4"/>
                <a:gd name="T15" fmla="*/ 2 h 6"/>
                <a:gd name="T16" fmla="*/ 0 w 4"/>
                <a:gd name="T17" fmla="*/ 6 h 6"/>
                <a:gd name="T18" fmla="*/ 0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8" name="Freeform 50104"/>
            <p:cNvSpPr>
              <a:spLocks/>
            </p:cNvSpPr>
            <p:nvPr/>
          </p:nvSpPr>
          <p:spPr bwMode="auto">
            <a:xfrm>
              <a:off x="737" y="879"/>
              <a:ext cx="42" cy="24"/>
            </a:xfrm>
            <a:custGeom>
              <a:avLst/>
              <a:gdLst>
                <a:gd name="T0" fmla="*/ 34 w 42"/>
                <a:gd name="T1" fmla="*/ 2 h 24"/>
                <a:gd name="T2" fmla="*/ 36 w 42"/>
                <a:gd name="T3" fmla="*/ 4 h 24"/>
                <a:gd name="T4" fmla="*/ 38 w 42"/>
                <a:gd name="T5" fmla="*/ 6 h 24"/>
                <a:gd name="T6" fmla="*/ 32 w 42"/>
                <a:gd name="T7" fmla="*/ 8 h 24"/>
                <a:gd name="T8" fmla="*/ 24 w 42"/>
                <a:gd name="T9" fmla="*/ 8 h 24"/>
                <a:gd name="T10" fmla="*/ 26 w 42"/>
                <a:gd name="T11" fmla="*/ 4 h 24"/>
                <a:gd name="T12" fmla="*/ 26 w 42"/>
                <a:gd name="T13" fmla="*/ 2 h 24"/>
                <a:gd name="T14" fmla="*/ 22 w 42"/>
                <a:gd name="T15" fmla="*/ 4 h 24"/>
                <a:gd name="T16" fmla="*/ 18 w 42"/>
                <a:gd name="T17" fmla="*/ 12 h 24"/>
                <a:gd name="T18" fmla="*/ 16 w 42"/>
                <a:gd name="T19" fmla="*/ 8 h 24"/>
                <a:gd name="T20" fmla="*/ 20 w 42"/>
                <a:gd name="T21" fmla="*/ 4 h 24"/>
                <a:gd name="T22" fmla="*/ 16 w 42"/>
                <a:gd name="T23" fmla="*/ 6 h 24"/>
                <a:gd name="T24" fmla="*/ 10 w 42"/>
                <a:gd name="T25" fmla="*/ 8 h 24"/>
                <a:gd name="T26" fmla="*/ 12 w 42"/>
                <a:gd name="T27" fmla="*/ 6 h 24"/>
                <a:gd name="T28" fmla="*/ 14 w 42"/>
                <a:gd name="T29" fmla="*/ 2 h 24"/>
                <a:gd name="T30" fmla="*/ 12 w 42"/>
                <a:gd name="T31" fmla="*/ 0 h 24"/>
                <a:gd name="T32" fmla="*/ 0 w 42"/>
                <a:gd name="T33" fmla="*/ 4 h 24"/>
                <a:gd name="T34" fmla="*/ 0 w 42"/>
                <a:gd name="T35" fmla="*/ 8 h 24"/>
                <a:gd name="T36" fmla="*/ 4 w 42"/>
                <a:gd name="T37" fmla="*/ 4 h 24"/>
                <a:gd name="T38" fmla="*/ 8 w 42"/>
                <a:gd name="T39" fmla="*/ 4 h 24"/>
                <a:gd name="T40" fmla="*/ 6 w 42"/>
                <a:gd name="T41" fmla="*/ 8 h 24"/>
                <a:gd name="T42" fmla="*/ 6 w 42"/>
                <a:gd name="T43" fmla="*/ 14 h 24"/>
                <a:gd name="T44" fmla="*/ 14 w 42"/>
                <a:gd name="T45" fmla="*/ 14 h 24"/>
                <a:gd name="T46" fmla="*/ 12 w 42"/>
                <a:gd name="T47" fmla="*/ 16 h 24"/>
                <a:gd name="T48" fmla="*/ 6 w 42"/>
                <a:gd name="T49" fmla="*/ 18 h 24"/>
                <a:gd name="T50" fmla="*/ 12 w 42"/>
                <a:gd name="T51" fmla="*/ 22 h 24"/>
                <a:gd name="T52" fmla="*/ 14 w 42"/>
                <a:gd name="T53" fmla="*/ 24 h 24"/>
                <a:gd name="T54" fmla="*/ 20 w 42"/>
                <a:gd name="T55" fmla="*/ 20 h 24"/>
                <a:gd name="T56" fmla="*/ 18 w 42"/>
                <a:gd name="T57" fmla="*/ 20 h 24"/>
                <a:gd name="T58" fmla="*/ 18 w 42"/>
                <a:gd name="T59" fmla="*/ 18 h 24"/>
                <a:gd name="T60" fmla="*/ 24 w 42"/>
                <a:gd name="T61" fmla="*/ 16 h 24"/>
                <a:gd name="T62" fmla="*/ 26 w 42"/>
                <a:gd name="T63" fmla="*/ 16 h 24"/>
                <a:gd name="T64" fmla="*/ 28 w 42"/>
                <a:gd name="T65" fmla="*/ 16 h 24"/>
                <a:gd name="T66" fmla="*/ 30 w 42"/>
                <a:gd name="T67" fmla="*/ 10 h 24"/>
                <a:gd name="T68" fmla="*/ 32 w 42"/>
                <a:gd name="T69" fmla="*/ 12 h 24"/>
                <a:gd name="T70" fmla="*/ 30 w 42"/>
                <a:gd name="T71" fmla="*/ 14 h 24"/>
                <a:gd name="T72" fmla="*/ 40 w 42"/>
                <a:gd name="T73" fmla="*/ 8 h 24"/>
                <a:gd name="T74" fmla="*/ 42 w 42"/>
                <a:gd name="T75" fmla="*/ 2 h 24"/>
                <a:gd name="T76" fmla="*/ 40 w 42"/>
                <a:gd name="T77" fmla="*/ 0 h 24"/>
                <a:gd name="T78" fmla="*/ 34 w 42"/>
                <a:gd name="T7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24">
                  <a:moveTo>
                    <a:pt x="34" y="2"/>
                  </a:move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59" name="Freeform 50105"/>
            <p:cNvSpPr>
              <a:spLocks/>
            </p:cNvSpPr>
            <p:nvPr/>
          </p:nvSpPr>
          <p:spPr bwMode="auto">
            <a:xfrm>
              <a:off x="657" y="386"/>
              <a:ext cx="8" cy="8"/>
            </a:xfrm>
            <a:custGeom>
              <a:avLst/>
              <a:gdLst>
                <a:gd name="T0" fmla="*/ 6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2 h 8"/>
                <a:gd name="T8" fmla="*/ 8 w 8"/>
                <a:gd name="T9" fmla="*/ 2 h 8"/>
                <a:gd name="T10" fmla="*/ 4 w 8"/>
                <a:gd name="T11" fmla="*/ 0 h 8"/>
                <a:gd name="T12" fmla="*/ 4 w 8"/>
                <a:gd name="T13" fmla="*/ 0 h 8"/>
                <a:gd name="T14" fmla="*/ 4 w 8"/>
                <a:gd name="T15" fmla="*/ 2 h 8"/>
                <a:gd name="T16" fmla="*/ 0 w 8"/>
                <a:gd name="T17" fmla="*/ 4 h 8"/>
                <a:gd name="T18" fmla="*/ 0 w 8"/>
                <a:gd name="T19" fmla="*/ 4 h 8"/>
                <a:gd name="T20" fmla="*/ 4 w 8"/>
                <a:gd name="T21" fmla="*/ 6 h 8"/>
                <a:gd name="T22" fmla="*/ 6 w 8"/>
                <a:gd name="T23" fmla="*/ 8 h 8"/>
                <a:gd name="T24" fmla="*/ 6 w 8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6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0" name="Freeform 50106"/>
            <p:cNvSpPr>
              <a:spLocks/>
            </p:cNvSpPr>
            <p:nvPr/>
          </p:nvSpPr>
          <p:spPr bwMode="auto">
            <a:xfrm>
              <a:off x="667" y="388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6 w 12"/>
                <a:gd name="T5" fmla="*/ 0 h 4"/>
                <a:gd name="T6" fmla="*/ 0 w 12"/>
                <a:gd name="T7" fmla="*/ 0 h 4"/>
                <a:gd name="T8" fmla="*/ 0 w 12"/>
                <a:gd name="T9" fmla="*/ 0 h 4"/>
                <a:gd name="T10" fmla="*/ 2 w 12"/>
                <a:gd name="T11" fmla="*/ 4 h 4"/>
                <a:gd name="T12" fmla="*/ 6 w 12"/>
                <a:gd name="T13" fmla="*/ 4 h 4"/>
                <a:gd name="T14" fmla="*/ 10 w 12"/>
                <a:gd name="T15" fmla="*/ 2 h 4"/>
                <a:gd name="T16" fmla="*/ 12 w 12"/>
                <a:gd name="T17" fmla="*/ 0 h 4"/>
                <a:gd name="T18" fmla="*/ 12 w 1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1" name="Freeform 50107"/>
            <p:cNvSpPr>
              <a:spLocks/>
            </p:cNvSpPr>
            <p:nvPr/>
          </p:nvSpPr>
          <p:spPr bwMode="auto">
            <a:xfrm>
              <a:off x="556" y="502"/>
              <a:ext cx="8" cy="6"/>
            </a:xfrm>
            <a:custGeom>
              <a:avLst/>
              <a:gdLst>
                <a:gd name="T0" fmla="*/ 2 w 8"/>
                <a:gd name="T1" fmla="*/ 6 h 6"/>
                <a:gd name="T2" fmla="*/ 2 w 8"/>
                <a:gd name="T3" fmla="*/ 6 h 6"/>
                <a:gd name="T4" fmla="*/ 6 w 8"/>
                <a:gd name="T5" fmla="*/ 4 h 6"/>
                <a:gd name="T6" fmla="*/ 8 w 8"/>
                <a:gd name="T7" fmla="*/ 0 h 6"/>
                <a:gd name="T8" fmla="*/ 8 w 8"/>
                <a:gd name="T9" fmla="*/ 0 h 6"/>
                <a:gd name="T10" fmla="*/ 2 w 8"/>
                <a:gd name="T11" fmla="*/ 2 h 6"/>
                <a:gd name="T12" fmla="*/ 0 w 8"/>
                <a:gd name="T13" fmla="*/ 4 h 6"/>
                <a:gd name="T14" fmla="*/ 2 w 8"/>
                <a:gd name="T15" fmla="*/ 6 h 6"/>
                <a:gd name="T16" fmla="*/ 2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2" name="Freeform 50108"/>
            <p:cNvSpPr>
              <a:spLocks/>
            </p:cNvSpPr>
            <p:nvPr/>
          </p:nvSpPr>
          <p:spPr bwMode="auto">
            <a:xfrm>
              <a:off x="332" y="532"/>
              <a:ext cx="6" cy="8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6 w 6"/>
                <a:gd name="T5" fmla="*/ 4 h 8"/>
                <a:gd name="T6" fmla="*/ 6 w 6"/>
                <a:gd name="T7" fmla="*/ 0 h 8"/>
                <a:gd name="T8" fmla="*/ 6 w 6"/>
                <a:gd name="T9" fmla="*/ 0 h 8"/>
                <a:gd name="T10" fmla="*/ 2 w 6"/>
                <a:gd name="T11" fmla="*/ 0 h 8"/>
                <a:gd name="T12" fmla="*/ 2 w 6"/>
                <a:gd name="T13" fmla="*/ 0 h 8"/>
                <a:gd name="T14" fmla="*/ 0 w 6"/>
                <a:gd name="T15" fmla="*/ 6 h 8"/>
                <a:gd name="T16" fmla="*/ 0 w 6"/>
                <a:gd name="T17" fmla="*/ 6 h 8"/>
                <a:gd name="T18" fmla="*/ 4 w 6"/>
                <a:gd name="T19" fmla="*/ 8 h 8"/>
                <a:gd name="T20" fmla="*/ 4 w 6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3" name="Freeform 50109"/>
            <p:cNvSpPr>
              <a:spLocks/>
            </p:cNvSpPr>
            <p:nvPr/>
          </p:nvSpPr>
          <p:spPr bwMode="auto">
            <a:xfrm>
              <a:off x="466" y="625"/>
              <a:ext cx="16" cy="8"/>
            </a:xfrm>
            <a:custGeom>
              <a:avLst/>
              <a:gdLst>
                <a:gd name="T0" fmla="*/ 16 w 16"/>
                <a:gd name="T1" fmla="*/ 6 h 8"/>
                <a:gd name="T2" fmla="*/ 16 w 16"/>
                <a:gd name="T3" fmla="*/ 6 h 8"/>
                <a:gd name="T4" fmla="*/ 12 w 16"/>
                <a:gd name="T5" fmla="*/ 4 h 8"/>
                <a:gd name="T6" fmla="*/ 10 w 16"/>
                <a:gd name="T7" fmla="*/ 4 h 8"/>
                <a:gd name="T8" fmla="*/ 12 w 16"/>
                <a:gd name="T9" fmla="*/ 2 h 8"/>
                <a:gd name="T10" fmla="*/ 12 w 16"/>
                <a:gd name="T11" fmla="*/ 2 h 8"/>
                <a:gd name="T12" fmla="*/ 2 w 16"/>
                <a:gd name="T13" fmla="*/ 0 h 8"/>
                <a:gd name="T14" fmla="*/ 2 w 16"/>
                <a:gd name="T15" fmla="*/ 0 h 8"/>
                <a:gd name="T16" fmla="*/ 0 w 16"/>
                <a:gd name="T17" fmla="*/ 2 h 8"/>
                <a:gd name="T18" fmla="*/ 2 w 16"/>
                <a:gd name="T19" fmla="*/ 4 h 8"/>
                <a:gd name="T20" fmla="*/ 6 w 16"/>
                <a:gd name="T21" fmla="*/ 6 h 8"/>
                <a:gd name="T22" fmla="*/ 12 w 16"/>
                <a:gd name="T23" fmla="*/ 8 h 8"/>
                <a:gd name="T24" fmla="*/ 14 w 16"/>
                <a:gd name="T25" fmla="*/ 8 h 8"/>
                <a:gd name="T26" fmla="*/ 16 w 16"/>
                <a:gd name="T27" fmla="*/ 6 h 8"/>
                <a:gd name="T28" fmla="*/ 16 w 16"/>
                <a:gd name="T2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8">
                  <a:moveTo>
                    <a:pt x="16" y="6"/>
                  </a:moveTo>
                  <a:lnTo>
                    <a:pt x="16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4" name="Freeform 50110"/>
            <p:cNvSpPr>
              <a:spLocks/>
            </p:cNvSpPr>
            <p:nvPr/>
          </p:nvSpPr>
          <p:spPr bwMode="auto">
            <a:xfrm>
              <a:off x="594" y="733"/>
              <a:ext cx="33" cy="18"/>
            </a:xfrm>
            <a:custGeom>
              <a:avLst/>
              <a:gdLst>
                <a:gd name="T0" fmla="*/ 12 w 33"/>
                <a:gd name="T1" fmla="*/ 0 h 18"/>
                <a:gd name="T2" fmla="*/ 12 w 33"/>
                <a:gd name="T3" fmla="*/ 0 h 18"/>
                <a:gd name="T4" fmla="*/ 10 w 33"/>
                <a:gd name="T5" fmla="*/ 2 h 18"/>
                <a:gd name="T6" fmla="*/ 6 w 33"/>
                <a:gd name="T7" fmla="*/ 4 h 18"/>
                <a:gd name="T8" fmla="*/ 4 w 33"/>
                <a:gd name="T9" fmla="*/ 4 h 18"/>
                <a:gd name="T10" fmla="*/ 0 w 33"/>
                <a:gd name="T11" fmla="*/ 6 h 18"/>
                <a:gd name="T12" fmla="*/ 0 w 33"/>
                <a:gd name="T13" fmla="*/ 6 h 18"/>
                <a:gd name="T14" fmla="*/ 2 w 33"/>
                <a:gd name="T15" fmla="*/ 6 h 18"/>
                <a:gd name="T16" fmla="*/ 4 w 33"/>
                <a:gd name="T17" fmla="*/ 6 h 18"/>
                <a:gd name="T18" fmla="*/ 6 w 33"/>
                <a:gd name="T19" fmla="*/ 8 h 18"/>
                <a:gd name="T20" fmla="*/ 6 w 33"/>
                <a:gd name="T21" fmla="*/ 8 h 18"/>
                <a:gd name="T22" fmla="*/ 8 w 33"/>
                <a:gd name="T23" fmla="*/ 4 h 18"/>
                <a:gd name="T24" fmla="*/ 8 w 33"/>
                <a:gd name="T25" fmla="*/ 4 h 18"/>
                <a:gd name="T26" fmla="*/ 8 w 33"/>
                <a:gd name="T27" fmla="*/ 8 h 18"/>
                <a:gd name="T28" fmla="*/ 8 w 33"/>
                <a:gd name="T29" fmla="*/ 12 h 18"/>
                <a:gd name="T30" fmla="*/ 8 w 33"/>
                <a:gd name="T31" fmla="*/ 12 h 18"/>
                <a:gd name="T32" fmla="*/ 12 w 33"/>
                <a:gd name="T33" fmla="*/ 12 h 18"/>
                <a:gd name="T34" fmla="*/ 18 w 33"/>
                <a:gd name="T35" fmla="*/ 12 h 18"/>
                <a:gd name="T36" fmla="*/ 18 w 33"/>
                <a:gd name="T37" fmla="*/ 12 h 18"/>
                <a:gd name="T38" fmla="*/ 18 w 33"/>
                <a:gd name="T39" fmla="*/ 16 h 18"/>
                <a:gd name="T40" fmla="*/ 18 w 33"/>
                <a:gd name="T41" fmla="*/ 16 h 18"/>
                <a:gd name="T42" fmla="*/ 21 w 33"/>
                <a:gd name="T43" fmla="*/ 16 h 18"/>
                <a:gd name="T44" fmla="*/ 25 w 33"/>
                <a:gd name="T45" fmla="*/ 18 h 18"/>
                <a:gd name="T46" fmla="*/ 25 w 33"/>
                <a:gd name="T47" fmla="*/ 18 h 18"/>
                <a:gd name="T48" fmla="*/ 23 w 33"/>
                <a:gd name="T49" fmla="*/ 16 h 18"/>
                <a:gd name="T50" fmla="*/ 21 w 33"/>
                <a:gd name="T51" fmla="*/ 14 h 18"/>
                <a:gd name="T52" fmla="*/ 19 w 33"/>
                <a:gd name="T53" fmla="*/ 12 h 18"/>
                <a:gd name="T54" fmla="*/ 19 w 33"/>
                <a:gd name="T55" fmla="*/ 12 h 18"/>
                <a:gd name="T56" fmla="*/ 21 w 33"/>
                <a:gd name="T57" fmla="*/ 10 h 18"/>
                <a:gd name="T58" fmla="*/ 27 w 33"/>
                <a:gd name="T59" fmla="*/ 8 h 18"/>
                <a:gd name="T60" fmla="*/ 31 w 33"/>
                <a:gd name="T61" fmla="*/ 6 h 18"/>
                <a:gd name="T62" fmla="*/ 33 w 33"/>
                <a:gd name="T63" fmla="*/ 2 h 18"/>
                <a:gd name="T64" fmla="*/ 33 w 33"/>
                <a:gd name="T65" fmla="*/ 2 h 18"/>
                <a:gd name="T66" fmla="*/ 27 w 33"/>
                <a:gd name="T67" fmla="*/ 4 h 18"/>
                <a:gd name="T68" fmla="*/ 25 w 33"/>
                <a:gd name="T69" fmla="*/ 6 h 18"/>
                <a:gd name="T70" fmla="*/ 21 w 33"/>
                <a:gd name="T71" fmla="*/ 8 h 18"/>
                <a:gd name="T72" fmla="*/ 18 w 33"/>
                <a:gd name="T73" fmla="*/ 10 h 18"/>
                <a:gd name="T74" fmla="*/ 18 w 33"/>
                <a:gd name="T75" fmla="*/ 10 h 18"/>
                <a:gd name="T76" fmla="*/ 19 w 33"/>
                <a:gd name="T77" fmla="*/ 4 h 18"/>
                <a:gd name="T78" fmla="*/ 19 w 33"/>
                <a:gd name="T79" fmla="*/ 0 h 18"/>
                <a:gd name="T80" fmla="*/ 19 w 33"/>
                <a:gd name="T81" fmla="*/ 0 h 18"/>
                <a:gd name="T82" fmla="*/ 16 w 33"/>
                <a:gd name="T83" fmla="*/ 0 h 18"/>
                <a:gd name="T84" fmla="*/ 16 w 33"/>
                <a:gd name="T85" fmla="*/ 2 h 18"/>
                <a:gd name="T86" fmla="*/ 14 w 33"/>
                <a:gd name="T87" fmla="*/ 4 h 18"/>
                <a:gd name="T88" fmla="*/ 12 w 33"/>
                <a:gd name="T89" fmla="*/ 4 h 18"/>
                <a:gd name="T90" fmla="*/ 12 w 33"/>
                <a:gd name="T91" fmla="*/ 4 h 18"/>
                <a:gd name="T92" fmla="*/ 12 w 33"/>
                <a:gd name="T93" fmla="*/ 2 h 18"/>
                <a:gd name="T94" fmla="*/ 14 w 33"/>
                <a:gd name="T95" fmla="*/ 0 h 18"/>
                <a:gd name="T96" fmla="*/ 14 w 33"/>
                <a:gd name="T97" fmla="*/ 0 h 18"/>
                <a:gd name="T98" fmla="*/ 12 w 33"/>
                <a:gd name="T99" fmla="*/ 0 h 18"/>
                <a:gd name="T100" fmla="*/ 12 w 33"/>
                <a:gd name="T10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1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5" name="Freeform 50111"/>
            <p:cNvSpPr>
              <a:spLocks/>
            </p:cNvSpPr>
            <p:nvPr/>
          </p:nvSpPr>
          <p:spPr bwMode="auto">
            <a:xfrm>
              <a:off x="550" y="737"/>
              <a:ext cx="20" cy="14"/>
            </a:xfrm>
            <a:custGeom>
              <a:avLst/>
              <a:gdLst>
                <a:gd name="T0" fmla="*/ 20 w 20"/>
                <a:gd name="T1" fmla="*/ 8 h 14"/>
                <a:gd name="T2" fmla="*/ 20 w 20"/>
                <a:gd name="T3" fmla="*/ 8 h 14"/>
                <a:gd name="T4" fmla="*/ 16 w 20"/>
                <a:gd name="T5" fmla="*/ 8 h 14"/>
                <a:gd name="T6" fmla="*/ 10 w 20"/>
                <a:gd name="T7" fmla="*/ 6 h 14"/>
                <a:gd name="T8" fmla="*/ 6 w 20"/>
                <a:gd name="T9" fmla="*/ 4 h 14"/>
                <a:gd name="T10" fmla="*/ 2 w 20"/>
                <a:gd name="T11" fmla="*/ 0 h 14"/>
                <a:gd name="T12" fmla="*/ 2 w 20"/>
                <a:gd name="T13" fmla="*/ 0 h 14"/>
                <a:gd name="T14" fmla="*/ 2 w 20"/>
                <a:gd name="T15" fmla="*/ 2 h 14"/>
                <a:gd name="T16" fmla="*/ 2 w 20"/>
                <a:gd name="T17" fmla="*/ 4 h 14"/>
                <a:gd name="T18" fmla="*/ 0 w 20"/>
                <a:gd name="T19" fmla="*/ 6 h 14"/>
                <a:gd name="T20" fmla="*/ 0 w 20"/>
                <a:gd name="T21" fmla="*/ 6 h 14"/>
                <a:gd name="T22" fmla="*/ 2 w 20"/>
                <a:gd name="T23" fmla="*/ 8 h 14"/>
                <a:gd name="T24" fmla="*/ 6 w 20"/>
                <a:gd name="T25" fmla="*/ 8 h 14"/>
                <a:gd name="T26" fmla="*/ 8 w 20"/>
                <a:gd name="T27" fmla="*/ 10 h 14"/>
                <a:gd name="T28" fmla="*/ 8 w 20"/>
                <a:gd name="T29" fmla="*/ 14 h 14"/>
                <a:gd name="T30" fmla="*/ 8 w 20"/>
                <a:gd name="T31" fmla="*/ 14 h 14"/>
                <a:gd name="T32" fmla="*/ 18 w 20"/>
                <a:gd name="T33" fmla="*/ 14 h 14"/>
                <a:gd name="T34" fmla="*/ 18 w 20"/>
                <a:gd name="T35" fmla="*/ 14 h 14"/>
                <a:gd name="T36" fmla="*/ 20 w 20"/>
                <a:gd name="T37" fmla="*/ 12 h 14"/>
                <a:gd name="T38" fmla="*/ 20 w 20"/>
                <a:gd name="T39" fmla="*/ 8 h 14"/>
                <a:gd name="T40" fmla="*/ 20 w 20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4">
                  <a:moveTo>
                    <a:pt x="20" y="8"/>
                  </a:moveTo>
                  <a:lnTo>
                    <a:pt x="20" y="8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6" name="Freeform 50112"/>
            <p:cNvSpPr>
              <a:spLocks/>
            </p:cNvSpPr>
            <p:nvPr/>
          </p:nvSpPr>
          <p:spPr bwMode="auto">
            <a:xfrm>
              <a:off x="879" y="749"/>
              <a:ext cx="8" cy="10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4 w 8"/>
                <a:gd name="T5" fmla="*/ 0 h 10"/>
                <a:gd name="T6" fmla="*/ 2 w 8"/>
                <a:gd name="T7" fmla="*/ 4 h 10"/>
                <a:gd name="T8" fmla="*/ 0 w 8"/>
                <a:gd name="T9" fmla="*/ 8 h 10"/>
                <a:gd name="T10" fmla="*/ 0 w 8"/>
                <a:gd name="T11" fmla="*/ 8 h 10"/>
                <a:gd name="T12" fmla="*/ 4 w 8"/>
                <a:gd name="T13" fmla="*/ 8 h 10"/>
                <a:gd name="T14" fmla="*/ 6 w 8"/>
                <a:gd name="T15" fmla="*/ 10 h 10"/>
                <a:gd name="T16" fmla="*/ 6 w 8"/>
                <a:gd name="T17" fmla="*/ 10 h 10"/>
                <a:gd name="T18" fmla="*/ 8 w 8"/>
                <a:gd name="T19" fmla="*/ 6 h 10"/>
                <a:gd name="T20" fmla="*/ 8 w 8"/>
                <a:gd name="T21" fmla="*/ 6 h 10"/>
                <a:gd name="T22" fmla="*/ 8 w 8"/>
                <a:gd name="T23" fmla="*/ 4 h 10"/>
                <a:gd name="T24" fmla="*/ 8 w 8"/>
                <a:gd name="T25" fmla="*/ 0 h 10"/>
                <a:gd name="T26" fmla="*/ 8 w 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7" name="Freeform 50113"/>
            <p:cNvSpPr>
              <a:spLocks/>
            </p:cNvSpPr>
            <p:nvPr/>
          </p:nvSpPr>
          <p:spPr bwMode="auto">
            <a:xfrm>
              <a:off x="883" y="759"/>
              <a:ext cx="2" cy="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8" name="Freeform 50114"/>
            <p:cNvSpPr>
              <a:spLocks noEditPoints="1"/>
            </p:cNvSpPr>
            <p:nvPr/>
          </p:nvSpPr>
          <p:spPr bwMode="auto">
            <a:xfrm>
              <a:off x="615" y="767"/>
              <a:ext cx="108" cy="56"/>
            </a:xfrm>
            <a:custGeom>
              <a:avLst/>
              <a:gdLst>
                <a:gd name="T0" fmla="*/ 76 w 108"/>
                <a:gd name="T1" fmla="*/ 4 h 56"/>
                <a:gd name="T2" fmla="*/ 76 w 108"/>
                <a:gd name="T3" fmla="*/ 24 h 56"/>
                <a:gd name="T4" fmla="*/ 76 w 108"/>
                <a:gd name="T5" fmla="*/ 20 h 56"/>
                <a:gd name="T6" fmla="*/ 74 w 108"/>
                <a:gd name="T7" fmla="*/ 14 h 56"/>
                <a:gd name="T8" fmla="*/ 64 w 108"/>
                <a:gd name="T9" fmla="*/ 8 h 56"/>
                <a:gd name="T10" fmla="*/ 58 w 108"/>
                <a:gd name="T11" fmla="*/ 10 h 56"/>
                <a:gd name="T12" fmla="*/ 64 w 108"/>
                <a:gd name="T13" fmla="*/ 2 h 56"/>
                <a:gd name="T14" fmla="*/ 36 w 108"/>
                <a:gd name="T15" fmla="*/ 8 h 56"/>
                <a:gd name="T16" fmla="*/ 34 w 108"/>
                <a:gd name="T17" fmla="*/ 16 h 56"/>
                <a:gd name="T18" fmla="*/ 42 w 108"/>
                <a:gd name="T19" fmla="*/ 16 h 56"/>
                <a:gd name="T20" fmla="*/ 30 w 108"/>
                <a:gd name="T21" fmla="*/ 26 h 56"/>
                <a:gd name="T22" fmla="*/ 28 w 108"/>
                <a:gd name="T23" fmla="*/ 34 h 56"/>
                <a:gd name="T24" fmla="*/ 2 w 108"/>
                <a:gd name="T25" fmla="*/ 46 h 56"/>
                <a:gd name="T26" fmla="*/ 0 w 108"/>
                <a:gd name="T27" fmla="*/ 50 h 56"/>
                <a:gd name="T28" fmla="*/ 8 w 108"/>
                <a:gd name="T29" fmla="*/ 54 h 56"/>
                <a:gd name="T30" fmla="*/ 16 w 108"/>
                <a:gd name="T31" fmla="*/ 50 h 56"/>
                <a:gd name="T32" fmla="*/ 14 w 108"/>
                <a:gd name="T33" fmla="*/ 46 h 56"/>
                <a:gd name="T34" fmla="*/ 20 w 108"/>
                <a:gd name="T35" fmla="*/ 42 h 56"/>
                <a:gd name="T36" fmla="*/ 24 w 108"/>
                <a:gd name="T37" fmla="*/ 42 h 56"/>
                <a:gd name="T38" fmla="*/ 24 w 108"/>
                <a:gd name="T39" fmla="*/ 52 h 56"/>
                <a:gd name="T40" fmla="*/ 30 w 108"/>
                <a:gd name="T41" fmla="*/ 46 h 56"/>
                <a:gd name="T42" fmla="*/ 44 w 108"/>
                <a:gd name="T43" fmla="*/ 42 h 56"/>
                <a:gd name="T44" fmla="*/ 48 w 108"/>
                <a:gd name="T45" fmla="*/ 46 h 56"/>
                <a:gd name="T46" fmla="*/ 52 w 108"/>
                <a:gd name="T47" fmla="*/ 46 h 56"/>
                <a:gd name="T48" fmla="*/ 64 w 108"/>
                <a:gd name="T49" fmla="*/ 42 h 56"/>
                <a:gd name="T50" fmla="*/ 66 w 108"/>
                <a:gd name="T51" fmla="*/ 42 h 56"/>
                <a:gd name="T52" fmla="*/ 70 w 108"/>
                <a:gd name="T53" fmla="*/ 44 h 56"/>
                <a:gd name="T54" fmla="*/ 78 w 108"/>
                <a:gd name="T55" fmla="*/ 42 h 56"/>
                <a:gd name="T56" fmla="*/ 74 w 108"/>
                <a:gd name="T57" fmla="*/ 36 h 56"/>
                <a:gd name="T58" fmla="*/ 80 w 108"/>
                <a:gd name="T59" fmla="*/ 26 h 56"/>
                <a:gd name="T60" fmla="*/ 88 w 108"/>
                <a:gd name="T61" fmla="*/ 26 h 56"/>
                <a:gd name="T62" fmla="*/ 100 w 108"/>
                <a:gd name="T63" fmla="*/ 14 h 56"/>
                <a:gd name="T64" fmla="*/ 96 w 108"/>
                <a:gd name="T65" fmla="*/ 12 h 56"/>
                <a:gd name="T66" fmla="*/ 88 w 108"/>
                <a:gd name="T67" fmla="*/ 14 h 56"/>
                <a:gd name="T68" fmla="*/ 78 w 108"/>
                <a:gd name="T69" fmla="*/ 8 h 56"/>
                <a:gd name="T70" fmla="*/ 84 w 108"/>
                <a:gd name="T71" fmla="*/ 2 h 56"/>
                <a:gd name="T72" fmla="*/ 66 w 108"/>
                <a:gd name="T73" fmla="*/ 16 h 56"/>
                <a:gd name="T74" fmla="*/ 60 w 108"/>
                <a:gd name="T75" fmla="*/ 18 h 56"/>
                <a:gd name="T76" fmla="*/ 64 w 108"/>
                <a:gd name="T77" fmla="*/ 14 h 56"/>
                <a:gd name="T78" fmla="*/ 58 w 108"/>
                <a:gd name="T79" fmla="*/ 32 h 56"/>
                <a:gd name="T80" fmla="*/ 50 w 108"/>
                <a:gd name="T81" fmla="*/ 8 h 56"/>
                <a:gd name="T82" fmla="*/ 50 w 108"/>
                <a:gd name="T83" fmla="*/ 14 h 56"/>
                <a:gd name="T84" fmla="*/ 50 w 108"/>
                <a:gd name="T85" fmla="*/ 18 h 56"/>
                <a:gd name="T86" fmla="*/ 42 w 108"/>
                <a:gd name="T87" fmla="*/ 20 h 56"/>
                <a:gd name="T88" fmla="*/ 44 w 108"/>
                <a:gd name="T89" fmla="*/ 42 h 56"/>
                <a:gd name="T90" fmla="*/ 40 w 108"/>
                <a:gd name="T91" fmla="*/ 34 h 56"/>
                <a:gd name="T92" fmla="*/ 42 w 108"/>
                <a:gd name="T93" fmla="*/ 34 h 56"/>
                <a:gd name="T94" fmla="*/ 44 w 108"/>
                <a:gd name="T95" fmla="*/ 42 h 56"/>
                <a:gd name="T96" fmla="*/ 46 w 108"/>
                <a:gd name="T97" fmla="*/ 32 h 56"/>
                <a:gd name="T98" fmla="*/ 46 w 108"/>
                <a:gd name="T99" fmla="*/ 42 h 56"/>
                <a:gd name="T100" fmla="*/ 50 w 108"/>
                <a:gd name="T101" fmla="*/ 34 h 56"/>
                <a:gd name="T102" fmla="*/ 54 w 108"/>
                <a:gd name="T103" fmla="*/ 32 h 56"/>
                <a:gd name="T104" fmla="*/ 46 w 108"/>
                <a:gd name="T105" fmla="*/ 42 h 56"/>
                <a:gd name="T106" fmla="*/ 52 w 108"/>
                <a:gd name="T107" fmla="*/ 40 h 56"/>
                <a:gd name="T108" fmla="*/ 54 w 108"/>
                <a:gd name="T109" fmla="*/ 44 h 56"/>
                <a:gd name="T110" fmla="*/ 58 w 108"/>
                <a:gd name="T111" fmla="*/ 40 h 56"/>
                <a:gd name="T112" fmla="*/ 60 w 108"/>
                <a:gd name="T113" fmla="*/ 34 h 56"/>
                <a:gd name="T114" fmla="*/ 66 w 108"/>
                <a:gd name="T115" fmla="*/ 38 h 56"/>
                <a:gd name="T116" fmla="*/ 68 w 108"/>
                <a:gd name="T117" fmla="*/ 22 h 56"/>
                <a:gd name="T118" fmla="*/ 74 w 108"/>
                <a:gd name="T119" fmla="*/ 18 h 56"/>
                <a:gd name="T120" fmla="*/ 70 w 108"/>
                <a:gd name="T1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56">
                  <a:moveTo>
                    <a:pt x="80" y="0"/>
                  </a:move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6" y="18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2" y="16"/>
                  </a:lnTo>
                  <a:lnTo>
                    <a:pt x="40" y="20"/>
                  </a:lnTo>
                  <a:lnTo>
                    <a:pt x="36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4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26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6" y="12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96" y="12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2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64" y="14"/>
                  </a:moveTo>
                  <a:lnTo>
                    <a:pt x="64" y="14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4" y="30"/>
                  </a:lnTo>
                  <a:close/>
                  <a:moveTo>
                    <a:pt x="50" y="8"/>
                  </a:moveTo>
                  <a:lnTo>
                    <a:pt x="50" y="8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8"/>
                  </a:lnTo>
                  <a:lnTo>
                    <a:pt x="50" y="8"/>
                  </a:lnTo>
                  <a:close/>
                  <a:moveTo>
                    <a:pt x="50" y="18"/>
                  </a:moveTo>
                  <a:lnTo>
                    <a:pt x="50" y="18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6" y="18"/>
                  </a:lnTo>
                  <a:lnTo>
                    <a:pt x="50" y="18"/>
                  </a:lnTo>
                  <a:lnTo>
                    <a:pt x="50" y="18"/>
                  </a:lnTo>
                  <a:close/>
                  <a:moveTo>
                    <a:pt x="44" y="42"/>
                  </a:moveTo>
                  <a:lnTo>
                    <a:pt x="44" y="42"/>
                  </a:lnTo>
                  <a:lnTo>
                    <a:pt x="42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2"/>
                  </a:lnTo>
                  <a:lnTo>
                    <a:pt x="44" y="42"/>
                  </a:lnTo>
                  <a:close/>
                  <a:moveTo>
                    <a:pt x="44" y="26"/>
                  </a:moveTo>
                  <a:lnTo>
                    <a:pt x="44" y="26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close/>
                  <a:moveTo>
                    <a:pt x="46" y="42"/>
                  </a:moveTo>
                  <a:lnTo>
                    <a:pt x="46" y="42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46" y="42"/>
                  </a:lnTo>
                  <a:lnTo>
                    <a:pt x="46" y="42"/>
                  </a:lnTo>
                  <a:close/>
                  <a:moveTo>
                    <a:pt x="54" y="44"/>
                  </a:moveTo>
                  <a:lnTo>
                    <a:pt x="54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close/>
                  <a:moveTo>
                    <a:pt x="58" y="42"/>
                  </a:move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58" y="42"/>
                  </a:lnTo>
                  <a:close/>
                  <a:moveTo>
                    <a:pt x="70" y="24"/>
                  </a:moveTo>
                  <a:lnTo>
                    <a:pt x="70" y="24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69" name="Freeform 50115"/>
            <p:cNvSpPr>
              <a:spLocks/>
            </p:cNvSpPr>
            <p:nvPr/>
          </p:nvSpPr>
          <p:spPr bwMode="auto">
            <a:xfrm>
              <a:off x="504" y="823"/>
              <a:ext cx="6" cy="6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4 h 6"/>
                <a:gd name="T4" fmla="*/ 4 w 6"/>
                <a:gd name="T5" fmla="*/ 0 h 6"/>
                <a:gd name="T6" fmla="*/ 4 w 6"/>
                <a:gd name="T7" fmla="*/ 0 h 6"/>
                <a:gd name="T8" fmla="*/ 2 w 6"/>
                <a:gd name="T9" fmla="*/ 0 h 6"/>
                <a:gd name="T10" fmla="*/ 2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2 w 6"/>
                <a:gd name="T17" fmla="*/ 6 h 6"/>
                <a:gd name="T18" fmla="*/ 4 w 6"/>
                <a:gd name="T19" fmla="*/ 6 h 6"/>
                <a:gd name="T20" fmla="*/ 6 w 6"/>
                <a:gd name="T21" fmla="*/ 4 h 6"/>
                <a:gd name="T22" fmla="*/ 6 w 6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0" name="Freeform 50116"/>
            <p:cNvSpPr>
              <a:spLocks/>
            </p:cNvSpPr>
            <p:nvPr/>
          </p:nvSpPr>
          <p:spPr bwMode="auto">
            <a:xfrm>
              <a:off x="657" y="837"/>
              <a:ext cx="36" cy="16"/>
            </a:xfrm>
            <a:custGeom>
              <a:avLst/>
              <a:gdLst>
                <a:gd name="T0" fmla="*/ 12 w 36"/>
                <a:gd name="T1" fmla="*/ 6 h 16"/>
                <a:gd name="T2" fmla="*/ 12 w 36"/>
                <a:gd name="T3" fmla="*/ 6 h 16"/>
                <a:gd name="T4" fmla="*/ 10 w 36"/>
                <a:gd name="T5" fmla="*/ 4 h 16"/>
                <a:gd name="T6" fmla="*/ 10 w 36"/>
                <a:gd name="T7" fmla="*/ 2 h 16"/>
                <a:gd name="T8" fmla="*/ 10 w 36"/>
                <a:gd name="T9" fmla="*/ 2 h 16"/>
                <a:gd name="T10" fmla="*/ 6 w 36"/>
                <a:gd name="T11" fmla="*/ 2 h 16"/>
                <a:gd name="T12" fmla="*/ 2 w 36"/>
                <a:gd name="T13" fmla="*/ 2 h 16"/>
                <a:gd name="T14" fmla="*/ 2 w 36"/>
                <a:gd name="T15" fmla="*/ 2 h 16"/>
                <a:gd name="T16" fmla="*/ 2 w 36"/>
                <a:gd name="T17" fmla="*/ 6 h 16"/>
                <a:gd name="T18" fmla="*/ 2 w 36"/>
                <a:gd name="T19" fmla="*/ 8 h 16"/>
                <a:gd name="T20" fmla="*/ 0 w 36"/>
                <a:gd name="T21" fmla="*/ 10 h 16"/>
                <a:gd name="T22" fmla="*/ 0 w 36"/>
                <a:gd name="T23" fmla="*/ 12 h 16"/>
                <a:gd name="T24" fmla="*/ 0 w 36"/>
                <a:gd name="T25" fmla="*/ 12 h 16"/>
                <a:gd name="T26" fmla="*/ 4 w 36"/>
                <a:gd name="T27" fmla="*/ 10 h 16"/>
                <a:gd name="T28" fmla="*/ 4 w 36"/>
                <a:gd name="T29" fmla="*/ 8 h 16"/>
                <a:gd name="T30" fmla="*/ 4 w 36"/>
                <a:gd name="T31" fmla="*/ 6 h 16"/>
                <a:gd name="T32" fmla="*/ 8 w 36"/>
                <a:gd name="T33" fmla="*/ 4 h 16"/>
                <a:gd name="T34" fmla="*/ 8 w 36"/>
                <a:gd name="T35" fmla="*/ 4 h 16"/>
                <a:gd name="T36" fmla="*/ 10 w 36"/>
                <a:gd name="T37" fmla="*/ 16 h 16"/>
                <a:gd name="T38" fmla="*/ 10 w 36"/>
                <a:gd name="T39" fmla="*/ 16 h 16"/>
                <a:gd name="T40" fmla="*/ 14 w 36"/>
                <a:gd name="T41" fmla="*/ 16 h 16"/>
                <a:gd name="T42" fmla="*/ 14 w 36"/>
                <a:gd name="T43" fmla="*/ 16 h 16"/>
                <a:gd name="T44" fmla="*/ 14 w 36"/>
                <a:gd name="T45" fmla="*/ 10 h 16"/>
                <a:gd name="T46" fmla="*/ 16 w 36"/>
                <a:gd name="T47" fmla="*/ 8 h 16"/>
                <a:gd name="T48" fmla="*/ 18 w 36"/>
                <a:gd name="T49" fmla="*/ 6 h 16"/>
                <a:gd name="T50" fmla="*/ 18 w 36"/>
                <a:gd name="T51" fmla="*/ 6 h 16"/>
                <a:gd name="T52" fmla="*/ 22 w 36"/>
                <a:gd name="T53" fmla="*/ 10 h 16"/>
                <a:gd name="T54" fmla="*/ 22 w 36"/>
                <a:gd name="T55" fmla="*/ 12 h 16"/>
                <a:gd name="T56" fmla="*/ 24 w 36"/>
                <a:gd name="T57" fmla="*/ 14 h 16"/>
                <a:gd name="T58" fmla="*/ 24 w 36"/>
                <a:gd name="T59" fmla="*/ 14 h 16"/>
                <a:gd name="T60" fmla="*/ 26 w 36"/>
                <a:gd name="T61" fmla="*/ 12 h 16"/>
                <a:gd name="T62" fmla="*/ 26 w 36"/>
                <a:gd name="T63" fmla="*/ 10 h 16"/>
                <a:gd name="T64" fmla="*/ 28 w 36"/>
                <a:gd name="T65" fmla="*/ 10 h 16"/>
                <a:gd name="T66" fmla="*/ 28 w 36"/>
                <a:gd name="T67" fmla="*/ 10 h 16"/>
                <a:gd name="T68" fmla="*/ 28 w 36"/>
                <a:gd name="T69" fmla="*/ 12 h 16"/>
                <a:gd name="T70" fmla="*/ 30 w 36"/>
                <a:gd name="T71" fmla="*/ 14 h 16"/>
                <a:gd name="T72" fmla="*/ 30 w 36"/>
                <a:gd name="T73" fmla="*/ 14 h 16"/>
                <a:gd name="T74" fmla="*/ 32 w 36"/>
                <a:gd name="T75" fmla="*/ 12 h 16"/>
                <a:gd name="T76" fmla="*/ 34 w 36"/>
                <a:gd name="T77" fmla="*/ 10 h 16"/>
                <a:gd name="T78" fmla="*/ 36 w 36"/>
                <a:gd name="T79" fmla="*/ 8 h 16"/>
                <a:gd name="T80" fmla="*/ 36 w 36"/>
                <a:gd name="T81" fmla="*/ 6 h 16"/>
                <a:gd name="T82" fmla="*/ 36 w 36"/>
                <a:gd name="T83" fmla="*/ 6 h 16"/>
                <a:gd name="T84" fmla="*/ 24 w 36"/>
                <a:gd name="T85" fmla="*/ 4 h 16"/>
                <a:gd name="T86" fmla="*/ 18 w 36"/>
                <a:gd name="T87" fmla="*/ 4 h 16"/>
                <a:gd name="T88" fmla="*/ 14 w 36"/>
                <a:gd name="T89" fmla="*/ 0 h 16"/>
                <a:gd name="T90" fmla="*/ 14 w 36"/>
                <a:gd name="T91" fmla="*/ 0 h 16"/>
                <a:gd name="T92" fmla="*/ 12 w 36"/>
                <a:gd name="T93" fmla="*/ 2 h 16"/>
                <a:gd name="T94" fmla="*/ 12 w 36"/>
                <a:gd name="T95" fmla="*/ 4 h 16"/>
                <a:gd name="T96" fmla="*/ 12 w 36"/>
                <a:gd name="T97" fmla="*/ 6 h 16"/>
                <a:gd name="T98" fmla="*/ 12 w 36"/>
                <a:gd name="T9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16">
                  <a:moveTo>
                    <a:pt x="12" y="6"/>
                  </a:move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1" name="Freeform 50117"/>
            <p:cNvSpPr>
              <a:spLocks/>
            </p:cNvSpPr>
            <p:nvPr/>
          </p:nvSpPr>
          <p:spPr bwMode="auto">
            <a:xfrm>
              <a:off x="424" y="865"/>
              <a:ext cx="20" cy="14"/>
            </a:xfrm>
            <a:custGeom>
              <a:avLst/>
              <a:gdLst>
                <a:gd name="T0" fmla="*/ 12 w 20"/>
                <a:gd name="T1" fmla="*/ 8 h 14"/>
                <a:gd name="T2" fmla="*/ 12 w 20"/>
                <a:gd name="T3" fmla="*/ 8 h 14"/>
                <a:gd name="T4" fmla="*/ 16 w 20"/>
                <a:gd name="T5" fmla="*/ 8 h 14"/>
                <a:gd name="T6" fmla="*/ 16 w 20"/>
                <a:gd name="T7" fmla="*/ 10 h 14"/>
                <a:gd name="T8" fmla="*/ 16 w 20"/>
                <a:gd name="T9" fmla="*/ 10 h 14"/>
                <a:gd name="T10" fmla="*/ 16 w 20"/>
                <a:gd name="T11" fmla="*/ 12 h 14"/>
                <a:gd name="T12" fmla="*/ 14 w 20"/>
                <a:gd name="T13" fmla="*/ 12 h 14"/>
                <a:gd name="T14" fmla="*/ 14 w 20"/>
                <a:gd name="T15" fmla="*/ 14 h 14"/>
                <a:gd name="T16" fmla="*/ 14 w 20"/>
                <a:gd name="T17" fmla="*/ 14 h 14"/>
                <a:gd name="T18" fmla="*/ 18 w 20"/>
                <a:gd name="T19" fmla="*/ 12 h 14"/>
                <a:gd name="T20" fmla="*/ 20 w 20"/>
                <a:gd name="T21" fmla="*/ 8 h 14"/>
                <a:gd name="T22" fmla="*/ 20 w 20"/>
                <a:gd name="T23" fmla="*/ 0 h 14"/>
                <a:gd name="T24" fmla="*/ 20 w 20"/>
                <a:gd name="T25" fmla="*/ 0 h 14"/>
                <a:gd name="T26" fmla="*/ 18 w 20"/>
                <a:gd name="T27" fmla="*/ 0 h 14"/>
                <a:gd name="T28" fmla="*/ 16 w 20"/>
                <a:gd name="T29" fmla="*/ 2 h 14"/>
                <a:gd name="T30" fmla="*/ 14 w 20"/>
                <a:gd name="T31" fmla="*/ 4 h 14"/>
                <a:gd name="T32" fmla="*/ 12 w 20"/>
                <a:gd name="T33" fmla="*/ 4 h 14"/>
                <a:gd name="T34" fmla="*/ 12 w 20"/>
                <a:gd name="T35" fmla="*/ 4 h 14"/>
                <a:gd name="T36" fmla="*/ 12 w 20"/>
                <a:gd name="T37" fmla="*/ 2 h 14"/>
                <a:gd name="T38" fmla="*/ 12 w 20"/>
                <a:gd name="T39" fmla="*/ 0 h 14"/>
                <a:gd name="T40" fmla="*/ 12 w 20"/>
                <a:gd name="T41" fmla="*/ 0 h 14"/>
                <a:gd name="T42" fmla="*/ 6 w 20"/>
                <a:gd name="T43" fmla="*/ 0 h 14"/>
                <a:gd name="T44" fmla="*/ 0 w 20"/>
                <a:gd name="T45" fmla="*/ 0 h 14"/>
                <a:gd name="T46" fmla="*/ 0 w 20"/>
                <a:gd name="T47" fmla="*/ 0 h 14"/>
                <a:gd name="T48" fmla="*/ 2 w 20"/>
                <a:gd name="T49" fmla="*/ 4 h 14"/>
                <a:gd name="T50" fmla="*/ 2 w 20"/>
                <a:gd name="T51" fmla="*/ 4 h 14"/>
                <a:gd name="T52" fmla="*/ 4 w 20"/>
                <a:gd name="T53" fmla="*/ 6 h 14"/>
                <a:gd name="T54" fmla="*/ 4 w 20"/>
                <a:gd name="T55" fmla="*/ 6 h 14"/>
                <a:gd name="T56" fmla="*/ 4 w 20"/>
                <a:gd name="T57" fmla="*/ 4 h 14"/>
                <a:gd name="T58" fmla="*/ 8 w 20"/>
                <a:gd name="T59" fmla="*/ 4 h 14"/>
                <a:gd name="T60" fmla="*/ 8 w 20"/>
                <a:gd name="T61" fmla="*/ 4 h 14"/>
                <a:gd name="T62" fmla="*/ 6 w 20"/>
                <a:gd name="T63" fmla="*/ 6 h 14"/>
                <a:gd name="T64" fmla="*/ 6 w 20"/>
                <a:gd name="T65" fmla="*/ 8 h 14"/>
                <a:gd name="T66" fmla="*/ 8 w 20"/>
                <a:gd name="T67" fmla="*/ 10 h 14"/>
                <a:gd name="T68" fmla="*/ 10 w 20"/>
                <a:gd name="T69" fmla="*/ 12 h 14"/>
                <a:gd name="T70" fmla="*/ 12 w 20"/>
                <a:gd name="T71" fmla="*/ 12 h 14"/>
                <a:gd name="T72" fmla="*/ 12 w 20"/>
                <a:gd name="T73" fmla="*/ 12 h 14"/>
                <a:gd name="T74" fmla="*/ 12 w 20"/>
                <a:gd name="T75" fmla="*/ 10 h 14"/>
                <a:gd name="T76" fmla="*/ 12 w 20"/>
                <a:gd name="T77" fmla="*/ 8 h 14"/>
                <a:gd name="T78" fmla="*/ 12 w 20"/>
                <a:gd name="T7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14">
                  <a:moveTo>
                    <a:pt x="12" y="8"/>
                  </a:moveTo>
                  <a:lnTo>
                    <a:pt x="12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2" name="Freeform 50118"/>
            <p:cNvSpPr>
              <a:spLocks/>
            </p:cNvSpPr>
            <p:nvPr/>
          </p:nvSpPr>
          <p:spPr bwMode="auto">
            <a:xfrm>
              <a:off x="602" y="927"/>
              <a:ext cx="17" cy="10"/>
            </a:xfrm>
            <a:custGeom>
              <a:avLst/>
              <a:gdLst>
                <a:gd name="T0" fmla="*/ 13 w 17"/>
                <a:gd name="T1" fmla="*/ 0 h 10"/>
                <a:gd name="T2" fmla="*/ 13 w 17"/>
                <a:gd name="T3" fmla="*/ 0 h 10"/>
                <a:gd name="T4" fmla="*/ 10 w 17"/>
                <a:gd name="T5" fmla="*/ 0 h 10"/>
                <a:gd name="T6" fmla="*/ 10 w 17"/>
                <a:gd name="T7" fmla="*/ 2 h 10"/>
                <a:gd name="T8" fmla="*/ 10 w 17"/>
                <a:gd name="T9" fmla="*/ 8 h 10"/>
                <a:gd name="T10" fmla="*/ 10 w 17"/>
                <a:gd name="T11" fmla="*/ 8 h 10"/>
                <a:gd name="T12" fmla="*/ 0 w 17"/>
                <a:gd name="T13" fmla="*/ 10 h 10"/>
                <a:gd name="T14" fmla="*/ 0 w 17"/>
                <a:gd name="T15" fmla="*/ 10 h 10"/>
                <a:gd name="T16" fmla="*/ 11 w 17"/>
                <a:gd name="T17" fmla="*/ 10 h 10"/>
                <a:gd name="T18" fmla="*/ 11 w 17"/>
                <a:gd name="T19" fmla="*/ 10 h 10"/>
                <a:gd name="T20" fmla="*/ 15 w 17"/>
                <a:gd name="T21" fmla="*/ 10 h 10"/>
                <a:gd name="T22" fmla="*/ 15 w 17"/>
                <a:gd name="T23" fmla="*/ 8 h 10"/>
                <a:gd name="T24" fmla="*/ 15 w 17"/>
                <a:gd name="T25" fmla="*/ 8 h 10"/>
                <a:gd name="T26" fmla="*/ 17 w 17"/>
                <a:gd name="T27" fmla="*/ 6 h 10"/>
                <a:gd name="T28" fmla="*/ 15 w 17"/>
                <a:gd name="T29" fmla="*/ 4 h 10"/>
                <a:gd name="T30" fmla="*/ 13 w 17"/>
                <a:gd name="T31" fmla="*/ 4 h 10"/>
                <a:gd name="T32" fmla="*/ 13 w 17"/>
                <a:gd name="T33" fmla="*/ 0 h 10"/>
                <a:gd name="T34" fmla="*/ 13 w 17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3" name="Freeform 50119"/>
            <p:cNvSpPr>
              <a:spLocks/>
            </p:cNvSpPr>
            <p:nvPr/>
          </p:nvSpPr>
          <p:spPr bwMode="auto">
            <a:xfrm>
              <a:off x="568" y="376"/>
              <a:ext cx="8" cy="16"/>
            </a:xfrm>
            <a:custGeom>
              <a:avLst/>
              <a:gdLst>
                <a:gd name="T0" fmla="*/ 8 w 8"/>
                <a:gd name="T1" fmla="*/ 14 h 16"/>
                <a:gd name="T2" fmla="*/ 8 w 8"/>
                <a:gd name="T3" fmla="*/ 14 h 16"/>
                <a:gd name="T4" fmla="*/ 6 w 8"/>
                <a:gd name="T5" fmla="*/ 10 h 16"/>
                <a:gd name="T6" fmla="*/ 6 w 8"/>
                <a:gd name="T7" fmla="*/ 6 h 16"/>
                <a:gd name="T8" fmla="*/ 6 w 8"/>
                <a:gd name="T9" fmla="*/ 2 h 16"/>
                <a:gd name="T10" fmla="*/ 4 w 8"/>
                <a:gd name="T11" fmla="*/ 0 h 16"/>
                <a:gd name="T12" fmla="*/ 4 w 8"/>
                <a:gd name="T13" fmla="*/ 0 h 16"/>
                <a:gd name="T14" fmla="*/ 4 w 8"/>
                <a:gd name="T15" fmla="*/ 6 h 16"/>
                <a:gd name="T16" fmla="*/ 2 w 8"/>
                <a:gd name="T17" fmla="*/ 8 h 16"/>
                <a:gd name="T18" fmla="*/ 0 w 8"/>
                <a:gd name="T19" fmla="*/ 8 h 16"/>
                <a:gd name="T20" fmla="*/ 0 w 8"/>
                <a:gd name="T21" fmla="*/ 8 h 16"/>
                <a:gd name="T22" fmla="*/ 2 w 8"/>
                <a:gd name="T23" fmla="*/ 12 h 16"/>
                <a:gd name="T24" fmla="*/ 2 w 8"/>
                <a:gd name="T25" fmla="*/ 14 h 16"/>
                <a:gd name="T26" fmla="*/ 4 w 8"/>
                <a:gd name="T27" fmla="*/ 16 h 16"/>
                <a:gd name="T28" fmla="*/ 4 w 8"/>
                <a:gd name="T29" fmla="*/ 16 h 16"/>
                <a:gd name="T30" fmla="*/ 6 w 8"/>
                <a:gd name="T31" fmla="*/ 14 h 16"/>
                <a:gd name="T32" fmla="*/ 8 w 8"/>
                <a:gd name="T33" fmla="*/ 14 h 16"/>
                <a:gd name="T34" fmla="*/ 8 w 8"/>
                <a:gd name="T3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6">
                  <a:moveTo>
                    <a:pt x="8" y="14"/>
                  </a:moveTo>
                  <a:lnTo>
                    <a:pt x="8" y="14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4" name="Freeform 50120"/>
            <p:cNvSpPr>
              <a:spLocks/>
            </p:cNvSpPr>
            <p:nvPr/>
          </p:nvSpPr>
          <p:spPr bwMode="auto">
            <a:xfrm>
              <a:off x="438" y="444"/>
              <a:ext cx="16" cy="12"/>
            </a:xfrm>
            <a:custGeom>
              <a:avLst/>
              <a:gdLst>
                <a:gd name="T0" fmla="*/ 6 w 16"/>
                <a:gd name="T1" fmla="*/ 6 h 12"/>
                <a:gd name="T2" fmla="*/ 6 w 16"/>
                <a:gd name="T3" fmla="*/ 6 h 12"/>
                <a:gd name="T4" fmla="*/ 6 w 16"/>
                <a:gd name="T5" fmla="*/ 10 h 12"/>
                <a:gd name="T6" fmla="*/ 8 w 16"/>
                <a:gd name="T7" fmla="*/ 8 h 12"/>
                <a:gd name="T8" fmla="*/ 12 w 16"/>
                <a:gd name="T9" fmla="*/ 8 h 12"/>
                <a:gd name="T10" fmla="*/ 12 w 16"/>
                <a:gd name="T11" fmla="*/ 8 h 12"/>
                <a:gd name="T12" fmla="*/ 12 w 16"/>
                <a:gd name="T13" fmla="*/ 10 h 12"/>
                <a:gd name="T14" fmla="*/ 12 w 16"/>
                <a:gd name="T15" fmla="*/ 12 h 12"/>
                <a:gd name="T16" fmla="*/ 12 w 16"/>
                <a:gd name="T17" fmla="*/ 12 h 12"/>
                <a:gd name="T18" fmla="*/ 16 w 16"/>
                <a:gd name="T19" fmla="*/ 10 h 12"/>
                <a:gd name="T20" fmla="*/ 14 w 16"/>
                <a:gd name="T21" fmla="*/ 6 h 12"/>
                <a:gd name="T22" fmla="*/ 14 w 16"/>
                <a:gd name="T23" fmla="*/ 4 h 12"/>
                <a:gd name="T24" fmla="*/ 12 w 16"/>
                <a:gd name="T25" fmla="*/ 0 h 12"/>
                <a:gd name="T26" fmla="*/ 12 w 16"/>
                <a:gd name="T27" fmla="*/ 0 h 12"/>
                <a:gd name="T28" fmla="*/ 8 w 16"/>
                <a:gd name="T29" fmla="*/ 0 h 12"/>
                <a:gd name="T30" fmla="*/ 2 w 16"/>
                <a:gd name="T31" fmla="*/ 0 h 12"/>
                <a:gd name="T32" fmla="*/ 2 w 16"/>
                <a:gd name="T33" fmla="*/ 0 h 12"/>
                <a:gd name="T34" fmla="*/ 2 w 16"/>
                <a:gd name="T35" fmla="*/ 2 h 12"/>
                <a:gd name="T36" fmla="*/ 0 w 16"/>
                <a:gd name="T37" fmla="*/ 4 h 12"/>
                <a:gd name="T38" fmla="*/ 0 w 16"/>
                <a:gd name="T39" fmla="*/ 6 h 12"/>
                <a:gd name="T40" fmla="*/ 0 w 16"/>
                <a:gd name="T41" fmla="*/ 8 h 12"/>
                <a:gd name="T42" fmla="*/ 0 w 16"/>
                <a:gd name="T43" fmla="*/ 8 h 12"/>
                <a:gd name="T44" fmla="*/ 4 w 16"/>
                <a:gd name="T45" fmla="*/ 6 h 12"/>
                <a:gd name="T46" fmla="*/ 6 w 16"/>
                <a:gd name="T47" fmla="*/ 6 h 12"/>
                <a:gd name="T48" fmla="*/ 6 w 16"/>
                <a:gd name="T4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2">
                  <a:moveTo>
                    <a:pt x="6" y="6"/>
                  </a:moveTo>
                  <a:lnTo>
                    <a:pt x="6" y="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5" name="Freeform 50121"/>
            <p:cNvSpPr>
              <a:spLocks noEditPoints="1"/>
            </p:cNvSpPr>
            <p:nvPr/>
          </p:nvSpPr>
          <p:spPr bwMode="auto">
            <a:xfrm>
              <a:off x="578" y="456"/>
              <a:ext cx="139" cy="42"/>
            </a:xfrm>
            <a:custGeom>
              <a:avLst/>
              <a:gdLst>
                <a:gd name="T0" fmla="*/ 6 w 139"/>
                <a:gd name="T1" fmla="*/ 34 h 42"/>
                <a:gd name="T2" fmla="*/ 12 w 139"/>
                <a:gd name="T3" fmla="*/ 34 h 42"/>
                <a:gd name="T4" fmla="*/ 16 w 139"/>
                <a:gd name="T5" fmla="*/ 40 h 42"/>
                <a:gd name="T6" fmla="*/ 24 w 139"/>
                <a:gd name="T7" fmla="*/ 40 h 42"/>
                <a:gd name="T8" fmla="*/ 35 w 139"/>
                <a:gd name="T9" fmla="*/ 34 h 42"/>
                <a:gd name="T10" fmla="*/ 30 w 139"/>
                <a:gd name="T11" fmla="*/ 42 h 42"/>
                <a:gd name="T12" fmla="*/ 51 w 139"/>
                <a:gd name="T13" fmla="*/ 36 h 42"/>
                <a:gd name="T14" fmla="*/ 59 w 139"/>
                <a:gd name="T15" fmla="*/ 32 h 42"/>
                <a:gd name="T16" fmla="*/ 63 w 139"/>
                <a:gd name="T17" fmla="*/ 40 h 42"/>
                <a:gd name="T18" fmla="*/ 65 w 139"/>
                <a:gd name="T19" fmla="*/ 36 h 42"/>
                <a:gd name="T20" fmla="*/ 75 w 139"/>
                <a:gd name="T21" fmla="*/ 38 h 42"/>
                <a:gd name="T22" fmla="*/ 77 w 139"/>
                <a:gd name="T23" fmla="*/ 40 h 42"/>
                <a:gd name="T24" fmla="*/ 83 w 139"/>
                <a:gd name="T25" fmla="*/ 26 h 42"/>
                <a:gd name="T26" fmla="*/ 91 w 139"/>
                <a:gd name="T27" fmla="*/ 28 h 42"/>
                <a:gd name="T28" fmla="*/ 89 w 139"/>
                <a:gd name="T29" fmla="*/ 36 h 42"/>
                <a:gd name="T30" fmla="*/ 107 w 139"/>
                <a:gd name="T31" fmla="*/ 34 h 42"/>
                <a:gd name="T32" fmla="*/ 111 w 139"/>
                <a:gd name="T33" fmla="*/ 30 h 42"/>
                <a:gd name="T34" fmla="*/ 125 w 139"/>
                <a:gd name="T35" fmla="*/ 28 h 42"/>
                <a:gd name="T36" fmla="*/ 115 w 139"/>
                <a:gd name="T37" fmla="*/ 28 h 42"/>
                <a:gd name="T38" fmla="*/ 127 w 139"/>
                <a:gd name="T39" fmla="*/ 14 h 42"/>
                <a:gd name="T40" fmla="*/ 133 w 139"/>
                <a:gd name="T41" fmla="*/ 24 h 42"/>
                <a:gd name="T42" fmla="*/ 139 w 139"/>
                <a:gd name="T43" fmla="*/ 20 h 42"/>
                <a:gd name="T44" fmla="*/ 135 w 139"/>
                <a:gd name="T45" fmla="*/ 18 h 42"/>
                <a:gd name="T46" fmla="*/ 131 w 139"/>
                <a:gd name="T47" fmla="*/ 16 h 42"/>
                <a:gd name="T48" fmla="*/ 115 w 139"/>
                <a:gd name="T49" fmla="*/ 14 h 42"/>
                <a:gd name="T50" fmla="*/ 111 w 139"/>
                <a:gd name="T51" fmla="*/ 8 h 42"/>
                <a:gd name="T52" fmla="*/ 99 w 139"/>
                <a:gd name="T53" fmla="*/ 8 h 42"/>
                <a:gd name="T54" fmla="*/ 95 w 139"/>
                <a:gd name="T55" fmla="*/ 8 h 42"/>
                <a:gd name="T56" fmla="*/ 93 w 139"/>
                <a:gd name="T57" fmla="*/ 14 h 42"/>
                <a:gd name="T58" fmla="*/ 89 w 139"/>
                <a:gd name="T59" fmla="*/ 10 h 42"/>
                <a:gd name="T60" fmla="*/ 87 w 139"/>
                <a:gd name="T61" fmla="*/ 6 h 42"/>
                <a:gd name="T62" fmla="*/ 81 w 139"/>
                <a:gd name="T63" fmla="*/ 8 h 42"/>
                <a:gd name="T64" fmla="*/ 75 w 139"/>
                <a:gd name="T65" fmla="*/ 12 h 42"/>
                <a:gd name="T66" fmla="*/ 73 w 139"/>
                <a:gd name="T67" fmla="*/ 6 h 42"/>
                <a:gd name="T68" fmla="*/ 55 w 139"/>
                <a:gd name="T69" fmla="*/ 8 h 42"/>
                <a:gd name="T70" fmla="*/ 67 w 139"/>
                <a:gd name="T71" fmla="*/ 12 h 42"/>
                <a:gd name="T72" fmla="*/ 61 w 139"/>
                <a:gd name="T73" fmla="*/ 14 h 42"/>
                <a:gd name="T74" fmla="*/ 67 w 139"/>
                <a:gd name="T75" fmla="*/ 16 h 42"/>
                <a:gd name="T76" fmla="*/ 57 w 139"/>
                <a:gd name="T77" fmla="*/ 16 h 42"/>
                <a:gd name="T78" fmla="*/ 53 w 139"/>
                <a:gd name="T79" fmla="*/ 20 h 42"/>
                <a:gd name="T80" fmla="*/ 43 w 139"/>
                <a:gd name="T81" fmla="*/ 20 h 42"/>
                <a:gd name="T82" fmla="*/ 39 w 139"/>
                <a:gd name="T83" fmla="*/ 16 h 42"/>
                <a:gd name="T84" fmla="*/ 37 w 139"/>
                <a:gd name="T85" fmla="*/ 14 h 42"/>
                <a:gd name="T86" fmla="*/ 30 w 139"/>
                <a:gd name="T87" fmla="*/ 8 h 42"/>
                <a:gd name="T88" fmla="*/ 35 w 139"/>
                <a:gd name="T89" fmla="*/ 18 h 42"/>
                <a:gd name="T90" fmla="*/ 28 w 139"/>
                <a:gd name="T91" fmla="*/ 20 h 42"/>
                <a:gd name="T92" fmla="*/ 20 w 139"/>
                <a:gd name="T93" fmla="*/ 26 h 42"/>
                <a:gd name="T94" fmla="*/ 20 w 139"/>
                <a:gd name="T95" fmla="*/ 30 h 42"/>
                <a:gd name="T96" fmla="*/ 6 w 139"/>
                <a:gd name="T97" fmla="*/ 26 h 42"/>
                <a:gd name="T98" fmla="*/ 4 w 139"/>
                <a:gd name="T99" fmla="*/ 24 h 42"/>
                <a:gd name="T100" fmla="*/ 2 w 139"/>
                <a:gd name="T101" fmla="*/ 30 h 42"/>
                <a:gd name="T102" fmla="*/ 111 w 139"/>
                <a:gd name="T103" fmla="*/ 26 h 42"/>
                <a:gd name="T104" fmla="*/ 115 w 139"/>
                <a:gd name="T105" fmla="*/ 20 h 42"/>
                <a:gd name="T106" fmla="*/ 41 w 139"/>
                <a:gd name="T107" fmla="*/ 30 h 42"/>
                <a:gd name="T108" fmla="*/ 45 w 139"/>
                <a:gd name="T10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42">
                  <a:moveTo>
                    <a:pt x="2" y="30"/>
                  </a:moveTo>
                  <a:lnTo>
                    <a:pt x="2" y="30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2" y="36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45" y="36"/>
                  </a:lnTo>
                  <a:lnTo>
                    <a:pt x="51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6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3" y="34"/>
                  </a:lnTo>
                  <a:lnTo>
                    <a:pt x="77" y="34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9" y="38"/>
                  </a:lnTo>
                  <a:lnTo>
                    <a:pt x="81" y="34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5" y="32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9" y="32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95" y="36"/>
                  </a:lnTo>
                  <a:lnTo>
                    <a:pt x="99" y="34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4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09" y="32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7" y="32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2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19" y="30"/>
                  </a:lnTo>
                  <a:lnTo>
                    <a:pt x="117" y="30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9" y="24"/>
                  </a:lnTo>
                  <a:lnTo>
                    <a:pt x="121" y="20"/>
                  </a:lnTo>
                  <a:lnTo>
                    <a:pt x="123" y="16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20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31" y="24"/>
                  </a:lnTo>
                  <a:lnTo>
                    <a:pt x="133" y="24"/>
                  </a:lnTo>
                  <a:lnTo>
                    <a:pt x="133" y="26"/>
                  </a:lnTo>
                  <a:lnTo>
                    <a:pt x="133" y="26"/>
                  </a:lnTo>
                  <a:lnTo>
                    <a:pt x="137" y="24"/>
                  </a:lnTo>
                  <a:lnTo>
                    <a:pt x="139" y="22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3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1" y="14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19" y="14"/>
                  </a:lnTo>
                  <a:lnTo>
                    <a:pt x="115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9" y="12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05" y="8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10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8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10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5" y="10"/>
                  </a:lnTo>
                  <a:lnTo>
                    <a:pt x="87" y="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1" y="8"/>
                  </a:lnTo>
                  <a:lnTo>
                    <a:pt x="77" y="6"/>
                  </a:lnTo>
                  <a:lnTo>
                    <a:pt x="77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7" y="8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7" y="10"/>
                  </a:lnTo>
                  <a:lnTo>
                    <a:pt x="61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7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115" y="20"/>
                  </a:moveTo>
                  <a:lnTo>
                    <a:pt x="115" y="20"/>
                  </a:lnTo>
                  <a:lnTo>
                    <a:pt x="113" y="24"/>
                  </a:lnTo>
                  <a:lnTo>
                    <a:pt x="111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11" y="22"/>
                  </a:lnTo>
                  <a:lnTo>
                    <a:pt x="113" y="20"/>
                  </a:lnTo>
                  <a:lnTo>
                    <a:pt x="115" y="20"/>
                  </a:lnTo>
                  <a:lnTo>
                    <a:pt x="115" y="20"/>
                  </a:lnTo>
                  <a:close/>
                  <a:moveTo>
                    <a:pt x="45" y="30"/>
                  </a:moveTo>
                  <a:lnTo>
                    <a:pt x="45" y="30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39" y="30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45" y="3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6" name="Freeform 50122"/>
            <p:cNvSpPr>
              <a:spLocks/>
            </p:cNvSpPr>
            <p:nvPr/>
          </p:nvSpPr>
          <p:spPr bwMode="auto">
            <a:xfrm>
              <a:off x="480" y="518"/>
              <a:ext cx="24" cy="8"/>
            </a:xfrm>
            <a:custGeom>
              <a:avLst/>
              <a:gdLst>
                <a:gd name="T0" fmla="*/ 10 w 24"/>
                <a:gd name="T1" fmla="*/ 8 h 8"/>
                <a:gd name="T2" fmla="*/ 10 w 24"/>
                <a:gd name="T3" fmla="*/ 8 h 8"/>
                <a:gd name="T4" fmla="*/ 12 w 24"/>
                <a:gd name="T5" fmla="*/ 6 h 8"/>
                <a:gd name="T6" fmla="*/ 12 w 24"/>
                <a:gd name="T7" fmla="*/ 4 h 8"/>
                <a:gd name="T8" fmla="*/ 12 w 24"/>
                <a:gd name="T9" fmla="*/ 4 h 8"/>
                <a:gd name="T10" fmla="*/ 14 w 24"/>
                <a:gd name="T11" fmla="*/ 6 h 8"/>
                <a:gd name="T12" fmla="*/ 14 w 24"/>
                <a:gd name="T13" fmla="*/ 8 h 8"/>
                <a:gd name="T14" fmla="*/ 14 w 24"/>
                <a:gd name="T15" fmla="*/ 8 h 8"/>
                <a:gd name="T16" fmla="*/ 18 w 24"/>
                <a:gd name="T17" fmla="*/ 6 h 8"/>
                <a:gd name="T18" fmla="*/ 20 w 24"/>
                <a:gd name="T19" fmla="*/ 6 h 8"/>
                <a:gd name="T20" fmla="*/ 20 w 24"/>
                <a:gd name="T21" fmla="*/ 6 h 8"/>
                <a:gd name="T22" fmla="*/ 20 w 24"/>
                <a:gd name="T23" fmla="*/ 4 h 8"/>
                <a:gd name="T24" fmla="*/ 22 w 24"/>
                <a:gd name="T25" fmla="*/ 2 h 8"/>
                <a:gd name="T26" fmla="*/ 24 w 24"/>
                <a:gd name="T27" fmla="*/ 2 h 8"/>
                <a:gd name="T28" fmla="*/ 24 w 24"/>
                <a:gd name="T29" fmla="*/ 2 h 8"/>
                <a:gd name="T30" fmla="*/ 12 w 24"/>
                <a:gd name="T31" fmla="*/ 0 h 8"/>
                <a:gd name="T32" fmla="*/ 6 w 24"/>
                <a:gd name="T33" fmla="*/ 0 h 8"/>
                <a:gd name="T34" fmla="*/ 0 w 24"/>
                <a:gd name="T35" fmla="*/ 2 h 8"/>
                <a:gd name="T36" fmla="*/ 0 w 24"/>
                <a:gd name="T37" fmla="*/ 2 h 8"/>
                <a:gd name="T38" fmla="*/ 8 w 24"/>
                <a:gd name="T39" fmla="*/ 4 h 8"/>
                <a:gd name="T40" fmla="*/ 10 w 24"/>
                <a:gd name="T41" fmla="*/ 6 h 8"/>
                <a:gd name="T42" fmla="*/ 10 w 24"/>
                <a:gd name="T43" fmla="*/ 8 h 8"/>
                <a:gd name="T44" fmla="*/ 10 w 24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8"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7" name="Freeform 50123"/>
            <p:cNvSpPr>
              <a:spLocks/>
            </p:cNvSpPr>
            <p:nvPr/>
          </p:nvSpPr>
          <p:spPr bwMode="auto">
            <a:xfrm>
              <a:off x="420" y="560"/>
              <a:ext cx="10" cy="8"/>
            </a:xfrm>
            <a:custGeom>
              <a:avLst/>
              <a:gdLst>
                <a:gd name="T0" fmla="*/ 6 w 10"/>
                <a:gd name="T1" fmla="*/ 0 h 8"/>
                <a:gd name="T2" fmla="*/ 6 w 10"/>
                <a:gd name="T3" fmla="*/ 0 h 8"/>
                <a:gd name="T4" fmla="*/ 2 w 10"/>
                <a:gd name="T5" fmla="*/ 4 h 8"/>
                <a:gd name="T6" fmla="*/ 0 w 10"/>
                <a:gd name="T7" fmla="*/ 4 h 8"/>
                <a:gd name="T8" fmla="*/ 0 w 10"/>
                <a:gd name="T9" fmla="*/ 6 h 8"/>
                <a:gd name="T10" fmla="*/ 0 w 10"/>
                <a:gd name="T11" fmla="*/ 6 h 8"/>
                <a:gd name="T12" fmla="*/ 2 w 10"/>
                <a:gd name="T13" fmla="*/ 8 h 8"/>
                <a:gd name="T14" fmla="*/ 4 w 10"/>
                <a:gd name="T15" fmla="*/ 8 h 8"/>
                <a:gd name="T16" fmla="*/ 10 w 10"/>
                <a:gd name="T17" fmla="*/ 6 h 8"/>
                <a:gd name="T18" fmla="*/ 10 w 10"/>
                <a:gd name="T19" fmla="*/ 6 h 8"/>
                <a:gd name="T20" fmla="*/ 8 w 10"/>
                <a:gd name="T21" fmla="*/ 2 h 8"/>
                <a:gd name="T22" fmla="*/ 6 w 10"/>
                <a:gd name="T23" fmla="*/ 0 h 8"/>
                <a:gd name="T24" fmla="*/ 6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8" name="Freeform 50124"/>
            <p:cNvSpPr>
              <a:spLocks/>
            </p:cNvSpPr>
            <p:nvPr/>
          </p:nvSpPr>
          <p:spPr bwMode="auto">
            <a:xfrm>
              <a:off x="643" y="560"/>
              <a:ext cx="12" cy="8"/>
            </a:xfrm>
            <a:custGeom>
              <a:avLst/>
              <a:gdLst>
                <a:gd name="T0" fmla="*/ 10 w 12"/>
                <a:gd name="T1" fmla="*/ 8 h 8"/>
                <a:gd name="T2" fmla="*/ 10 w 12"/>
                <a:gd name="T3" fmla="*/ 8 h 8"/>
                <a:gd name="T4" fmla="*/ 12 w 12"/>
                <a:gd name="T5" fmla="*/ 4 h 8"/>
                <a:gd name="T6" fmla="*/ 10 w 12"/>
                <a:gd name="T7" fmla="*/ 0 h 8"/>
                <a:gd name="T8" fmla="*/ 10 w 12"/>
                <a:gd name="T9" fmla="*/ 0 h 8"/>
                <a:gd name="T10" fmla="*/ 4 w 12"/>
                <a:gd name="T11" fmla="*/ 2 h 8"/>
                <a:gd name="T12" fmla="*/ 0 w 12"/>
                <a:gd name="T13" fmla="*/ 2 h 8"/>
                <a:gd name="T14" fmla="*/ 0 w 12"/>
                <a:gd name="T15" fmla="*/ 2 h 8"/>
                <a:gd name="T16" fmla="*/ 4 w 12"/>
                <a:gd name="T17" fmla="*/ 6 h 8"/>
                <a:gd name="T18" fmla="*/ 6 w 12"/>
                <a:gd name="T19" fmla="*/ 8 h 8"/>
                <a:gd name="T20" fmla="*/ 10 w 12"/>
                <a:gd name="T21" fmla="*/ 8 h 8"/>
                <a:gd name="T22" fmla="*/ 10 w 12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">
                  <a:moveTo>
                    <a:pt x="10" y="8"/>
                  </a:move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79" name="Freeform 50125"/>
            <p:cNvSpPr>
              <a:spLocks/>
            </p:cNvSpPr>
            <p:nvPr/>
          </p:nvSpPr>
          <p:spPr bwMode="auto">
            <a:xfrm>
              <a:off x="568" y="572"/>
              <a:ext cx="6" cy="5"/>
            </a:xfrm>
            <a:custGeom>
              <a:avLst/>
              <a:gdLst>
                <a:gd name="T0" fmla="*/ 6 w 6"/>
                <a:gd name="T1" fmla="*/ 1 h 5"/>
                <a:gd name="T2" fmla="*/ 6 w 6"/>
                <a:gd name="T3" fmla="*/ 1 h 5"/>
                <a:gd name="T4" fmla="*/ 4 w 6"/>
                <a:gd name="T5" fmla="*/ 0 h 5"/>
                <a:gd name="T6" fmla="*/ 0 w 6"/>
                <a:gd name="T7" fmla="*/ 0 h 5"/>
                <a:gd name="T8" fmla="*/ 0 w 6"/>
                <a:gd name="T9" fmla="*/ 0 h 5"/>
                <a:gd name="T10" fmla="*/ 2 w 6"/>
                <a:gd name="T11" fmla="*/ 1 h 5"/>
                <a:gd name="T12" fmla="*/ 2 w 6"/>
                <a:gd name="T13" fmla="*/ 5 h 5"/>
                <a:gd name="T14" fmla="*/ 2 w 6"/>
                <a:gd name="T15" fmla="*/ 5 h 5"/>
                <a:gd name="T16" fmla="*/ 4 w 6"/>
                <a:gd name="T17" fmla="*/ 3 h 5"/>
                <a:gd name="T18" fmla="*/ 6 w 6"/>
                <a:gd name="T19" fmla="*/ 1 h 5"/>
                <a:gd name="T20" fmla="*/ 6 w 6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0" name="Freeform 50126"/>
            <p:cNvSpPr>
              <a:spLocks/>
            </p:cNvSpPr>
            <p:nvPr/>
          </p:nvSpPr>
          <p:spPr bwMode="auto">
            <a:xfrm>
              <a:off x="500" y="603"/>
              <a:ext cx="16" cy="12"/>
            </a:xfrm>
            <a:custGeom>
              <a:avLst/>
              <a:gdLst>
                <a:gd name="T0" fmla="*/ 14 w 16"/>
                <a:gd name="T1" fmla="*/ 10 h 12"/>
                <a:gd name="T2" fmla="*/ 14 w 16"/>
                <a:gd name="T3" fmla="*/ 10 h 12"/>
                <a:gd name="T4" fmla="*/ 14 w 16"/>
                <a:gd name="T5" fmla="*/ 8 h 12"/>
                <a:gd name="T6" fmla="*/ 16 w 16"/>
                <a:gd name="T7" fmla="*/ 4 h 12"/>
                <a:gd name="T8" fmla="*/ 16 w 16"/>
                <a:gd name="T9" fmla="*/ 4 h 12"/>
                <a:gd name="T10" fmla="*/ 14 w 16"/>
                <a:gd name="T11" fmla="*/ 4 h 12"/>
                <a:gd name="T12" fmla="*/ 12 w 16"/>
                <a:gd name="T13" fmla="*/ 4 h 12"/>
                <a:gd name="T14" fmla="*/ 12 w 16"/>
                <a:gd name="T15" fmla="*/ 6 h 12"/>
                <a:gd name="T16" fmla="*/ 8 w 16"/>
                <a:gd name="T17" fmla="*/ 6 h 12"/>
                <a:gd name="T18" fmla="*/ 8 w 16"/>
                <a:gd name="T19" fmla="*/ 6 h 12"/>
                <a:gd name="T20" fmla="*/ 10 w 16"/>
                <a:gd name="T21" fmla="*/ 4 h 12"/>
                <a:gd name="T22" fmla="*/ 12 w 16"/>
                <a:gd name="T23" fmla="*/ 0 h 12"/>
                <a:gd name="T24" fmla="*/ 12 w 16"/>
                <a:gd name="T25" fmla="*/ 0 h 12"/>
                <a:gd name="T26" fmla="*/ 6 w 16"/>
                <a:gd name="T27" fmla="*/ 0 h 12"/>
                <a:gd name="T28" fmla="*/ 4 w 16"/>
                <a:gd name="T29" fmla="*/ 4 h 12"/>
                <a:gd name="T30" fmla="*/ 0 w 16"/>
                <a:gd name="T31" fmla="*/ 10 h 12"/>
                <a:gd name="T32" fmla="*/ 0 w 16"/>
                <a:gd name="T33" fmla="*/ 10 h 12"/>
                <a:gd name="T34" fmla="*/ 2 w 16"/>
                <a:gd name="T35" fmla="*/ 12 h 12"/>
                <a:gd name="T36" fmla="*/ 6 w 16"/>
                <a:gd name="T37" fmla="*/ 12 h 12"/>
                <a:gd name="T38" fmla="*/ 10 w 16"/>
                <a:gd name="T39" fmla="*/ 10 h 12"/>
                <a:gd name="T40" fmla="*/ 14 w 16"/>
                <a:gd name="T41" fmla="*/ 10 h 12"/>
                <a:gd name="T42" fmla="*/ 14 w 16"/>
                <a:gd name="T4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2">
                  <a:moveTo>
                    <a:pt x="14" y="10"/>
                  </a:moveTo>
                  <a:lnTo>
                    <a:pt x="14" y="1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1" name="Freeform 50127"/>
            <p:cNvSpPr>
              <a:spLocks noEditPoints="1"/>
            </p:cNvSpPr>
            <p:nvPr/>
          </p:nvSpPr>
          <p:spPr bwMode="auto">
            <a:xfrm>
              <a:off x="588" y="603"/>
              <a:ext cx="47" cy="36"/>
            </a:xfrm>
            <a:custGeom>
              <a:avLst/>
              <a:gdLst>
                <a:gd name="T0" fmla="*/ 10 w 47"/>
                <a:gd name="T1" fmla="*/ 14 h 36"/>
                <a:gd name="T2" fmla="*/ 14 w 47"/>
                <a:gd name="T3" fmla="*/ 12 h 36"/>
                <a:gd name="T4" fmla="*/ 18 w 47"/>
                <a:gd name="T5" fmla="*/ 12 h 36"/>
                <a:gd name="T6" fmla="*/ 10 w 47"/>
                <a:gd name="T7" fmla="*/ 14 h 36"/>
                <a:gd name="T8" fmla="*/ 0 w 47"/>
                <a:gd name="T9" fmla="*/ 14 h 36"/>
                <a:gd name="T10" fmla="*/ 0 w 47"/>
                <a:gd name="T11" fmla="*/ 24 h 36"/>
                <a:gd name="T12" fmla="*/ 4 w 47"/>
                <a:gd name="T13" fmla="*/ 26 h 36"/>
                <a:gd name="T14" fmla="*/ 6 w 47"/>
                <a:gd name="T15" fmla="*/ 30 h 36"/>
                <a:gd name="T16" fmla="*/ 10 w 47"/>
                <a:gd name="T17" fmla="*/ 30 h 36"/>
                <a:gd name="T18" fmla="*/ 14 w 47"/>
                <a:gd name="T19" fmla="*/ 30 h 36"/>
                <a:gd name="T20" fmla="*/ 14 w 47"/>
                <a:gd name="T21" fmla="*/ 34 h 36"/>
                <a:gd name="T22" fmla="*/ 14 w 47"/>
                <a:gd name="T23" fmla="*/ 36 h 36"/>
                <a:gd name="T24" fmla="*/ 16 w 47"/>
                <a:gd name="T25" fmla="*/ 34 h 36"/>
                <a:gd name="T26" fmla="*/ 24 w 47"/>
                <a:gd name="T27" fmla="*/ 36 h 36"/>
                <a:gd name="T28" fmla="*/ 25 w 47"/>
                <a:gd name="T29" fmla="*/ 36 h 36"/>
                <a:gd name="T30" fmla="*/ 24 w 47"/>
                <a:gd name="T31" fmla="*/ 32 h 36"/>
                <a:gd name="T32" fmla="*/ 22 w 47"/>
                <a:gd name="T33" fmla="*/ 30 h 36"/>
                <a:gd name="T34" fmla="*/ 18 w 47"/>
                <a:gd name="T35" fmla="*/ 30 h 36"/>
                <a:gd name="T36" fmla="*/ 20 w 47"/>
                <a:gd name="T37" fmla="*/ 28 h 36"/>
                <a:gd name="T38" fmla="*/ 18 w 47"/>
                <a:gd name="T39" fmla="*/ 24 h 36"/>
                <a:gd name="T40" fmla="*/ 22 w 47"/>
                <a:gd name="T41" fmla="*/ 24 h 36"/>
                <a:gd name="T42" fmla="*/ 25 w 47"/>
                <a:gd name="T43" fmla="*/ 22 h 36"/>
                <a:gd name="T44" fmla="*/ 22 w 47"/>
                <a:gd name="T45" fmla="*/ 22 h 36"/>
                <a:gd name="T46" fmla="*/ 20 w 47"/>
                <a:gd name="T47" fmla="*/ 20 h 36"/>
                <a:gd name="T48" fmla="*/ 27 w 47"/>
                <a:gd name="T49" fmla="*/ 18 h 36"/>
                <a:gd name="T50" fmla="*/ 35 w 47"/>
                <a:gd name="T51" fmla="*/ 20 h 36"/>
                <a:gd name="T52" fmla="*/ 33 w 47"/>
                <a:gd name="T53" fmla="*/ 22 h 36"/>
                <a:gd name="T54" fmla="*/ 33 w 47"/>
                <a:gd name="T55" fmla="*/ 24 h 36"/>
                <a:gd name="T56" fmla="*/ 37 w 47"/>
                <a:gd name="T57" fmla="*/ 22 h 36"/>
                <a:gd name="T58" fmla="*/ 37 w 47"/>
                <a:gd name="T59" fmla="*/ 18 h 36"/>
                <a:gd name="T60" fmla="*/ 45 w 47"/>
                <a:gd name="T61" fmla="*/ 14 h 36"/>
                <a:gd name="T62" fmla="*/ 47 w 47"/>
                <a:gd name="T63" fmla="*/ 8 h 36"/>
                <a:gd name="T64" fmla="*/ 45 w 47"/>
                <a:gd name="T65" fmla="*/ 8 h 36"/>
                <a:gd name="T66" fmla="*/ 41 w 47"/>
                <a:gd name="T67" fmla="*/ 14 h 36"/>
                <a:gd name="T68" fmla="*/ 39 w 47"/>
                <a:gd name="T69" fmla="*/ 14 h 36"/>
                <a:gd name="T70" fmla="*/ 33 w 47"/>
                <a:gd name="T71" fmla="*/ 14 h 36"/>
                <a:gd name="T72" fmla="*/ 33 w 47"/>
                <a:gd name="T73" fmla="*/ 14 h 36"/>
                <a:gd name="T74" fmla="*/ 35 w 47"/>
                <a:gd name="T75" fmla="*/ 12 h 36"/>
                <a:gd name="T76" fmla="*/ 37 w 47"/>
                <a:gd name="T77" fmla="*/ 10 h 36"/>
                <a:gd name="T78" fmla="*/ 35 w 47"/>
                <a:gd name="T79" fmla="*/ 6 h 36"/>
                <a:gd name="T80" fmla="*/ 37 w 47"/>
                <a:gd name="T81" fmla="*/ 0 h 36"/>
                <a:gd name="T82" fmla="*/ 31 w 47"/>
                <a:gd name="T83" fmla="*/ 4 h 36"/>
                <a:gd name="T84" fmla="*/ 33 w 47"/>
                <a:gd name="T85" fmla="*/ 4 h 36"/>
                <a:gd name="T86" fmla="*/ 29 w 47"/>
                <a:gd name="T87" fmla="*/ 8 h 36"/>
                <a:gd name="T88" fmla="*/ 29 w 47"/>
                <a:gd name="T89" fmla="*/ 6 h 36"/>
                <a:gd name="T90" fmla="*/ 25 w 47"/>
                <a:gd name="T91" fmla="*/ 8 h 36"/>
                <a:gd name="T92" fmla="*/ 16 w 47"/>
                <a:gd name="T93" fmla="*/ 8 h 36"/>
                <a:gd name="T94" fmla="*/ 12 w 47"/>
                <a:gd name="T95" fmla="*/ 10 h 36"/>
                <a:gd name="T96" fmla="*/ 14 w 47"/>
                <a:gd name="T97" fmla="*/ 6 h 36"/>
                <a:gd name="T98" fmla="*/ 16 w 47"/>
                <a:gd name="T99" fmla="*/ 4 h 36"/>
                <a:gd name="T100" fmla="*/ 10 w 47"/>
                <a:gd name="T101" fmla="*/ 4 h 36"/>
                <a:gd name="T102" fmla="*/ 6 w 47"/>
                <a:gd name="T103" fmla="*/ 8 h 36"/>
                <a:gd name="T104" fmla="*/ 10 w 47"/>
                <a:gd name="T105" fmla="*/ 10 h 36"/>
                <a:gd name="T106" fmla="*/ 10 w 47"/>
                <a:gd name="T107" fmla="*/ 14 h 36"/>
                <a:gd name="T108" fmla="*/ 8 w 47"/>
                <a:gd name="T109" fmla="*/ 22 h 36"/>
                <a:gd name="T110" fmla="*/ 8 w 47"/>
                <a:gd name="T111" fmla="*/ 20 h 36"/>
                <a:gd name="T112" fmla="*/ 14 w 47"/>
                <a:gd name="T113" fmla="*/ 20 h 36"/>
                <a:gd name="T114" fmla="*/ 14 w 47"/>
                <a:gd name="T115" fmla="*/ 22 h 36"/>
                <a:gd name="T116" fmla="*/ 8 w 47"/>
                <a:gd name="T11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" h="36">
                  <a:moveTo>
                    <a:pt x="10" y="14"/>
                  </a:moveTo>
                  <a:lnTo>
                    <a:pt x="10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7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7" y="12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3" y="1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2" name="Freeform 50128"/>
            <p:cNvSpPr>
              <a:spLocks noEditPoints="1"/>
            </p:cNvSpPr>
            <p:nvPr/>
          </p:nvSpPr>
          <p:spPr bwMode="auto">
            <a:xfrm>
              <a:off x="434" y="635"/>
              <a:ext cx="32" cy="14"/>
            </a:xfrm>
            <a:custGeom>
              <a:avLst/>
              <a:gdLst>
                <a:gd name="T0" fmla="*/ 0 w 32"/>
                <a:gd name="T1" fmla="*/ 8 h 14"/>
                <a:gd name="T2" fmla="*/ 0 w 32"/>
                <a:gd name="T3" fmla="*/ 8 h 14"/>
                <a:gd name="T4" fmla="*/ 2 w 32"/>
                <a:gd name="T5" fmla="*/ 8 h 14"/>
                <a:gd name="T6" fmla="*/ 4 w 32"/>
                <a:gd name="T7" fmla="*/ 8 h 14"/>
                <a:gd name="T8" fmla="*/ 6 w 32"/>
                <a:gd name="T9" fmla="*/ 8 h 14"/>
                <a:gd name="T10" fmla="*/ 6 w 32"/>
                <a:gd name="T11" fmla="*/ 8 h 14"/>
                <a:gd name="T12" fmla="*/ 6 w 32"/>
                <a:gd name="T13" fmla="*/ 8 h 14"/>
                <a:gd name="T14" fmla="*/ 4 w 32"/>
                <a:gd name="T15" fmla="*/ 10 h 14"/>
                <a:gd name="T16" fmla="*/ 4 w 32"/>
                <a:gd name="T17" fmla="*/ 10 h 14"/>
                <a:gd name="T18" fmla="*/ 4 w 32"/>
                <a:gd name="T19" fmla="*/ 12 h 14"/>
                <a:gd name="T20" fmla="*/ 4 w 32"/>
                <a:gd name="T21" fmla="*/ 12 h 14"/>
                <a:gd name="T22" fmla="*/ 8 w 32"/>
                <a:gd name="T23" fmla="*/ 10 h 14"/>
                <a:gd name="T24" fmla="*/ 14 w 32"/>
                <a:gd name="T25" fmla="*/ 8 h 14"/>
                <a:gd name="T26" fmla="*/ 18 w 32"/>
                <a:gd name="T27" fmla="*/ 10 h 14"/>
                <a:gd name="T28" fmla="*/ 20 w 32"/>
                <a:gd name="T29" fmla="*/ 12 h 14"/>
                <a:gd name="T30" fmla="*/ 20 w 32"/>
                <a:gd name="T31" fmla="*/ 14 h 14"/>
                <a:gd name="T32" fmla="*/ 20 w 32"/>
                <a:gd name="T33" fmla="*/ 14 h 14"/>
                <a:gd name="T34" fmla="*/ 22 w 32"/>
                <a:gd name="T35" fmla="*/ 12 h 14"/>
                <a:gd name="T36" fmla="*/ 22 w 32"/>
                <a:gd name="T37" fmla="*/ 8 h 14"/>
                <a:gd name="T38" fmla="*/ 22 w 32"/>
                <a:gd name="T39" fmla="*/ 6 h 14"/>
                <a:gd name="T40" fmla="*/ 24 w 32"/>
                <a:gd name="T41" fmla="*/ 4 h 14"/>
                <a:gd name="T42" fmla="*/ 24 w 32"/>
                <a:gd name="T43" fmla="*/ 4 h 14"/>
                <a:gd name="T44" fmla="*/ 24 w 32"/>
                <a:gd name="T45" fmla="*/ 4 h 14"/>
                <a:gd name="T46" fmla="*/ 24 w 32"/>
                <a:gd name="T47" fmla="*/ 8 h 14"/>
                <a:gd name="T48" fmla="*/ 24 w 32"/>
                <a:gd name="T49" fmla="*/ 8 h 14"/>
                <a:gd name="T50" fmla="*/ 30 w 32"/>
                <a:gd name="T51" fmla="*/ 8 h 14"/>
                <a:gd name="T52" fmla="*/ 30 w 32"/>
                <a:gd name="T53" fmla="*/ 8 h 14"/>
                <a:gd name="T54" fmla="*/ 32 w 32"/>
                <a:gd name="T55" fmla="*/ 6 h 14"/>
                <a:gd name="T56" fmla="*/ 32 w 32"/>
                <a:gd name="T57" fmla="*/ 6 h 14"/>
                <a:gd name="T58" fmla="*/ 28 w 32"/>
                <a:gd name="T59" fmla="*/ 6 h 14"/>
                <a:gd name="T60" fmla="*/ 28 w 32"/>
                <a:gd name="T61" fmla="*/ 4 h 14"/>
                <a:gd name="T62" fmla="*/ 28 w 32"/>
                <a:gd name="T63" fmla="*/ 2 h 14"/>
                <a:gd name="T64" fmla="*/ 28 w 32"/>
                <a:gd name="T65" fmla="*/ 2 h 14"/>
                <a:gd name="T66" fmla="*/ 20 w 32"/>
                <a:gd name="T67" fmla="*/ 2 h 14"/>
                <a:gd name="T68" fmla="*/ 12 w 32"/>
                <a:gd name="T69" fmla="*/ 0 h 14"/>
                <a:gd name="T70" fmla="*/ 6 w 32"/>
                <a:gd name="T71" fmla="*/ 0 h 14"/>
                <a:gd name="T72" fmla="*/ 2 w 32"/>
                <a:gd name="T73" fmla="*/ 2 h 14"/>
                <a:gd name="T74" fmla="*/ 0 w 32"/>
                <a:gd name="T75" fmla="*/ 4 h 14"/>
                <a:gd name="T76" fmla="*/ 0 w 32"/>
                <a:gd name="T77" fmla="*/ 4 h 14"/>
                <a:gd name="T78" fmla="*/ 2 w 32"/>
                <a:gd name="T79" fmla="*/ 2 h 14"/>
                <a:gd name="T80" fmla="*/ 2 w 32"/>
                <a:gd name="T81" fmla="*/ 4 h 14"/>
                <a:gd name="T82" fmla="*/ 2 w 32"/>
                <a:gd name="T83" fmla="*/ 8 h 14"/>
                <a:gd name="T84" fmla="*/ 0 w 32"/>
                <a:gd name="T85" fmla="*/ 8 h 14"/>
                <a:gd name="T86" fmla="*/ 0 w 32"/>
                <a:gd name="T87" fmla="*/ 8 h 14"/>
                <a:gd name="T88" fmla="*/ 20 w 32"/>
                <a:gd name="T89" fmla="*/ 4 h 14"/>
                <a:gd name="T90" fmla="*/ 20 w 32"/>
                <a:gd name="T91" fmla="*/ 4 h 14"/>
                <a:gd name="T92" fmla="*/ 18 w 32"/>
                <a:gd name="T93" fmla="*/ 6 h 14"/>
                <a:gd name="T94" fmla="*/ 16 w 32"/>
                <a:gd name="T95" fmla="*/ 6 h 14"/>
                <a:gd name="T96" fmla="*/ 10 w 32"/>
                <a:gd name="T97" fmla="*/ 6 h 14"/>
                <a:gd name="T98" fmla="*/ 10 w 32"/>
                <a:gd name="T99" fmla="*/ 6 h 14"/>
                <a:gd name="T100" fmla="*/ 14 w 32"/>
                <a:gd name="T101" fmla="*/ 4 h 14"/>
                <a:gd name="T102" fmla="*/ 20 w 32"/>
                <a:gd name="T103" fmla="*/ 4 h 14"/>
                <a:gd name="T104" fmla="*/ 20 w 32"/>
                <a:gd name="T10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14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0" y="4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3" name="Freeform 50129"/>
            <p:cNvSpPr>
              <a:spLocks/>
            </p:cNvSpPr>
            <p:nvPr/>
          </p:nvSpPr>
          <p:spPr bwMode="auto">
            <a:xfrm>
              <a:off x="570" y="627"/>
              <a:ext cx="22" cy="16"/>
            </a:xfrm>
            <a:custGeom>
              <a:avLst/>
              <a:gdLst>
                <a:gd name="T0" fmla="*/ 12 w 22"/>
                <a:gd name="T1" fmla="*/ 4 h 16"/>
                <a:gd name="T2" fmla="*/ 12 w 22"/>
                <a:gd name="T3" fmla="*/ 4 h 16"/>
                <a:gd name="T4" fmla="*/ 10 w 22"/>
                <a:gd name="T5" fmla="*/ 6 h 16"/>
                <a:gd name="T6" fmla="*/ 8 w 22"/>
                <a:gd name="T7" fmla="*/ 6 h 16"/>
                <a:gd name="T8" fmla="*/ 8 w 22"/>
                <a:gd name="T9" fmla="*/ 6 h 16"/>
                <a:gd name="T10" fmla="*/ 8 w 22"/>
                <a:gd name="T11" fmla="*/ 4 h 16"/>
                <a:gd name="T12" fmla="*/ 10 w 22"/>
                <a:gd name="T13" fmla="*/ 2 h 16"/>
                <a:gd name="T14" fmla="*/ 10 w 22"/>
                <a:gd name="T15" fmla="*/ 2 h 16"/>
                <a:gd name="T16" fmla="*/ 4 w 22"/>
                <a:gd name="T17" fmla="*/ 0 h 16"/>
                <a:gd name="T18" fmla="*/ 2 w 22"/>
                <a:gd name="T19" fmla="*/ 2 h 16"/>
                <a:gd name="T20" fmla="*/ 0 w 22"/>
                <a:gd name="T21" fmla="*/ 4 h 16"/>
                <a:gd name="T22" fmla="*/ 0 w 22"/>
                <a:gd name="T23" fmla="*/ 4 h 16"/>
                <a:gd name="T24" fmla="*/ 2 w 22"/>
                <a:gd name="T25" fmla="*/ 4 h 16"/>
                <a:gd name="T26" fmla="*/ 4 w 22"/>
                <a:gd name="T27" fmla="*/ 6 h 16"/>
                <a:gd name="T28" fmla="*/ 6 w 22"/>
                <a:gd name="T29" fmla="*/ 6 h 16"/>
                <a:gd name="T30" fmla="*/ 6 w 22"/>
                <a:gd name="T31" fmla="*/ 6 h 16"/>
                <a:gd name="T32" fmla="*/ 4 w 22"/>
                <a:gd name="T33" fmla="*/ 8 h 16"/>
                <a:gd name="T34" fmla="*/ 4 w 22"/>
                <a:gd name="T35" fmla="*/ 12 h 16"/>
                <a:gd name="T36" fmla="*/ 4 w 22"/>
                <a:gd name="T37" fmla="*/ 12 h 16"/>
                <a:gd name="T38" fmla="*/ 10 w 22"/>
                <a:gd name="T39" fmla="*/ 12 h 16"/>
                <a:gd name="T40" fmla="*/ 12 w 22"/>
                <a:gd name="T41" fmla="*/ 12 h 16"/>
                <a:gd name="T42" fmla="*/ 12 w 22"/>
                <a:gd name="T43" fmla="*/ 16 h 16"/>
                <a:gd name="T44" fmla="*/ 12 w 22"/>
                <a:gd name="T45" fmla="*/ 16 h 16"/>
                <a:gd name="T46" fmla="*/ 16 w 22"/>
                <a:gd name="T47" fmla="*/ 16 h 16"/>
                <a:gd name="T48" fmla="*/ 20 w 22"/>
                <a:gd name="T49" fmla="*/ 16 h 16"/>
                <a:gd name="T50" fmla="*/ 20 w 22"/>
                <a:gd name="T51" fmla="*/ 16 h 16"/>
                <a:gd name="T52" fmla="*/ 20 w 22"/>
                <a:gd name="T53" fmla="*/ 14 h 16"/>
                <a:gd name="T54" fmla="*/ 20 w 22"/>
                <a:gd name="T55" fmla="*/ 12 h 16"/>
                <a:gd name="T56" fmla="*/ 22 w 22"/>
                <a:gd name="T57" fmla="*/ 10 h 16"/>
                <a:gd name="T58" fmla="*/ 20 w 22"/>
                <a:gd name="T59" fmla="*/ 10 h 16"/>
                <a:gd name="T60" fmla="*/ 20 w 22"/>
                <a:gd name="T61" fmla="*/ 10 h 16"/>
                <a:gd name="T62" fmla="*/ 18 w 22"/>
                <a:gd name="T63" fmla="*/ 10 h 16"/>
                <a:gd name="T64" fmla="*/ 16 w 22"/>
                <a:gd name="T65" fmla="*/ 8 h 16"/>
                <a:gd name="T66" fmla="*/ 12 w 22"/>
                <a:gd name="T67" fmla="*/ 4 h 16"/>
                <a:gd name="T68" fmla="*/ 12 w 22"/>
                <a:gd name="T6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16">
                  <a:moveTo>
                    <a:pt x="12" y="4"/>
                  </a:moveTo>
                  <a:lnTo>
                    <a:pt x="12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4" name="Freeform 50130"/>
            <p:cNvSpPr>
              <a:spLocks/>
            </p:cNvSpPr>
            <p:nvPr/>
          </p:nvSpPr>
          <p:spPr bwMode="auto">
            <a:xfrm>
              <a:off x="532" y="635"/>
              <a:ext cx="14" cy="10"/>
            </a:xfrm>
            <a:custGeom>
              <a:avLst/>
              <a:gdLst>
                <a:gd name="T0" fmla="*/ 14 w 14"/>
                <a:gd name="T1" fmla="*/ 6 h 10"/>
                <a:gd name="T2" fmla="*/ 14 w 14"/>
                <a:gd name="T3" fmla="*/ 6 h 10"/>
                <a:gd name="T4" fmla="*/ 8 w 14"/>
                <a:gd name="T5" fmla="*/ 2 h 10"/>
                <a:gd name="T6" fmla="*/ 4 w 14"/>
                <a:gd name="T7" fmla="*/ 0 h 10"/>
                <a:gd name="T8" fmla="*/ 0 w 14"/>
                <a:gd name="T9" fmla="*/ 2 h 10"/>
                <a:gd name="T10" fmla="*/ 0 w 14"/>
                <a:gd name="T11" fmla="*/ 2 h 10"/>
                <a:gd name="T12" fmla="*/ 4 w 14"/>
                <a:gd name="T13" fmla="*/ 4 h 10"/>
                <a:gd name="T14" fmla="*/ 6 w 14"/>
                <a:gd name="T15" fmla="*/ 6 h 10"/>
                <a:gd name="T16" fmla="*/ 6 w 14"/>
                <a:gd name="T17" fmla="*/ 10 h 10"/>
                <a:gd name="T18" fmla="*/ 6 w 14"/>
                <a:gd name="T19" fmla="*/ 10 h 10"/>
                <a:gd name="T20" fmla="*/ 10 w 14"/>
                <a:gd name="T21" fmla="*/ 10 h 10"/>
                <a:gd name="T22" fmla="*/ 14 w 14"/>
                <a:gd name="T23" fmla="*/ 6 h 10"/>
                <a:gd name="T24" fmla="*/ 14 w 14"/>
                <a:gd name="T2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0">
                  <a:moveTo>
                    <a:pt x="14" y="6"/>
                  </a:moveTo>
                  <a:lnTo>
                    <a:pt x="14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5" name="Freeform 50131"/>
            <p:cNvSpPr>
              <a:spLocks/>
            </p:cNvSpPr>
            <p:nvPr/>
          </p:nvSpPr>
          <p:spPr bwMode="auto">
            <a:xfrm>
              <a:off x="512" y="667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6 w 6"/>
                <a:gd name="T5" fmla="*/ 4 h 6"/>
                <a:gd name="T6" fmla="*/ 6 w 6"/>
                <a:gd name="T7" fmla="*/ 0 h 6"/>
                <a:gd name="T8" fmla="*/ 6 w 6"/>
                <a:gd name="T9" fmla="*/ 0 h 6"/>
                <a:gd name="T10" fmla="*/ 2 w 6"/>
                <a:gd name="T11" fmla="*/ 0 h 6"/>
                <a:gd name="T12" fmla="*/ 2 w 6"/>
                <a:gd name="T13" fmla="*/ 0 h 6"/>
                <a:gd name="T14" fmla="*/ 0 w 6"/>
                <a:gd name="T15" fmla="*/ 4 h 6"/>
                <a:gd name="T16" fmla="*/ 2 w 6"/>
                <a:gd name="T17" fmla="*/ 6 h 6"/>
                <a:gd name="T18" fmla="*/ 2 w 6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6" name="Freeform 50132"/>
            <p:cNvSpPr>
              <a:spLocks noEditPoints="1"/>
            </p:cNvSpPr>
            <p:nvPr/>
          </p:nvSpPr>
          <p:spPr bwMode="auto">
            <a:xfrm>
              <a:off x="346" y="675"/>
              <a:ext cx="30" cy="22"/>
            </a:xfrm>
            <a:custGeom>
              <a:avLst/>
              <a:gdLst>
                <a:gd name="T0" fmla="*/ 12 w 30"/>
                <a:gd name="T1" fmla="*/ 14 h 22"/>
                <a:gd name="T2" fmla="*/ 12 w 30"/>
                <a:gd name="T3" fmla="*/ 14 h 22"/>
                <a:gd name="T4" fmla="*/ 14 w 30"/>
                <a:gd name="T5" fmla="*/ 14 h 22"/>
                <a:gd name="T6" fmla="*/ 16 w 30"/>
                <a:gd name="T7" fmla="*/ 12 h 22"/>
                <a:gd name="T8" fmla="*/ 16 w 30"/>
                <a:gd name="T9" fmla="*/ 10 h 22"/>
                <a:gd name="T10" fmla="*/ 18 w 30"/>
                <a:gd name="T11" fmla="*/ 8 h 22"/>
                <a:gd name="T12" fmla="*/ 18 w 30"/>
                <a:gd name="T13" fmla="*/ 8 h 22"/>
                <a:gd name="T14" fmla="*/ 18 w 30"/>
                <a:gd name="T15" fmla="*/ 10 h 22"/>
                <a:gd name="T16" fmla="*/ 18 w 30"/>
                <a:gd name="T17" fmla="*/ 14 h 22"/>
                <a:gd name="T18" fmla="*/ 18 w 30"/>
                <a:gd name="T19" fmla="*/ 14 h 22"/>
                <a:gd name="T20" fmla="*/ 22 w 30"/>
                <a:gd name="T21" fmla="*/ 12 h 22"/>
                <a:gd name="T22" fmla="*/ 24 w 30"/>
                <a:gd name="T23" fmla="*/ 12 h 22"/>
                <a:gd name="T24" fmla="*/ 26 w 30"/>
                <a:gd name="T25" fmla="*/ 14 h 22"/>
                <a:gd name="T26" fmla="*/ 26 w 30"/>
                <a:gd name="T27" fmla="*/ 14 h 22"/>
                <a:gd name="T28" fmla="*/ 24 w 30"/>
                <a:gd name="T29" fmla="*/ 18 h 22"/>
                <a:gd name="T30" fmla="*/ 22 w 30"/>
                <a:gd name="T31" fmla="*/ 22 h 22"/>
                <a:gd name="T32" fmla="*/ 22 w 30"/>
                <a:gd name="T33" fmla="*/ 22 h 22"/>
                <a:gd name="T34" fmla="*/ 26 w 30"/>
                <a:gd name="T35" fmla="*/ 20 h 22"/>
                <a:gd name="T36" fmla="*/ 28 w 30"/>
                <a:gd name="T37" fmla="*/ 16 h 22"/>
                <a:gd name="T38" fmla="*/ 30 w 30"/>
                <a:gd name="T39" fmla="*/ 8 h 22"/>
                <a:gd name="T40" fmla="*/ 30 w 30"/>
                <a:gd name="T41" fmla="*/ 8 h 22"/>
                <a:gd name="T42" fmla="*/ 24 w 30"/>
                <a:gd name="T43" fmla="*/ 6 h 22"/>
                <a:gd name="T44" fmla="*/ 24 w 30"/>
                <a:gd name="T45" fmla="*/ 4 h 22"/>
                <a:gd name="T46" fmla="*/ 24 w 30"/>
                <a:gd name="T47" fmla="*/ 0 h 22"/>
                <a:gd name="T48" fmla="*/ 24 w 30"/>
                <a:gd name="T49" fmla="*/ 0 h 22"/>
                <a:gd name="T50" fmla="*/ 22 w 30"/>
                <a:gd name="T51" fmla="*/ 0 h 22"/>
                <a:gd name="T52" fmla="*/ 18 w 30"/>
                <a:gd name="T53" fmla="*/ 0 h 22"/>
                <a:gd name="T54" fmla="*/ 18 w 30"/>
                <a:gd name="T55" fmla="*/ 0 h 22"/>
                <a:gd name="T56" fmla="*/ 16 w 30"/>
                <a:gd name="T57" fmla="*/ 4 h 22"/>
                <a:gd name="T58" fmla="*/ 14 w 30"/>
                <a:gd name="T59" fmla="*/ 8 h 22"/>
                <a:gd name="T60" fmla="*/ 14 w 30"/>
                <a:gd name="T61" fmla="*/ 8 h 22"/>
                <a:gd name="T62" fmla="*/ 12 w 30"/>
                <a:gd name="T63" fmla="*/ 8 h 22"/>
                <a:gd name="T64" fmla="*/ 12 w 30"/>
                <a:gd name="T65" fmla="*/ 6 h 22"/>
                <a:gd name="T66" fmla="*/ 12 w 30"/>
                <a:gd name="T67" fmla="*/ 6 h 22"/>
                <a:gd name="T68" fmla="*/ 8 w 30"/>
                <a:gd name="T69" fmla="*/ 8 h 22"/>
                <a:gd name="T70" fmla="*/ 4 w 30"/>
                <a:gd name="T71" fmla="*/ 8 h 22"/>
                <a:gd name="T72" fmla="*/ 2 w 30"/>
                <a:gd name="T73" fmla="*/ 10 h 22"/>
                <a:gd name="T74" fmla="*/ 0 w 30"/>
                <a:gd name="T75" fmla="*/ 14 h 22"/>
                <a:gd name="T76" fmla="*/ 0 w 30"/>
                <a:gd name="T77" fmla="*/ 14 h 22"/>
                <a:gd name="T78" fmla="*/ 6 w 30"/>
                <a:gd name="T79" fmla="*/ 14 h 22"/>
                <a:gd name="T80" fmla="*/ 10 w 30"/>
                <a:gd name="T81" fmla="*/ 16 h 22"/>
                <a:gd name="T82" fmla="*/ 10 w 30"/>
                <a:gd name="T83" fmla="*/ 16 h 22"/>
                <a:gd name="T84" fmla="*/ 8 w 30"/>
                <a:gd name="T85" fmla="*/ 18 h 22"/>
                <a:gd name="T86" fmla="*/ 6 w 30"/>
                <a:gd name="T87" fmla="*/ 18 h 22"/>
                <a:gd name="T88" fmla="*/ 4 w 30"/>
                <a:gd name="T89" fmla="*/ 20 h 22"/>
                <a:gd name="T90" fmla="*/ 4 w 30"/>
                <a:gd name="T91" fmla="*/ 20 h 22"/>
                <a:gd name="T92" fmla="*/ 8 w 30"/>
                <a:gd name="T93" fmla="*/ 20 h 22"/>
                <a:gd name="T94" fmla="*/ 12 w 30"/>
                <a:gd name="T95" fmla="*/ 20 h 22"/>
                <a:gd name="T96" fmla="*/ 12 w 30"/>
                <a:gd name="T97" fmla="*/ 20 h 22"/>
                <a:gd name="T98" fmla="*/ 12 w 30"/>
                <a:gd name="T99" fmla="*/ 16 h 22"/>
                <a:gd name="T100" fmla="*/ 12 w 30"/>
                <a:gd name="T101" fmla="*/ 14 h 22"/>
                <a:gd name="T102" fmla="*/ 12 w 30"/>
                <a:gd name="T103" fmla="*/ 14 h 22"/>
                <a:gd name="T104" fmla="*/ 20 w 30"/>
                <a:gd name="T105" fmla="*/ 2 h 22"/>
                <a:gd name="T106" fmla="*/ 20 w 30"/>
                <a:gd name="T107" fmla="*/ 2 h 22"/>
                <a:gd name="T108" fmla="*/ 22 w 30"/>
                <a:gd name="T109" fmla="*/ 4 h 22"/>
                <a:gd name="T110" fmla="*/ 22 w 30"/>
                <a:gd name="T111" fmla="*/ 6 h 22"/>
                <a:gd name="T112" fmla="*/ 20 w 30"/>
                <a:gd name="T113" fmla="*/ 6 h 22"/>
                <a:gd name="T114" fmla="*/ 18 w 30"/>
                <a:gd name="T115" fmla="*/ 6 h 22"/>
                <a:gd name="T116" fmla="*/ 18 w 30"/>
                <a:gd name="T117" fmla="*/ 6 h 22"/>
                <a:gd name="T118" fmla="*/ 20 w 30"/>
                <a:gd name="T119" fmla="*/ 2 h 22"/>
                <a:gd name="T120" fmla="*/ 20 w 30"/>
                <a:gd name="T1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22">
                  <a:moveTo>
                    <a:pt x="12" y="14"/>
                  </a:move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4"/>
                  </a:lnTo>
                  <a:close/>
                  <a:moveTo>
                    <a:pt x="20" y="2"/>
                  </a:move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7" name="Freeform 50133"/>
            <p:cNvSpPr>
              <a:spLocks noEditPoints="1"/>
            </p:cNvSpPr>
            <p:nvPr/>
          </p:nvSpPr>
          <p:spPr bwMode="auto">
            <a:xfrm>
              <a:off x="743" y="677"/>
              <a:ext cx="38" cy="22"/>
            </a:xfrm>
            <a:custGeom>
              <a:avLst/>
              <a:gdLst>
                <a:gd name="T0" fmla="*/ 38 w 38"/>
                <a:gd name="T1" fmla="*/ 16 h 22"/>
                <a:gd name="T2" fmla="*/ 32 w 38"/>
                <a:gd name="T3" fmla="*/ 16 h 22"/>
                <a:gd name="T4" fmla="*/ 26 w 38"/>
                <a:gd name="T5" fmla="*/ 16 h 22"/>
                <a:gd name="T6" fmla="*/ 30 w 38"/>
                <a:gd name="T7" fmla="*/ 10 h 22"/>
                <a:gd name="T8" fmla="*/ 30 w 38"/>
                <a:gd name="T9" fmla="*/ 2 h 22"/>
                <a:gd name="T10" fmla="*/ 28 w 38"/>
                <a:gd name="T11" fmla="*/ 4 h 22"/>
                <a:gd name="T12" fmla="*/ 28 w 38"/>
                <a:gd name="T13" fmla="*/ 6 h 22"/>
                <a:gd name="T14" fmla="*/ 28 w 38"/>
                <a:gd name="T15" fmla="*/ 2 h 22"/>
                <a:gd name="T16" fmla="*/ 26 w 38"/>
                <a:gd name="T17" fmla="*/ 0 h 22"/>
                <a:gd name="T18" fmla="*/ 24 w 38"/>
                <a:gd name="T19" fmla="*/ 8 h 22"/>
                <a:gd name="T20" fmla="*/ 22 w 38"/>
                <a:gd name="T21" fmla="*/ 6 h 22"/>
                <a:gd name="T22" fmla="*/ 16 w 38"/>
                <a:gd name="T23" fmla="*/ 4 h 22"/>
                <a:gd name="T24" fmla="*/ 12 w 38"/>
                <a:gd name="T25" fmla="*/ 4 h 22"/>
                <a:gd name="T26" fmla="*/ 14 w 38"/>
                <a:gd name="T27" fmla="*/ 2 h 22"/>
                <a:gd name="T28" fmla="*/ 10 w 38"/>
                <a:gd name="T29" fmla="*/ 0 h 22"/>
                <a:gd name="T30" fmla="*/ 10 w 38"/>
                <a:gd name="T31" fmla="*/ 2 h 22"/>
                <a:gd name="T32" fmla="*/ 12 w 38"/>
                <a:gd name="T33" fmla="*/ 4 h 22"/>
                <a:gd name="T34" fmla="*/ 0 w 38"/>
                <a:gd name="T35" fmla="*/ 8 h 22"/>
                <a:gd name="T36" fmla="*/ 2 w 38"/>
                <a:gd name="T37" fmla="*/ 12 h 22"/>
                <a:gd name="T38" fmla="*/ 4 w 38"/>
                <a:gd name="T39" fmla="*/ 14 h 22"/>
                <a:gd name="T40" fmla="*/ 10 w 38"/>
                <a:gd name="T41" fmla="*/ 14 h 22"/>
                <a:gd name="T42" fmla="*/ 12 w 38"/>
                <a:gd name="T43" fmla="*/ 20 h 22"/>
                <a:gd name="T44" fmla="*/ 14 w 38"/>
                <a:gd name="T45" fmla="*/ 18 h 22"/>
                <a:gd name="T46" fmla="*/ 16 w 38"/>
                <a:gd name="T47" fmla="*/ 18 h 22"/>
                <a:gd name="T48" fmla="*/ 18 w 38"/>
                <a:gd name="T49" fmla="*/ 22 h 22"/>
                <a:gd name="T50" fmla="*/ 20 w 38"/>
                <a:gd name="T51" fmla="*/ 20 h 22"/>
                <a:gd name="T52" fmla="*/ 22 w 38"/>
                <a:gd name="T53" fmla="*/ 18 h 22"/>
                <a:gd name="T54" fmla="*/ 24 w 38"/>
                <a:gd name="T55" fmla="*/ 20 h 22"/>
                <a:gd name="T56" fmla="*/ 28 w 38"/>
                <a:gd name="T57" fmla="*/ 22 h 22"/>
                <a:gd name="T58" fmla="*/ 30 w 38"/>
                <a:gd name="T59" fmla="*/ 22 h 22"/>
                <a:gd name="T60" fmla="*/ 32 w 38"/>
                <a:gd name="T61" fmla="*/ 18 h 22"/>
                <a:gd name="T62" fmla="*/ 34 w 38"/>
                <a:gd name="T63" fmla="*/ 22 h 22"/>
                <a:gd name="T64" fmla="*/ 36 w 38"/>
                <a:gd name="T65" fmla="*/ 20 h 22"/>
                <a:gd name="T66" fmla="*/ 38 w 38"/>
                <a:gd name="T67" fmla="*/ 18 h 22"/>
                <a:gd name="T68" fmla="*/ 38 w 38"/>
                <a:gd name="T69" fmla="*/ 16 h 22"/>
                <a:gd name="T70" fmla="*/ 10 w 38"/>
                <a:gd name="T71" fmla="*/ 14 h 22"/>
                <a:gd name="T72" fmla="*/ 14 w 38"/>
                <a:gd name="T73" fmla="*/ 10 h 22"/>
                <a:gd name="T74" fmla="*/ 16 w 38"/>
                <a:gd name="T75" fmla="*/ 6 h 22"/>
                <a:gd name="T76" fmla="*/ 20 w 38"/>
                <a:gd name="T77" fmla="*/ 8 h 22"/>
                <a:gd name="T78" fmla="*/ 20 w 38"/>
                <a:gd name="T79" fmla="*/ 12 h 22"/>
                <a:gd name="T80" fmla="*/ 14 w 38"/>
                <a:gd name="T81" fmla="*/ 14 h 22"/>
                <a:gd name="T82" fmla="*/ 10 w 38"/>
                <a:gd name="T8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22">
                  <a:moveTo>
                    <a:pt x="38" y="16"/>
                  </a:moveTo>
                  <a:lnTo>
                    <a:pt x="38" y="16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6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8" name="Freeform 50134"/>
            <p:cNvSpPr>
              <a:spLocks/>
            </p:cNvSpPr>
            <p:nvPr/>
          </p:nvSpPr>
          <p:spPr bwMode="auto">
            <a:xfrm>
              <a:off x="661" y="685"/>
              <a:ext cx="22" cy="6"/>
            </a:xfrm>
            <a:custGeom>
              <a:avLst/>
              <a:gdLst>
                <a:gd name="T0" fmla="*/ 0 w 22"/>
                <a:gd name="T1" fmla="*/ 4 h 6"/>
                <a:gd name="T2" fmla="*/ 0 w 22"/>
                <a:gd name="T3" fmla="*/ 4 h 6"/>
                <a:gd name="T4" fmla="*/ 10 w 22"/>
                <a:gd name="T5" fmla="*/ 6 h 6"/>
                <a:gd name="T6" fmla="*/ 16 w 22"/>
                <a:gd name="T7" fmla="*/ 4 h 6"/>
                <a:gd name="T8" fmla="*/ 22 w 22"/>
                <a:gd name="T9" fmla="*/ 2 h 6"/>
                <a:gd name="T10" fmla="*/ 22 w 22"/>
                <a:gd name="T11" fmla="*/ 2 h 6"/>
                <a:gd name="T12" fmla="*/ 10 w 22"/>
                <a:gd name="T13" fmla="*/ 0 h 6"/>
                <a:gd name="T14" fmla="*/ 4 w 22"/>
                <a:gd name="T15" fmla="*/ 2 h 6"/>
                <a:gd name="T16" fmla="*/ 0 w 22"/>
                <a:gd name="T17" fmla="*/ 4 h 6"/>
                <a:gd name="T18" fmla="*/ 0 w 2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">
                  <a:moveTo>
                    <a:pt x="0" y="4"/>
                  </a:moveTo>
                  <a:lnTo>
                    <a:pt x="0" y="4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89" name="Freeform 50135"/>
            <p:cNvSpPr>
              <a:spLocks/>
            </p:cNvSpPr>
            <p:nvPr/>
          </p:nvSpPr>
          <p:spPr bwMode="auto">
            <a:xfrm>
              <a:off x="396" y="701"/>
              <a:ext cx="8" cy="6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2 h 6"/>
                <a:gd name="T4" fmla="*/ 6 w 8"/>
                <a:gd name="T5" fmla="*/ 0 h 6"/>
                <a:gd name="T6" fmla="*/ 6 w 8"/>
                <a:gd name="T7" fmla="*/ 0 h 6"/>
                <a:gd name="T8" fmla="*/ 2 w 8"/>
                <a:gd name="T9" fmla="*/ 2 h 6"/>
                <a:gd name="T10" fmla="*/ 0 w 8"/>
                <a:gd name="T11" fmla="*/ 0 h 6"/>
                <a:gd name="T12" fmla="*/ 0 w 8"/>
                <a:gd name="T13" fmla="*/ 0 h 6"/>
                <a:gd name="T14" fmla="*/ 0 w 8"/>
                <a:gd name="T15" fmla="*/ 2 h 6"/>
                <a:gd name="T16" fmla="*/ 0 w 8"/>
                <a:gd name="T17" fmla="*/ 4 h 6"/>
                <a:gd name="T18" fmla="*/ 2 w 8"/>
                <a:gd name="T19" fmla="*/ 4 h 6"/>
                <a:gd name="T20" fmla="*/ 2 w 8"/>
                <a:gd name="T21" fmla="*/ 6 h 6"/>
                <a:gd name="T22" fmla="*/ 2 w 8"/>
                <a:gd name="T23" fmla="*/ 6 h 6"/>
                <a:gd name="T24" fmla="*/ 6 w 8"/>
                <a:gd name="T25" fmla="*/ 6 h 6"/>
                <a:gd name="T26" fmla="*/ 8 w 8"/>
                <a:gd name="T27" fmla="*/ 2 h 6"/>
                <a:gd name="T28" fmla="*/ 8 w 8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0" name="Freeform 50136"/>
            <p:cNvSpPr>
              <a:spLocks/>
            </p:cNvSpPr>
            <p:nvPr/>
          </p:nvSpPr>
          <p:spPr bwMode="auto">
            <a:xfrm>
              <a:off x="392" y="709"/>
              <a:ext cx="12" cy="8"/>
            </a:xfrm>
            <a:custGeom>
              <a:avLst/>
              <a:gdLst>
                <a:gd name="T0" fmla="*/ 12 w 12"/>
                <a:gd name="T1" fmla="*/ 0 h 8"/>
                <a:gd name="T2" fmla="*/ 12 w 12"/>
                <a:gd name="T3" fmla="*/ 0 h 8"/>
                <a:gd name="T4" fmla="*/ 4 w 12"/>
                <a:gd name="T5" fmla="*/ 0 h 8"/>
                <a:gd name="T6" fmla="*/ 0 w 12"/>
                <a:gd name="T7" fmla="*/ 2 h 8"/>
                <a:gd name="T8" fmla="*/ 0 w 12"/>
                <a:gd name="T9" fmla="*/ 6 h 8"/>
                <a:gd name="T10" fmla="*/ 0 w 12"/>
                <a:gd name="T11" fmla="*/ 6 h 8"/>
                <a:gd name="T12" fmla="*/ 6 w 12"/>
                <a:gd name="T13" fmla="*/ 6 h 8"/>
                <a:gd name="T14" fmla="*/ 8 w 12"/>
                <a:gd name="T15" fmla="*/ 8 h 8"/>
                <a:gd name="T16" fmla="*/ 8 w 12"/>
                <a:gd name="T17" fmla="*/ 8 h 8"/>
                <a:gd name="T18" fmla="*/ 12 w 12"/>
                <a:gd name="T19" fmla="*/ 6 h 8"/>
                <a:gd name="T20" fmla="*/ 12 w 12"/>
                <a:gd name="T21" fmla="*/ 0 h 8"/>
                <a:gd name="T22" fmla="*/ 12 w 12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1" name="Freeform 50137"/>
            <p:cNvSpPr>
              <a:spLocks/>
            </p:cNvSpPr>
            <p:nvPr/>
          </p:nvSpPr>
          <p:spPr bwMode="auto">
            <a:xfrm>
              <a:off x="669" y="713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0 h 10"/>
                <a:gd name="T4" fmla="*/ 2 w 6"/>
                <a:gd name="T5" fmla="*/ 4 h 10"/>
                <a:gd name="T6" fmla="*/ 0 w 6"/>
                <a:gd name="T7" fmla="*/ 6 h 10"/>
                <a:gd name="T8" fmla="*/ 0 w 6"/>
                <a:gd name="T9" fmla="*/ 10 h 10"/>
                <a:gd name="T10" fmla="*/ 0 w 6"/>
                <a:gd name="T11" fmla="*/ 10 h 10"/>
                <a:gd name="T12" fmla="*/ 6 w 6"/>
                <a:gd name="T13" fmla="*/ 6 h 10"/>
                <a:gd name="T14" fmla="*/ 6 w 6"/>
                <a:gd name="T15" fmla="*/ 0 h 10"/>
                <a:gd name="T16" fmla="*/ 6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2" name="Freeform 50138"/>
            <p:cNvSpPr>
              <a:spLocks/>
            </p:cNvSpPr>
            <p:nvPr/>
          </p:nvSpPr>
          <p:spPr bwMode="auto">
            <a:xfrm>
              <a:off x="625" y="733"/>
              <a:ext cx="30" cy="46"/>
            </a:xfrm>
            <a:custGeom>
              <a:avLst/>
              <a:gdLst>
                <a:gd name="T0" fmla="*/ 2 w 30"/>
                <a:gd name="T1" fmla="*/ 36 h 46"/>
                <a:gd name="T2" fmla="*/ 0 w 30"/>
                <a:gd name="T3" fmla="*/ 38 h 46"/>
                <a:gd name="T4" fmla="*/ 0 w 30"/>
                <a:gd name="T5" fmla="*/ 40 h 46"/>
                <a:gd name="T6" fmla="*/ 4 w 30"/>
                <a:gd name="T7" fmla="*/ 42 h 46"/>
                <a:gd name="T8" fmla="*/ 2 w 30"/>
                <a:gd name="T9" fmla="*/ 42 h 46"/>
                <a:gd name="T10" fmla="*/ 0 w 30"/>
                <a:gd name="T11" fmla="*/ 46 h 46"/>
                <a:gd name="T12" fmla="*/ 4 w 30"/>
                <a:gd name="T13" fmla="*/ 46 h 46"/>
                <a:gd name="T14" fmla="*/ 8 w 30"/>
                <a:gd name="T15" fmla="*/ 42 h 46"/>
                <a:gd name="T16" fmla="*/ 10 w 30"/>
                <a:gd name="T17" fmla="*/ 40 h 46"/>
                <a:gd name="T18" fmla="*/ 12 w 30"/>
                <a:gd name="T19" fmla="*/ 44 h 46"/>
                <a:gd name="T20" fmla="*/ 14 w 30"/>
                <a:gd name="T21" fmla="*/ 44 h 46"/>
                <a:gd name="T22" fmla="*/ 16 w 30"/>
                <a:gd name="T23" fmla="*/ 42 h 46"/>
                <a:gd name="T24" fmla="*/ 16 w 30"/>
                <a:gd name="T25" fmla="*/ 38 h 46"/>
                <a:gd name="T26" fmla="*/ 16 w 30"/>
                <a:gd name="T27" fmla="*/ 36 h 46"/>
                <a:gd name="T28" fmla="*/ 24 w 30"/>
                <a:gd name="T29" fmla="*/ 38 h 46"/>
                <a:gd name="T30" fmla="*/ 28 w 30"/>
                <a:gd name="T31" fmla="*/ 32 h 46"/>
                <a:gd name="T32" fmla="*/ 26 w 30"/>
                <a:gd name="T33" fmla="*/ 32 h 46"/>
                <a:gd name="T34" fmla="*/ 22 w 30"/>
                <a:gd name="T35" fmla="*/ 34 h 46"/>
                <a:gd name="T36" fmla="*/ 20 w 30"/>
                <a:gd name="T37" fmla="*/ 34 h 46"/>
                <a:gd name="T38" fmla="*/ 22 w 30"/>
                <a:gd name="T39" fmla="*/ 30 h 46"/>
                <a:gd name="T40" fmla="*/ 16 w 30"/>
                <a:gd name="T41" fmla="*/ 30 h 46"/>
                <a:gd name="T42" fmla="*/ 12 w 30"/>
                <a:gd name="T43" fmla="*/ 28 h 46"/>
                <a:gd name="T44" fmla="*/ 14 w 30"/>
                <a:gd name="T45" fmla="*/ 24 h 46"/>
                <a:gd name="T46" fmla="*/ 16 w 30"/>
                <a:gd name="T47" fmla="*/ 22 h 46"/>
                <a:gd name="T48" fmla="*/ 12 w 30"/>
                <a:gd name="T49" fmla="*/ 20 h 46"/>
                <a:gd name="T50" fmla="*/ 10 w 30"/>
                <a:gd name="T51" fmla="*/ 20 h 46"/>
                <a:gd name="T52" fmla="*/ 18 w 30"/>
                <a:gd name="T53" fmla="*/ 12 h 46"/>
                <a:gd name="T54" fmla="*/ 24 w 30"/>
                <a:gd name="T55" fmla="*/ 12 h 46"/>
                <a:gd name="T56" fmla="*/ 30 w 30"/>
                <a:gd name="T57" fmla="*/ 10 h 46"/>
                <a:gd name="T58" fmla="*/ 28 w 30"/>
                <a:gd name="T59" fmla="*/ 8 h 46"/>
                <a:gd name="T60" fmla="*/ 24 w 30"/>
                <a:gd name="T61" fmla="*/ 6 h 46"/>
                <a:gd name="T62" fmla="*/ 24 w 30"/>
                <a:gd name="T63" fmla="*/ 4 h 46"/>
                <a:gd name="T64" fmla="*/ 18 w 30"/>
                <a:gd name="T65" fmla="*/ 4 h 46"/>
                <a:gd name="T66" fmla="*/ 14 w 30"/>
                <a:gd name="T67" fmla="*/ 4 h 46"/>
                <a:gd name="T68" fmla="*/ 14 w 30"/>
                <a:gd name="T69" fmla="*/ 0 h 46"/>
                <a:gd name="T70" fmla="*/ 10 w 30"/>
                <a:gd name="T71" fmla="*/ 0 h 46"/>
                <a:gd name="T72" fmla="*/ 12 w 30"/>
                <a:gd name="T73" fmla="*/ 4 h 46"/>
                <a:gd name="T74" fmla="*/ 10 w 30"/>
                <a:gd name="T75" fmla="*/ 8 h 46"/>
                <a:gd name="T76" fmla="*/ 14 w 30"/>
                <a:gd name="T77" fmla="*/ 8 h 46"/>
                <a:gd name="T78" fmla="*/ 18 w 30"/>
                <a:gd name="T79" fmla="*/ 8 h 46"/>
                <a:gd name="T80" fmla="*/ 14 w 30"/>
                <a:gd name="T81" fmla="*/ 12 h 46"/>
                <a:gd name="T82" fmla="*/ 8 w 30"/>
                <a:gd name="T83" fmla="*/ 12 h 46"/>
                <a:gd name="T84" fmla="*/ 8 w 30"/>
                <a:gd name="T85" fmla="*/ 20 h 46"/>
                <a:gd name="T86" fmla="*/ 10 w 30"/>
                <a:gd name="T87" fmla="*/ 24 h 46"/>
                <a:gd name="T88" fmla="*/ 8 w 30"/>
                <a:gd name="T89" fmla="*/ 24 h 46"/>
                <a:gd name="T90" fmla="*/ 6 w 30"/>
                <a:gd name="T91" fmla="*/ 28 h 46"/>
                <a:gd name="T92" fmla="*/ 8 w 30"/>
                <a:gd name="T93" fmla="*/ 30 h 46"/>
                <a:gd name="T94" fmla="*/ 12 w 30"/>
                <a:gd name="T95" fmla="*/ 32 h 46"/>
                <a:gd name="T96" fmla="*/ 10 w 30"/>
                <a:gd name="T97" fmla="*/ 36 h 46"/>
                <a:gd name="T98" fmla="*/ 2 w 30"/>
                <a:gd name="T9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" h="46">
                  <a:moveTo>
                    <a:pt x="2" y="36"/>
                  </a:move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2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3" name="Freeform 50139"/>
            <p:cNvSpPr>
              <a:spLocks/>
            </p:cNvSpPr>
            <p:nvPr/>
          </p:nvSpPr>
          <p:spPr bwMode="auto">
            <a:xfrm>
              <a:off x="364" y="749"/>
              <a:ext cx="14" cy="8"/>
            </a:xfrm>
            <a:custGeom>
              <a:avLst/>
              <a:gdLst>
                <a:gd name="T0" fmla="*/ 6 w 14"/>
                <a:gd name="T1" fmla="*/ 0 h 8"/>
                <a:gd name="T2" fmla="*/ 6 w 14"/>
                <a:gd name="T3" fmla="*/ 0 h 8"/>
                <a:gd name="T4" fmla="*/ 2 w 14"/>
                <a:gd name="T5" fmla="*/ 2 h 8"/>
                <a:gd name="T6" fmla="*/ 0 w 14"/>
                <a:gd name="T7" fmla="*/ 4 h 8"/>
                <a:gd name="T8" fmla="*/ 0 w 14"/>
                <a:gd name="T9" fmla="*/ 8 h 8"/>
                <a:gd name="T10" fmla="*/ 0 w 14"/>
                <a:gd name="T11" fmla="*/ 8 h 8"/>
                <a:gd name="T12" fmla="*/ 8 w 14"/>
                <a:gd name="T13" fmla="*/ 8 h 8"/>
                <a:gd name="T14" fmla="*/ 14 w 14"/>
                <a:gd name="T15" fmla="*/ 8 h 8"/>
                <a:gd name="T16" fmla="*/ 14 w 14"/>
                <a:gd name="T17" fmla="*/ 8 h 8"/>
                <a:gd name="T18" fmla="*/ 12 w 14"/>
                <a:gd name="T19" fmla="*/ 4 h 8"/>
                <a:gd name="T20" fmla="*/ 10 w 14"/>
                <a:gd name="T21" fmla="*/ 2 h 8"/>
                <a:gd name="T22" fmla="*/ 6 w 14"/>
                <a:gd name="T23" fmla="*/ 0 h 8"/>
                <a:gd name="T24" fmla="*/ 6 w 1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8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4" name="Freeform 50140"/>
            <p:cNvSpPr>
              <a:spLocks/>
            </p:cNvSpPr>
            <p:nvPr/>
          </p:nvSpPr>
          <p:spPr bwMode="auto">
            <a:xfrm>
              <a:off x="623" y="779"/>
              <a:ext cx="20" cy="10"/>
            </a:xfrm>
            <a:custGeom>
              <a:avLst/>
              <a:gdLst>
                <a:gd name="T0" fmla="*/ 20 w 20"/>
                <a:gd name="T1" fmla="*/ 8 h 10"/>
                <a:gd name="T2" fmla="*/ 20 w 20"/>
                <a:gd name="T3" fmla="*/ 8 h 10"/>
                <a:gd name="T4" fmla="*/ 20 w 20"/>
                <a:gd name="T5" fmla="*/ 4 h 10"/>
                <a:gd name="T6" fmla="*/ 18 w 20"/>
                <a:gd name="T7" fmla="*/ 2 h 10"/>
                <a:gd name="T8" fmla="*/ 16 w 20"/>
                <a:gd name="T9" fmla="*/ 0 h 10"/>
                <a:gd name="T10" fmla="*/ 16 w 20"/>
                <a:gd name="T11" fmla="*/ 0 h 10"/>
                <a:gd name="T12" fmla="*/ 16 w 20"/>
                <a:gd name="T13" fmla="*/ 4 h 10"/>
                <a:gd name="T14" fmla="*/ 14 w 20"/>
                <a:gd name="T15" fmla="*/ 6 h 10"/>
                <a:gd name="T16" fmla="*/ 14 w 20"/>
                <a:gd name="T17" fmla="*/ 6 h 10"/>
                <a:gd name="T18" fmla="*/ 12 w 20"/>
                <a:gd name="T19" fmla="*/ 4 h 10"/>
                <a:gd name="T20" fmla="*/ 10 w 20"/>
                <a:gd name="T21" fmla="*/ 6 h 10"/>
                <a:gd name="T22" fmla="*/ 8 w 20"/>
                <a:gd name="T23" fmla="*/ 6 h 10"/>
                <a:gd name="T24" fmla="*/ 6 w 20"/>
                <a:gd name="T25" fmla="*/ 4 h 10"/>
                <a:gd name="T26" fmla="*/ 6 w 20"/>
                <a:gd name="T27" fmla="*/ 4 h 10"/>
                <a:gd name="T28" fmla="*/ 4 w 20"/>
                <a:gd name="T29" fmla="*/ 6 h 10"/>
                <a:gd name="T30" fmla="*/ 0 w 20"/>
                <a:gd name="T31" fmla="*/ 8 h 10"/>
                <a:gd name="T32" fmla="*/ 0 w 20"/>
                <a:gd name="T33" fmla="*/ 8 h 10"/>
                <a:gd name="T34" fmla="*/ 10 w 20"/>
                <a:gd name="T35" fmla="*/ 10 h 10"/>
                <a:gd name="T36" fmla="*/ 20 w 20"/>
                <a:gd name="T37" fmla="*/ 8 h 10"/>
                <a:gd name="T38" fmla="*/ 20 w 20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0">
                  <a:moveTo>
                    <a:pt x="20" y="8"/>
                  </a:moveTo>
                  <a:lnTo>
                    <a:pt x="20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10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5" name="Freeform 50141"/>
            <p:cNvSpPr>
              <a:spLocks noEditPoints="1"/>
            </p:cNvSpPr>
            <p:nvPr/>
          </p:nvSpPr>
          <p:spPr bwMode="auto">
            <a:xfrm>
              <a:off x="506" y="783"/>
              <a:ext cx="58" cy="26"/>
            </a:xfrm>
            <a:custGeom>
              <a:avLst/>
              <a:gdLst>
                <a:gd name="T0" fmla="*/ 2 w 58"/>
                <a:gd name="T1" fmla="*/ 10 h 26"/>
                <a:gd name="T2" fmla="*/ 6 w 58"/>
                <a:gd name="T3" fmla="*/ 12 h 26"/>
                <a:gd name="T4" fmla="*/ 4 w 58"/>
                <a:gd name="T5" fmla="*/ 18 h 26"/>
                <a:gd name="T6" fmla="*/ 6 w 58"/>
                <a:gd name="T7" fmla="*/ 18 h 26"/>
                <a:gd name="T8" fmla="*/ 10 w 58"/>
                <a:gd name="T9" fmla="*/ 16 h 26"/>
                <a:gd name="T10" fmla="*/ 12 w 58"/>
                <a:gd name="T11" fmla="*/ 14 h 26"/>
                <a:gd name="T12" fmla="*/ 14 w 58"/>
                <a:gd name="T13" fmla="*/ 20 h 26"/>
                <a:gd name="T14" fmla="*/ 16 w 58"/>
                <a:gd name="T15" fmla="*/ 24 h 26"/>
                <a:gd name="T16" fmla="*/ 16 w 58"/>
                <a:gd name="T17" fmla="*/ 16 h 26"/>
                <a:gd name="T18" fmla="*/ 20 w 58"/>
                <a:gd name="T19" fmla="*/ 10 h 26"/>
                <a:gd name="T20" fmla="*/ 18 w 58"/>
                <a:gd name="T21" fmla="*/ 22 h 26"/>
                <a:gd name="T22" fmla="*/ 26 w 58"/>
                <a:gd name="T23" fmla="*/ 22 h 26"/>
                <a:gd name="T24" fmla="*/ 28 w 58"/>
                <a:gd name="T25" fmla="*/ 18 h 26"/>
                <a:gd name="T26" fmla="*/ 28 w 58"/>
                <a:gd name="T27" fmla="*/ 24 h 26"/>
                <a:gd name="T28" fmla="*/ 30 w 58"/>
                <a:gd name="T29" fmla="*/ 24 h 26"/>
                <a:gd name="T30" fmla="*/ 32 w 58"/>
                <a:gd name="T31" fmla="*/ 10 h 26"/>
                <a:gd name="T32" fmla="*/ 34 w 58"/>
                <a:gd name="T33" fmla="*/ 10 h 26"/>
                <a:gd name="T34" fmla="*/ 34 w 58"/>
                <a:gd name="T35" fmla="*/ 22 h 26"/>
                <a:gd name="T36" fmla="*/ 42 w 58"/>
                <a:gd name="T37" fmla="*/ 24 h 26"/>
                <a:gd name="T38" fmla="*/ 42 w 58"/>
                <a:gd name="T39" fmla="*/ 20 h 26"/>
                <a:gd name="T40" fmla="*/ 44 w 58"/>
                <a:gd name="T41" fmla="*/ 22 h 26"/>
                <a:gd name="T42" fmla="*/ 44 w 58"/>
                <a:gd name="T43" fmla="*/ 26 h 26"/>
                <a:gd name="T44" fmla="*/ 52 w 58"/>
                <a:gd name="T45" fmla="*/ 20 h 26"/>
                <a:gd name="T46" fmla="*/ 50 w 58"/>
                <a:gd name="T47" fmla="*/ 16 h 26"/>
                <a:gd name="T48" fmla="*/ 50 w 58"/>
                <a:gd name="T49" fmla="*/ 14 h 26"/>
                <a:gd name="T50" fmla="*/ 58 w 58"/>
                <a:gd name="T51" fmla="*/ 8 h 26"/>
                <a:gd name="T52" fmla="*/ 52 w 58"/>
                <a:gd name="T53" fmla="*/ 8 h 26"/>
                <a:gd name="T54" fmla="*/ 46 w 58"/>
                <a:gd name="T55" fmla="*/ 8 h 26"/>
                <a:gd name="T56" fmla="*/ 44 w 58"/>
                <a:gd name="T57" fmla="*/ 2 h 26"/>
                <a:gd name="T58" fmla="*/ 40 w 58"/>
                <a:gd name="T59" fmla="*/ 2 h 26"/>
                <a:gd name="T60" fmla="*/ 38 w 58"/>
                <a:gd name="T61" fmla="*/ 2 h 26"/>
                <a:gd name="T62" fmla="*/ 30 w 58"/>
                <a:gd name="T63" fmla="*/ 0 h 26"/>
                <a:gd name="T64" fmla="*/ 24 w 58"/>
                <a:gd name="T65" fmla="*/ 6 h 26"/>
                <a:gd name="T66" fmla="*/ 18 w 58"/>
                <a:gd name="T67" fmla="*/ 2 h 26"/>
                <a:gd name="T68" fmla="*/ 12 w 58"/>
                <a:gd name="T69" fmla="*/ 4 h 26"/>
                <a:gd name="T70" fmla="*/ 18 w 58"/>
                <a:gd name="T71" fmla="*/ 4 h 26"/>
                <a:gd name="T72" fmla="*/ 16 w 58"/>
                <a:gd name="T73" fmla="*/ 8 h 26"/>
                <a:gd name="T74" fmla="*/ 10 w 58"/>
                <a:gd name="T75" fmla="*/ 10 h 26"/>
                <a:gd name="T76" fmla="*/ 2 w 58"/>
                <a:gd name="T77" fmla="*/ 8 h 26"/>
                <a:gd name="T78" fmla="*/ 48 w 58"/>
                <a:gd name="T79" fmla="*/ 14 h 26"/>
                <a:gd name="T80" fmla="*/ 42 w 58"/>
                <a:gd name="T81" fmla="*/ 18 h 26"/>
                <a:gd name="T82" fmla="*/ 38 w 58"/>
                <a:gd name="T83" fmla="*/ 20 h 26"/>
                <a:gd name="T84" fmla="*/ 42 w 58"/>
                <a:gd name="T8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26">
                  <a:moveTo>
                    <a:pt x="0" y="12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48" y="14"/>
                  </a:moveTo>
                  <a:lnTo>
                    <a:pt x="48" y="14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8" y="14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6" name="Freeform 50142"/>
            <p:cNvSpPr>
              <a:spLocks/>
            </p:cNvSpPr>
            <p:nvPr/>
          </p:nvSpPr>
          <p:spPr bwMode="auto">
            <a:xfrm>
              <a:off x="653" y="797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2 w 6"/>
                <a:gd name="T5" fmla="*/ 4 h 12"/>
                <a:gd name="T6" fmla="*/ 2 w 6"/>
                <a:gd name="T7" fmla="*/ 6 h 12"/>
                <a:gd name="T8" fmla="*/ 0 w 6"/>
                <a:gd name="T9" fmla="*/ 8 h 12"/>
                <a:gd name="T10" fmla="*/ 0 w 6"/>
                <a:gd name="T11" fmla="*/ 8 h 12"/>
                <a:gd name="T12" fmla="*/ 4 w 6"/>
                <a:gd name="T13" fmla="*/ 10 h 12"/>
                <a:gd name="T14" fmla="*/ 6 w 6"/>
                <a:gd name="T15" fmla="*/ 12 h 12"/>
                <a:gd name="T16" fmla="*/ 6 w 6"/>
                <a:gd name="T17" fmla="*/ 12 h 12"/>
                <a:gd name="T18" fmla="*/ 6 w 6"/>
                <a:gd name="T19" fmla="*/ 8 h 12"/>
                <a:gd name="T20" fmla="*/ 6 w 6"/>
                <a:gd name="T21" fmla="*/ 4 h 12"/>
                <a:gd name="T22" fmla="*/ 6 w 6"/>
                <a:gd name="T23" fmla="*/ 4 h 12"/>
                <a:gd name="T24" fmla="*/ 4 w 6"/>
                <a:gd name="T25" fmla="*/ 4 h 12"/>
                <a:gd name="T26" fmla="*/ 2 w 6"/>
                <a:gd name="T27" fmla="*/ 4 h 12"/>
                <a:gd name="T28" fmla="*/ 2 w 6"/>
                <a:gd name="T29" fmla="*/ 0 h 12"/>
                <a:gd name="T30" fmla="*/ 0 w 6"/>
                <a:gd name="T31" fmla="*/ 0 h 12"/>
                <a:gd name="T32" fmla="*/ 0 w 6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7" name="Freeform 50143"/>
            <p:cNvSpPr>
              <a:spLocks/>
            </p:cNvSpPr>
            <p:nvPr/>
          </p:nvSpPr>
          <p:spPr bwMode="auto">
            <a:xfrm>
              <a:off x="699" y="811"/>
              <a:ext cx="12" cy="10"/>
            </a:xfrm>
            <a:custGeom>
              <a:avLst/>
              <a:gdLst>
                <a:gd name="T0" fmla="*/ 8 w 12"/>
                <a:gd name="T1" fmla="*/ 0 h 10"/>
                <a:gd name="T2" fmla="*/ 8 w 12"/>
                <a:gd name="T3" fmla="*/ 0 h 10"/>
                <a:gd name="T4" fmla="*/ 6 w 12"/>
                <a:gd name="T5" fmla="*/ 4 h 10"/>
                <a:gd name="T6" fmla="*/ 6 w 12"/>
                <a:gd name="T7" fmla="*/ 4 h 10"/>
                <a:gd name="T8" fmla="*/ 0 w 12"/>
                <a:gd name="T9" fmla="*/ 4 h 10"/>
                <a:gd name="T10" fmla="*/ 0 w 12"/>
                <a:gd name="T11" fmla="*/ 4 h 10"/>
                <a:gd name="T12" fmla="*/ 0 w 12"/>
                <a:gd name="T13" fmla="*/ 6 h 10"/>
                <a:gd name="T14" fmla="*/ 0 w 12"/>
                <a:gd name="T15" fmla="*/ 8 h 10"/>
                <a:gd name="T16" fmla="*/ 4 w 12"/>
                <a:gd name="T17" fmla="*/ 10 h 10"/>
                <a:gd name="T18" fmla="*/ 10 w 12"/>
                <a:gd name="T19" fmla="*/ 10 h 10"/>
                <a:gd name="T20" fmla="*/ 12 w 12"/>
                <a:gd name="T21" fmla="*/ 8 h 10"/>
                <a:gd name="T22" fmla="*/ 12 w 12"/>
                <a:gd name="T23" fmla="*/ 8 h 10"/>
                <a:gd name="T24" fmla="*/ 10 w 12"/>
                <a:gd name="T25" fmla="*/ 6 h 10"/>
                <a:gd name="T26" fmla="*/ 10 w 12"/>
                <a:gd name="T27" fmla="*/ 4 h 10"/>
                <a:gd name="T28" fmla="*/ 12 w 12"/>
                <a:gd name="T29" fmla="*/ 2 h 10"/>
                <a:gd name="T30" fmla="*/ 12 w 12"/>
                <a:gd name="T31" fmla="*/ 0 h 10"/>
                <a:gd name="T32" fmla="*/ 12 w 12"/>
                <a:gd name="T33" fmla="*/ 0 h 10"/>
                <a:gd name="T34" fmla="*/ 10 w 12"/>
                <a:gd name="T35" fmla="*/ 0 h 10"/>
                <a:gd name="T36" fmla="*/ 8 w 12"/>
                <a:gd name="T37" fmla="*/ 0 h 10"/>
                <a:gd name="T38" fmla="*/ 8 w 12"/>
                <a:gd name="T3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8" name="Freeform 50144"/>
            <p:cNvSpPr>
              <a:spLocks/>
            </p:cNvSpPr>
            <p:nvPr/>
          </p:nvSpPr>
          <p:spPr bwMode="auto">
            <a:xfrm>
              <a:off x="689" y="815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0 w 18"/>
                <a:gd name="T3" fmla="*/ 22 h 22"/>
                <a:gd name="T4" fmla="*/ 4 w 18"/>
                <a:gd name="T5" fmla="*/ 16 h 22"/>
                <a:gd name="T6" fmla="*/ 6 w 18"/>
                <a:gd name="T7" fmla="*/ 14 h 22"/>
                <a:gd name="T8" fmla="*/ 10 w 18"/>
                <a:gd name="T9" fmla="*/ 16 h 22"/>
                <a:gd name="T10" fmla="*/ 10 w 18"/>
                <a:gd name="T11" fmla="*/ 16 h 22"/>
                <a:gd name="T12" fmla="*/ 12 w 18"/>
                <a:gd name="T13" fmla="*/ 12 h 22"/>
                <a:gd name="T14" fmla="*/ 14 w 18"/>
                <a:gd name="T15" fmla="*/ 10 h 22"/>
                <a:gd name="T16" fmla="*/ 18 w 18"/>
                <a:gd name="T17" fmla="*/ 10 h 22"/>
                <a:gd name="T18" fmla="*/ 18 w 18"/>
                <a:gd name="T19" fmla="*/ 10 h 22"/>
                <a:gd name="T20" fmla="*/ 18 w 18"/>
                <a:gd name="T21" fmla="*/ 8 h 22"/>
                <a:gd name="T22" fmla="*/ 16 w 18"/>
                <a:gd name="T23" fmla="*/ 8 h 22"/>
                <a:gd name="T24" fmla="*/ 14 w 18"/>
                <a:gd name="T25" fmla="*/ 8 h 22"/>
                <a:gd name="T26" fmla="*/ 14 w 18"/>
                <a:gd name="T27" fmla="*/ 6 h 22"/>
                <a:gd name="T28" fmla="*/ 14 w 18"/>
                <a:gd name="T29" fmla="*/ 6 h 22"/>
                <a:gd name="T30" fmla="*/ 8 w 18"/>
                <a:gd name="T31" fmla="*/ 8 h 22"/>
                <a:gd name="T32" fmla="*/ 6 w 18"/>
                <a:gd name="T33" fmla="*/ 8 h 22"/>
                <a:gd name="T34" fmla="*/ 4 w 18"/>
                <a:gd name="T35" fmla="*/ 6 h 22"/>
                <a:gd name="T36" fmla="*/ 4 w 18"/>
                <a:gd name="T37" fmla="*/ 6 h 22"/>
                <a:gd name="T38" fmla="*/ 6 w 18"/>
                <a:gd name="T39" fmla="*/ 2 h 22"/>
                <a:gd name="T40" fmla="*/ 4 w 18"/>
                <a:gd name="T41" fmla="*/ 0 h 22"/>
                <a:gd name="T42" fmla="*/ 2 w 18"/>
                <a:gd name="T43" fmla="*/ 0 h 22"/>
                <a:gd name="T44" fmla="*/ 2 w 18"/>
                <a:gd name="T45" fmla="*/ 0 h 22"/>
                <a:gd name="T46" fmla="*/ 2 w 18"/>
                <a:gd name="T47" fmla="*/ 6 h 22"/>
                <a:gd name="T48" fmla="*/ 0 w 18"/>
                <a:gd name="T49" fmla="*/ 10 h 22"/>
                <a:gd name="T50" fmla="*/ 0 w 18"/>
                <a:gd name="T51" fmla="*/ 16 h 22"/>
                <a:gd name="T52" fmla="*/ 0 w 18"/>
                <a:gd name="T53" fmla="*/ 22 h 22"/>
                <a:gd name="T54" fmla="*/ 0 w 18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22">
                  <a:moveTo>
                    <a:pt x="0" y="22"/>
                  </a:moveTo>
                  <a:lnTo>
                    <a:pt x="0" y="22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99" name="Freeform 50145"/>
            <p:cNvSpPr>
              <a:spLocks/>
            </p:cNvSpPr>
            <p:nvPr/>
          </p:nvSpPr>
          <p:spPr bwMode="auto">
            <a:xfrm>
              <a:off x="576" y="821"/>
              <a:ext cx="14" cy="10"/>
            </a:xfrm>
            <a:custGeom>
              <a:avLst/>
              <a:gdLst>
                <a:gd name="T0" fmla="*/ 12 w 14"/>
                <a:gd name="T1" fmla="*/ 8 h 10"/>
                <a:gd name="T2" fmla="*/ 12 w 14"/>
                <a:gd name="T3" fmla="*/ 8 h 10"/>
                <a:gd name="T4" fmla="*/ 14 w 14"/>
                <a:gd name="T5" fmla="*/ 4 h 10"/>
                <a:gd name="T6" fmla="*/ 14 w 14"/>
                <a:gd name="T7" fmla="*/ 2 h 10"/>
                <a:gd name="T8" fmla="*/ 12 w 14"/>
                <a:gd name="T9" fmla="*/ 0 h 10"/>
                <a:gd name="T10" fmla="*/ 12 w 14"/>
                <a:gd name="T11" fmla="*/ 0 h 10"/>
                <a:gd name="T12" fmla="*/ 8 w 14"/>
                <a:gd name="T13" fmla="*/ 4 h 10"/>
                <a:gd name="T14" fmla="*/ 8 w 14"/>
                <a:gd name="T15" fmla="*/ 4 h 10"/>
                <a:gd name="T16" fmla="*/ 8 w 14"/>
                <a:gd name="T17" fmla="*/ 2 h 10"/>
                <a:gd name="T18" fmla="*/ 6 w 14"/>
                <a:gd name="T19" fmla="*/ 2 h 10"/>
                <a:gd name="T20" fmla="*/ 4 w 14"/>
                <a:gd name="T21" fmla="*/ 2 h 10"/>
                <a:gd name="T22" fmla="*/ 4 w 14"/>
                <a:gd name="T23" fmla="*/ 0 h 10"/>
                <a:gd name="T24" fmla="*/ 4 w 14"/>
                <a:gd name="T25" fmla="*/ 0 h 10"/>
                <a:gd name="T26" fmla="*/ 0 w 14"/>
                <a:gd name="T27" fmla="*/ 10 h 10"/>
                <a:gd name="T28" fmla="*/ 0 w 14"/>
                <a:gd name="T29" fmla="*/ 10 h 10"/>
                <a:gd name="T30" fmla="*/ 6 w 14"/>
                <a:gd name="T31" fmla="*/ 8 h 10"/>
                <a:gd name="T32" fmla="*/ 12 w 14"/>
                <a:gd name="T33" fmla="*/ 8 h 10"/>
                <a:gd name="T34" fmla="*/ 12 w 14"/>
                <a:gd name="T3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0">
                  <a:moveTo>
                    <a:pt x="12" y="8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0" name="Freeform 50146"/>
            <p:cNvSpPr>
              <a:spLocks/>
            </p:cNvSpPr>
            <p:nvPr/>
          </p:nvSpPr>
          <p:spPr bwMode="auto">
            <a:xfrm>
              <a:off x="645" y="855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54 w 54"/>
                <a:gd name="T3" fmla="*/ 20 h 24"/>
                <a:gd name="T4" fmla="*/ 52 w 54"/>
                <a:gd name="T5" fmla="*/ 16 h 24"/>
                <a:gd name="T6" fmla="*/ 46 w 54"/>
                <a:gd name="T7" fmla="*/ 18 h 24"/>
                <a:gd name="T8" fmla="*/ 40 w 54"/>
                <a:gd name="T9" fmla="*/ 16 h 24"/>
                <a:gd name="T10" fmla="*/ 40 w 54"/>
                <a:gd name="T11" fmla="*/ 14 h 24"/>
                <a:gd name="T12" fmla="*/ 42 w 54"/>
                <a:gd name="T13" fmla="*/ 12 h 24"/>
                <a:gd name="T14" fmla="*/ 40 w 54"/>
                <a:gd name="T15" fmla="*/ 10 h 24"/>
                <a:gd name="T16" fmla="*/ 36 w 54"/>
                <a:gd name="T17" fmla="*/ 14 h 24"/>
                <a:gd name="T18" fmla="*/ 32 w 54"/>
                <a:gd name="T19" fmla="*/ 10 h 24"/>
                <a:gd name="T20" fmla="*/ 34 w 54"/>
                <a:gd name="T21" fmla="*/ 10 h 24"/>
                <a:gd name="T22" fmla="*/ 36 w 54"/>
                <a:gd name="T23" fmla="*/ 8 h 24"/>
                <a:gd name="T24" fmla="*/ 34 w 54"/>
                <a:gd name="T25" fmla="*/ 6 h 24"/>
                <a:gd name="T26" fmla="*/ 32 w 54"/>
                <a:gd name="T27" fmla="*/ 10 h 24"/>
                <a:gd name="T28" fmla="*/ 26 w 54"/>
                <a:gd name="T29" fmla="*/ 10 h 24"/>
                <a:gd name="T30" fmla="*/ 28 w 54"/>
                <a:gd name="T31" fmla="*/ 8 h 24"/>
                <a:gd name="T32" fmla="*/ 26 w 54"/>
                <a:gd name="T33" fmla="*/ 6 h 24"/>
                <a:gd name="T34" fmla="*/ 16 w 54"/>
                <a:gd name="T35" fmla="*/ 4 h 24"/>
                <a:gd name="T36" fmla="*/ 18 w 54"/>
                <a:gd name="T37" fmla="*/ 4 h 24"/>
                <a:gd name="T38" fmla="*/ 22 w 54"/>
                <a:gd name="T39" fmla="*/ 2 h 24"/>
                <a:gd name="T40" fmla="*/ 22 w 54"/>
                <a:gd name="T41" fmla="*/ 0 h 24"/>
                <a:gd name="T42" fmla="*/ 14 w 54"/>
                <a:gd name="T43" fmla="*/ 0 h 24"/>
                <a:gd name="T44" fmla="*/ 10 w 54"/>
                <a:gd name="T45" fmla="*/ 4 h 24"/>
                <a:gd name="T46" fmla="*/ 10 w 54"/>
                <a:gd name="T47" fmla="*/ 0 h 24"/>
                <a:gd name="T48" fmla="*/ 2 w 54"/>
                <a:gd name="T49" fmla="*/ 4 h 24"/>
                <a:gd name="T50" fmla="*/ 0 w 54"/>
                <a:gd name="T51" fmla="*/ 10 h 24"/>
                <a:gd name="T52" fmla="*/ 4 w 54"/>
                <a:gd name="T53" fmla="*/ 8 h 24"/>
                <a:gd name="T54" fmla="*/ 14 w 54"/>
                <a:gd name="T55" fmla="*/ 6 h 24"/>
                <a:gd name="T56" fmla="*/ 16 w 54"/>
                <a:gd name="T57" fmla="*/ 10 h 24"/>
                <a:gd name="T58" fmla="*/ 6 w 54"/>
                <a:gd name="T59" fmla="*/ 10 h 24"/>
                <a:gd name="T60" fmla="*/ 6 w 54"/>
                <a:gd name="T61" fmla="*/ 12 h 24"/>
                <a:gd name="T62" fmla="*/ 12 w 54"/>
                <a:gd name="T63" fmla="*/ 14 h 24"/>
                <a:gd name="T64" fmla="*/ 22 w 54"/>
                <a:gd name="T65" fmla="*/ 10 h 24"/>
                <a:gd name="T66" fmla="*/ 24 w 54"/>
                <a:gd name="T67" fmla="*/ 12 h 24"/>
                <a:gd name="T68" fmla="*/ 28 w 54"/>
                <a:gd name="T69" fmla="*/ 12 h 24"/>
                <a:gd name="T70" fmla="*/ 28 w 54"/>
                <a:gd name="T71" fmla="*/ 18 h 24"/>
                <a:gd name="T72" fmla="*/ 34 w 54"/>
                <a:gd name="T73" fmla="*/ 20 h 24"/>
                <a:gd name="T74" fmla="*/ 38 w 54"/>
                <a:gd name="T75" fmla="*/ 18 h 24"/>
                <a:gd name="T76" fmla="*/ 38 w 54"/>
                <a:gd name="T77" fmla="*/ 22 h 24"/>
                <a:gd name="T78" fmla="*/ 40 w 54"/>
                <a:gd name="T79" fmla="*/ 24 h 24"/>
                <a:gd name="T80" fmla="*/ 48 w 54"/>
                <a:gd name="T81" fmla="*/ 20 h 24"/>
                <a:gd name="T82" fmla="*/ 48 w 54"/>
                <a:gd name="T83" fmla="*/ 24 h 24"/>
                <a:gd name="T84" fmla="*/ 52 w 54"/>
                <a:gd name="T85" fmla="*/ 24 h 24"/>
                <a:gd name="T86" fmla="*/ 54 w 54"/>
                <a:gd name="T8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4" y="2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EC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1" name="Freeform 50147"/>
            <p:cNvSpPr>
              <a:spLocks/>
            </p:cNvSpPr>
            <p:nvPr/>
          </p:nvSpPr>
          <p:spPr bwMode="auto">
            <a:xfrm>
              <a:off x="470" y="372"/>
              <a:ext cx="8" cy="12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8 w 8"/>
                <a:gd name="T5" fmla="*/ 8 h 12"/>
                <a:gd name="T6" fmla="*/ 8 w 8"/>
                <a:gd name="T7" fmla="*/ 2 h 12"/>
                <a:gd name="T8" fmla="*/ 8 w 8"/>
                <a:gd name="T9" fmla="*/ 0 h 12"/>
                <a:gd name="T10" fmla="*/ 8 w 8"/>
                <a:gd name="T11" fmla="*/ 0 h 12"/>
                <a:gd name="T12" fmla="*/ 0 w 8"/>
                <a:gd name="T13" fmla="*/ 4 h 12"/>
                <a:gd name="T14" fmla="*/ 0 w 8"/>
                <a:gd name="T15" fmla="*/ 4 h 12"/>
                <a:gd name="T16" fmla="*/ 0 w 8"/>
                <a:gd name="T17" fmla="*/ 4 h 12"/>
                <a:gd name="T18" fmla="*/ 4 w 8"/>
                <a:gd name="T19" fmla="*/ 4 h 12"/>
                <a:gd name="T20" fmla="*/ 6 w 8"/>
                <a:gd name="T21" fmla="*/ 6 h 12"/>
                <a:gd name="T22" fmla="*/ 8 w 8"/>
                <a:gd name="T23" fmla="*/ 12 h 12"/>
                <a:gd name="T24" fmla="*/ 8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2" name="Freeform 50148"/>
            <p:cNvSpPr>
              <a:spLocks/>
            </p:cNvSpPr>
            <p:nvPr/>
          </p:nvSpPr>
          <p:spPr bwMode="auto">
            <a:xfrm>
              <a:off x="426" y="450"/>
              <a:ext cx="12" cy="12"/>
            </a:xfrm>
            <a:custGeom>
              <a:avLst/>
              <a:gdLst>
                <a:gd name="T0" fmla="*/ 12 w 12"/>
                <a:gd name="T1" fmla="*/ 4 h 12"/>
                <a:gd name="T2" fmla="*/ 12 w 12"/>
                <a:gd name="T3" fmla="*/ 4 h 12"/>
                <a:gd name="T4" fmla="*/ 10 w 12"/>
                <a:gd name="T5" fmla="*/ 2 h 12"/>
                <a:gd name="T6" fmla="*/ 6 w 12"/>
                <a:gd name="T7" fmla="*/ 2 h 12"/>
                <a:gd name="T8" fmla="*/ 4 w 12"/>
                <a:gd name="T9" fmla="*/ 2 h 12"/>
                <a:gd name="T10" fmla="*/ 2 w 12"/>
                <a:gd name="T11" fmla="*/ 0 h 12"/>
                <a:gd name="T12" fmla="*/ 2 w 12"/>
                <a:gd name="T13" fmla="*/ 0 h 12"/>
                <a:gd name="T14" fmla="*/ 0 w 12"/>
                <a:gd name="T15" fmla="*/ 6 h 12"/>
                <a:gd name="T16" fmla="*/ 2 w 12"/>
                <a:gd name="T17" fmla="*/ 12 h 12"/>
                <a:gd name="T18" fmla="*/ 2 w 12"/>
                <a:gd name="T19" fmla="*/ 12 h 12"/>
                <a:gd name="T20" fmla="*/ 6 w 12"/>
                <a:gd name="T21" fmla="*/ 12 h 12"/>
                <a:gd name="T22" fmla="*/ 8 w 12"/>
                <a:gd name="T23" fmla="*/ 10 h 12"/>
                <a:gd name="T24" fmla="*/ 12 w 12"/>
                <a:gd name="T25" fmla="*/ 4 h 12"/>
                <a:gd name="T26" fmla="*/ 12 w 12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12" y="4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3" name="Freeform 50149"/>
            <p:cNvSpPr>
              <a:spLocks/>
            </p:cNvSpPr>
            <p:nvPr/>
          </p:nvSpPr>
          <p:spPr bwMode="auto">
            <a:xfrm>
              <a:off x="819" y="464"/>
              <a:ext cx="18" cy="14"/>
            </a:xfrm>
            <a:custGeom>
              <a:avLst/>
              <a:gdLst>
                <a:gd name="T0" fmla="*/ 10 w 18"/>
                <a:gd name="T1" fmla="*/ 14 h 14"/>
                <a:gd name="T2" fmla="*/ 10 w 18"/>
                <a:gd name="T3" fmla="*/ 14 h 14"/>
                <a:gd name="T4" fmla="*/ 12 w 18"/>
                <a:gd name="T5" fmla="*/ 12 h 14"/>
                <a:gd name="T6" fmla="*/ 14 w 18"/>
                <a:gd name="T7" fmla="*/ 10 h 14"/>
                <a:gd name="T8" fmla="*/ 16 w 18"/>
                <a:gd name="T9" fmla="*/ 10 h 14"/>
                <a:gd name="T10" fmla="*/ 18 w 18"/>
                <a:gd name="T11" fmla="*/ 8 h 14"/>
                <a:gd name="T12" fmla="*/ 18 w 18"/>
                <a:gd name="T13" fmla="*/ 8 h 14"/>
                <a:gd name="T14" fmla="*/ 16 w 18"/>
                <a:gd name="T15" fmla="*/ 6 h 14"/>
                <a:gd name="T16" fmla="*/ 16 w 18"/>
                <a:gd name="T17" fmla="*/ 6 h 14"/>
                <a:gd name="T18" fmla="*/ 16 w 18"/>
                <a:gd name="T19" fmla="*/ 0 h 14"/>
                <a:gd name="T20" fmla="*/ 16 w 18"/>
                <a:gd name="T21" fmla="*/ 0 h 14"/>
                <a:gd name="T22" fmla="*/ 12 w 18"/>
                <a:gd name="T23" fmla="*/ 2 h 14"/>
                <a:gd name="T24" fmla="*/ 8 w 18"/>
                <a:gd name="T25" fmla="*/ 0 h 14"/>
                <a:gd name="T26" fmla="*/ 4 w 18"/>
                <a:gd name="T27" fmla="*/ 0 h 14"/>
                <a:gd name="T28" fmla="*/ 0 w 18"/>
                <a:gd name="T29" fmla="*/ 2 h 14"/>
                <a:gd name="T30" fmla="*/ 0 w 18"/>
                <a:gd name="T31" fmla="*/ 2 h 14"/>
                <a:gd name="T32" fmla="*/ 2 w 18"/>
                <a:gd name="T33" fmla="*/ 6 h 14"/>
                <a:gd name="T34" fmla="*/ 4 w 18"/>
                <a:gd name="T35" fmla="*/ 8 h 14"/>
                <a:gd name="T36" fmla="*/ 8 w 18"/>
                <a:gd name="T37" fmla="*/ 10 h 14"/>
                <a:gd name="T38" fmla="*/ 10 w 18"/>
                <a:gd name="T39" fmla="*/ 14 h 14"/>
                <a:gd name="T40" fmla="*/ 10 w 18"/>
                <a:gd name="T4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4">
                  <a:moveTo>
                    <a:pt x="10" y="14"/>
                  </a:move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4" name="Freeform 50150"/>
            <p:cNvSpPr>
              <a:spLocks/>
            </p:cNvSpPr>
            <p:nvPr/>
          </p:nvSpPr>
          <p:spPr bwMode="auto">
            <a:xfrm>
              <a:off x="394" y="498"/>
              <a:ext cx="12" cy="14"/>
            </a:xfrm>
            <a:custGeom>
              <a:avLst/>
              <a:gdLst>
                <a:gd name="T0" fmla="*/ 0 w 12"/>
                <a:gd name="T1" fmla="*/ 14 h 14"/>
                <a:gd name="T2" fmla="*/ 0 w 12"/>
                <a:gd name="T3" fmla="*/ 14 h 14"/>
                <a:gd name="T4" fmla="*/ 4 w 12"/>
                <a:gd name="T5" fmla="*/ 12 h 14"/>
                <a:gd name="T6" fmla="*/ 10 w 12"/>
                <a:gd name="T7" fmla="*/ 12 h 14"/>
                <a:gd name="T8" fmla="*/ 10 w 12"/>
                <a:gd name="T9" fmla="*/ 12 h 14"/>
                <a:gd name="T10" fmla="*/ 12 w 12"/>
                <a:gd name="T11" fmla="*/ 6 h 14"/>
                <a:gd name="T12" fmla="*/ 12 w 12"/>
                <a:gd name="T13" fmla="*/ 2 h 14"/>
                <a:gd name="T14" fmla="*/ 10 w 12"/>
                <a:gd name="T15" fmla="*/ 0 h 14"/>
                <a:gd name="T16" fmla="*/ 10 w 12"/>
                <a:gd name="T17" fmla="*/ 0 h 14"/>
                <a:gd name="T18" fmla="*/ 8 w 12"/>
                <a:gd name="T19" fmla="*/ 2 h 14"/>
                <a:gd name="T20" fmla="*/ 10 w 12"/>
                <a:gd name="T21" fmla="*/ 6 h 14"/>
                <a:gd name="T22" fmla="*/ 10 w 12"/>
                <a:gd name="T23" fmla="*/ 6 h 14"/>
                <a:gd name="T24" fmla="*/ 4 w 12"/>
                <a:gd name="T25" fmla="*/ 8 h 14"/>
                <a:gd name="T26" fmla="*/ 0 w 12"/>
                <a:gd name="T27" fmla="*/ 14 h 14"/>
                <a:gd name="T28" fmla="*/ 0 w 12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5" name="Freeform 50151"/>
            <p:cNvSpPr>
              <a:spLocks noEditPoints="1"/>
            </p:cNvSpPr>
            <p:nvPr/>
          </p:nvSpPr>
          <p:spPr bwMode="auto">
            <a:xfrm>
              <a:off x="454" y="510"/>
              <a:ext cx="38" cy="36"/>
            </a:xfrm>
            <a:custGeom>
              <a:avLst/>
              <a:gdLst>
                <a:gd name="T0" fmla="*/ 10 w 38"/>
                <a:gd name="T1" fmla="*/ 30 h 36"/>
                <a:gd name="T2" fmla="*/ 10 w 38"/>
                <a:gd name="T3" fmla="*/ 34 h 36"/>
                <a:gd name="T4" fmla="*/ 14 w 38"/>
                <a:gd name="T5" fmla="*/ 34 h 36"/>
                <a:gd name="T6" fmla="*/ 16 w 38"/>
                <a:gd name="T7" fmla="*/ 36 h 36"/>
                <a:gd name="T8" fmla="*/ 16 w 38"/>
                <a:gd name="T9" fmla="*/ 32 h 36"/>
                <a:gd name="T10" fmla="*/ 16 w 38"/>
                <a:gd name="T11" fmla="*/ 30 h 36"/>
                <a:gd name="T12" fmla="*/ 26 w 38"/>
                <a:gd name="T13" fmla="*/ 28 h 36"/>
                <a:gd name="T14" fmla="*/ 38 w 38"/>
                <a:gd name="T15" fmla="*/ 24 h 36"/>
                <a:gd name="T16" fmla="*/ 34 w 38"/>
                <a:gd name="T17" fmla="*/ 16 h 36"/>
                <a:gd name="T18" fmla="*/ 30 w 38"/>
                <a:gd name="T19" fmla="*/ 16 h 36"/>
                <a:gd name="T20" fmla="*/ 30 w 38"/>
                <a:gd name="T21" fmla="*/ 12 h 36"/>
                <a:gd name="T22" fmla="*/ 16 w 38"/>
                <a:gd name="T23" fmla="*/ 10 h 36"/>
                <a:gd name="T24" fmla="*/ 18 w 38"/>
                <a:gd name="T25" fmla="*/ 8 h 36"/>
                <a:gd name="T26" fmla="*/ 18 w 38"/>
                <a:gd name="T27" fmla="*/ 6 h 36"/>
                <a:gd name="T28" fmla="*/ 14 w 38"/>
                <a:gd name="T29" fmla="*/ 8 h 36"/>
                <a:gd name="T30" fmla="*/ 14 w 38"/>
                <a:gd name="T31" fmla="*/ 6 h 36"/>
                <a:gd name="T32" fmla="*/ 16 w 38"/>
                <a:gd name="T33" fmla="*/ 2 h 36"/>
                <a:gd name="T34" fmla="*/ 16 w 38"/>
                <a:gd name="T35" fmla="*/ 0 h 36"/>
                <a:gd name="T36" fmla="*/ 12 w 38"/>
                <a:gd name="T37" fmla="*/ 2 h 36"/>
                <a:gd name="T38" fmla="*/ 8 w 38"/>
                <a:gd name="T39" fmla="*/ 6 h 36"/>
                <a:gd name="T40" fmla="*/ 8 w 38"/>
                <a:gd name="T41" fmla="*/ 2 h 36"/>
                <a:gd name="T42" fmla="*/ 6 w 38"/>
                <a:gd name="T43" fmla="*/ 0 h 36"/>
                <a:gd name="T44" fmla="*/ 4 w 38"/>
                <a:gd name="T45" fmla="*/ 6 h 36"/>
                <a:gd name="T46" fmla="*/ 2 w 38"/>
                <a:gd name="T47" fmla="*/ 12 h 36"/>
                <a:gd name="T48" fmla="*/ 12 w 38"/>
                <a:gd name="T49" fmla="*/ 14 h 36"/>
                <a:gd name="T50" fmla="*/ 8 w 38"/>
                <a:gd name="T51" fmla="*/ 20 h 36"/>
                <a:gd name="T52" fmla="*/ 0 w 38"/>
                <a:gd name="T53" fmla="*/ 24 h 36"/>
                <a:gd name="T54" fmla="*/ 2 w 38"/>
                <a:gd name="T55" fmla="*/ 28 h 36"/>
                <a:gd name="T56" fmla="*/ 2 w 38"/>
                <a:gd name="T57" fmla="*/ 30 h 36"/>
                <a:gd name="T58" fmla="*/ 10 w 38"/>
                <a:gd name="T59" fmla="*/ 30 h 36"/>
                <a:gd name="T60" fmla="*/ 30 w 38"/>
                <a:gd name="T61" fmla="*/ 18 h 36"/>
                <a:gd name="T62" fmla="*/ 26 w 38"/>
                <a:gd name="T63" fmla="*/ 24 h 36"/>
                <a:gd name="T64" fmla="*/ 24 w 38"/>
                <a:gd name="T65" fmla="*/ 28 h 36"/>
                <a:gd name="T66" fmla="*/ 22 w 38"/>
                <a:gd name="T67" fmla="*/ 24 h 36"/>
                <a:gd name="T68" fmla="*/ 26 w 38"/>
                <a:gd name="T69" fmla="*/ 22 h 36"/>
                <a:gd name="T70" fmla="*/ 24 w 38"/>
                <a:gd name="T71" fmla="*/ 20 h 36"/>
                <a:gd name="T72" fmla="*/ 18 w 38"/>
                <a:gd name="T73" fmla="*/ 18 h 36"/>
                <a:gd name="T74" fmla="*/ 20 w 38"/>
                <a:gd name="T75" fmla="*/ 16 h 36"/>
                <a:gd name="T76" fmla="*/ 30 w 38"/>
                <a:gd name="T77" fmla="*/ 18 h 36"/>
                <a:gd name="T78" fmla="*/ 20 w 38"/>
                <a:gd name="T79" fmla="*/ 22 h 36"/>
                <a:gd name="T80" fmla="*/ 18 w 38"/>
                <a:gd name="T81" fmla="*/ 24 h 36"/>
                <a:gd name="T82" fmla="*/ 12 w 38"/>
                <a:gd name="T83" fmla="*/ 20 h 36"/>
                <a:gd name="T84" fmla="*/ 18 w 38"/>
                <a:gd name="T85" fmla="*/ 20 h 36"/>
                <a:gd name="T86" fmla="*/ 20 w 38"/>
                <a:gd name="T87" fmla="*/ 22 h 36"/>
                <a:gd name="T88" fmla="*/ 14 w 38"/>
                <a:gd name="T89" fmla="*/ 16 h 36"/>
                <a:gd name="T90" fmla="*/ 16 w 38"/>
                <a:gd name="T91" fmla="*/ 18 h 36"/>
                <a:gd name="T92" fmla="*/ 10 w 38"/>
                <a:gd name="T93" fmla="*/ 20 h 36"/>
                <a:gd name="T94" fmla="*/ 10 w 38"/>
                <a:gd name="T95" fmla="*/ 18 h 36"/>
                <a:gd name="T96" fmla="*/ 14 w 38"/>
                <a:gd name="T97" fmla="*/ 18 h 36"/>
                <a:gd name="T98" fmla="*/ 14 w 38"/>
                <a:gd name="T9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36">
                  <a:moveTo>
                    <a:pt x="10" y="30"/>
                  </a:moveTo>
                  <a:lnTo>
                    <a:pt x="10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10" y="30"/>
                  </a:lnTo>
                  <a:close/>
                  <a:moveTo>
                    <a:pt x="30" y="18"/>
                  </a:moveTo>
                  <a:lnTo>
                    <a:pt x="30" y="18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close/>
                  <a:moveTo>
                    <a:pt x="20" y="22"/>
                  </a:moveTo>
                  <a:lnTo>
                    <a:pt x="20" y="22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6" name="Freeform 50152"/>
            <p:cNvSpPr>
              <a:spLocks noEditPoints="1"/>
            </p:cNvSpPr>
            <p:nvPr/>
          </p:nvSpPr>
          <p:spPr bwMode="auto">
            <a:xfrm>
              <a:off x="354" y="544"/>
              <a:ext cx="74" cy="37"/>
            </a:xfrm>
            <a:custGeom>
              <a:avLst/>
              <a:gdLst>
                <a:gd name="T0" fmla="*/ 74 w 74"/>
                <a:gd name="T1" fmla="*/ 10 h 37"/>
                <a:gd name="T2" fmla="*/ 68 w 74"/>
                <a:gd name="T3" fmla="*/ 12 h 37"/>
                <a:gd name="T4" fmla="*/ 68 w 74"/>
                <a:gd name="T5" fmla="*/ 8 h 37"/>
                <a:gd name="T6" fmla="*/ 62 w 74"/>
                <a:gd name="T7" fmla="*/ 6 h 37"/>
                <a:gd name="T8" fmla="*/ 60 w 74"/>
                <a:gd name="T9" fmla="*/ 4 h 37"/>
                <a:gd name="T10" fmla="*/ 44 w 74"/>
                <a:gd name="T11" fmla="*/ 8 h 37"/>
                <a:gd name="T12" fmla="*/ 28 w 74"/>
                <a:gd name="T13" fmla="*/ 10 h 37"/>
                <a:gd name="T14" fmla="*/ 28 w 74"/>
                <a:gd name="T15" fmla="*/ 8 h 37"/>
                <a:gd name="T16" fmla="*/ 26 w 74"/>
                <a:gd name="T17" fmla="*/ 4 h 37"/>
                <a:gd name="T18" fmla="*/ 22 w 74"/>
                <a:gd name="T19" fmla="*/ 6 h 37"/>
                <a:gd name="T20" fmla="*/ 18 w 74"/>
                <a:gd name="T21" fmla="*/ 0 h 37"/>
                <a:gd name="T22" fmla="*/ 12 w 74"/>
                <a:gd name="T23" fmla="*/ 0 h 37"/>
                <a:gd name="T24" fmla="*/ 6 w 74"/>
                <a:gd name="T25" fmla="*/ 0 h 37"/>
                <a:gd name="T26" fmla="*/ 6 w 74"/>
                <a:gd name="T27" fmla="*/ 2 h 37"/>
                <a:gd name="T28" fmla="*/ 6 w 74"/>
                <a:gd name="T29" fmla="*/ 6 h 37"/>
                <a:gd name="T30" fmla="*/ 8 w 74"/>
                <a:gd name="T31" fmla="*/ 4 h 37"/>
                <a:gd name="T32" fmla="*/ 10 w 74"/>
                <a:gd name="T33" fmla="*/ 2 h 37"/>
                <a:gd name="T34" fmla="*/ 14 w 74"/>
                <a:gd name="T35" fmla="*/ 16 h 37"/>
                <a:gd name="T36" fmla="*/ 14 w 74"/>
                <a:gd name="T37" fmla="*/ 14 h 37"/>
                <a:gd name="T38" fmla="*/ 16 w 74"/>
                <a:gd name="T39" fmla="*/ 12 h 37"/>
                <a:gd name="T40" fmla="*/ 18 w 74"/>
                <a:gd name="T41" fmla="*/ 14 h 37"/>
                <a:gd name="T42" fmla="*/ 16 w 74"/>
                <a:gd name="T43" fmla="*/ 18 h 37"/>
                <a:gd name="T44" fmla="*/ 6 w 74"/>
                <a:gd name="T45" fmla="*/ 22 h 37"/>
                <a:gd name="T46" fmla="*/ 0 w 74"/>
                <a:gd name="T47" fmla="*/ 26 h 37"/>
                <a:gd name="T48" fmla="*/ 4 w 74"/>
                <a:gd name="T49" fmla="*/ 28 h 37"/>
                <a:gd name="T50" fmla="*/ 4 w 74"/>
                <a:gd name="T51" fmla="*/ 31 h 37"/>
                <a:gd name="T52" fmla="*/ 14 w 74"/>
                <a:gd name="T53" fmla="*/ 28 h 37"/>
                <a:gd name="T54" fmla="*/ 14 w 74"/>
                <a:gd name="T55" fmla="*/ 31 h 37"/>
                <a:gd name="T56" fmla="*/ 20 w 74"/>
                <a:gd name="T57" fmla="*/ 29 h 37"/>
                <a:gd name="T58" fmla="*/ 24 w 74"/>
                <a:gd name="T59" fmla="*/ 31 h 37"/>
                <a:gd name="T60" fmla="*/ 26 w 74"/>
                <a:gd name="T61" fmla="*/ 29 h 37"/>
                <a:gd name="T62" fmla="*/ 34 w 74"/>
                <a:gd name="T63" fmla="*/ 29 h 37"/>
                <a:gd name="T64" fmla="*/ 30 w 74"/>
                <a:gd name="T65" fmla="*/ 33 h 37"/>
                <a:gd name="T66" fmla="*/ 26 w 74"/>
                <a:gd name="T67" fmla="*/ 37 h 37"/>
                <a:gd name="T68" fmla="*/ 32 w 74"/>
                <a:gd name="T69" fmla="*/ 35 h 37"/>
                <a:gd name="T70" fmla="*/ 36 w 74"/>
                <a:gd name="T71" fmla="*/ 33 h 37"/>
                <a:gd name="T72" fmla="*/ 36 w 74"/>
                <a:gd name="T73" fmla="*/ 35 h 37"/>
                <a:gd name="T74" fmla="*/ 38 w 74"/>
                <a:gd name="T75" fmla="*/ 37 h 37"/>
                <a:gd name="T76" fmla="*/ 38 w 74"/>
                <a:gd name="T77" fmla="*/ 35 h 37"/>
                <a:gd name="T78" fmla="*/ 40 w 74"/>
                <a:gd name="T79" fmla="*/ 33 h 37"/>
                <a:gd name="T80" fmla="*/ 38 w 74"/>
                <a:gd name="T81" fmla="*/ 28 h 37"/>
                <a:gd name="T82" fmla="*/ 42 w 74"/>
                <a:gd name="T83" fmla="*/ 24 h 37"/>
                <a:gd name="T84" fmla="*/ 42 w 74"/>
                <a:gd name="T85" fmla="*/ 28 h 37"/>
                <a:gd name="T86" fmla="*/ 48 w 74"/>
                <a:gd name="T87" fmla="*/ 26 h 37"/>
                <a:gd name="T88" fmla="*/ 48 w 74"/>
                <a:gd name="T89" fmla="*/ 24 h 37"/>
                <a:gd name="T90" fmla="*/ 46 w 74"/>
                <a:gd name="T91" fmla="*/ 22 h 37"/>
                <a:gd name="T92" fmla="*/ 46 w 74"/>
                <a:gd name="T93" fmla="*/ 20 h 37"/>
                <a:gd name="T94" fmla="*/ 56 w 74"/>
                <a:gd name="T95" fmla="*/ 16 h 37"/>
                <a:gd name="T96" fmla="*/ 68 w 74"/>
                <a:gd name="T97" fmla="*/ 18 h 37"/>
                <a:gd name="T98" fmla="*/ 72 w 74"/>
                <a:gd name="T99" fmla="*/ 14 h 37"/>
                <a:gd name="T100" fmla="*/ 74 w 74"/>
                <a:gd name="T101" fmla="*/ 10 h 37"/>
                <a:gd name="T102" fmla="*/ 26 w 74"/>
                <a:gd name="T103" fmla="*/ 18 h 37"/>
                <a:gd name="T104" fmla="*/ 22 w 74"/>
                <a:gd name="T105" fmla="*/ 16 h 37"/>
                <a:gd name="T106" fmla="*/ 24 w 74"/>
                <a:gd name="T107" fmla="*/ 16 h 37"/>
                <a:gd name="T108" fmla="*/ 26 w 74"/>
                <a:gd name="T109" fmla="*/ 14 h 37"/>
                <a:gd name="T110" fmla="*/ 26 w 74"/>
                <a:gd name="T111" fmla="*/ 18 h 37"/>
                <a:gd name="T112" fmla="*/ 28 w 74"/>
                <a:gd name="T113" fmla="*/ 24 h 37"/>
                <a:gd name="T114" fmla="*/ 30 w 74"/>
                <a:gd name="T115" fmla="*/ 20 h 37"/>
                <a:gd name="T116" fmla="*/ 30 w 74"/>
                <a:gd name="T117" fmla="*/ 22 h 37"/>
                <a:gd name="T118" fmla="*/ 28 w 74"/>
                <a:gd name="T11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" h="37">
                  <a:moveTo>
                    <a:pt x="74" y="10"/>
                  </a:moveTo>
                  <a:lnTo>
                    <a:pt x="74" y="10"/>
                  </a:lnTo>
                  <a:lnTo>
                    <a:pt x="70" y="1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2" y="8"/>
                  </a:lnTo>
                  <a:lnTo>
                    <a:pt x="44" y="8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6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9"/>
                  </a:lnTo>
                  <a:lnTo>
                    <a:pt x="28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0" y="33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5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50" y="18"/>
                  </a:lnTo>
                  <a:lnTo>
                    <a:pt x="56" y="16"/>
                  </a:lnTo>
                  <a:lnTo>
                    <a:pt x="62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4" y="10"/>
                  </a:lnTo>
                  <a:close/>
                  <a:moveTo>
                    <a:pt x="26" y="18"/>
                  </a:moveTo>
                  <a:lnTo>
                    <a:pt x="26" y="18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close/>
                  <a:moveTo>
                    <a:pt x="28" y="24"/>
                  </a:moveTo>
                  <a:lnTo>
                    <a:pt x="28" y="24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7" name="Freeform 50153"/>
            <p:cNvSpPr>
              <a:spLocks/>
            </p:cNvSpPr>
            <p:nvPr/>
          </p:nvSpPr>
          <p:spPr bwMode="auto">
            <a:xfrm>
              <a:off x="486" y="607"/>
              <a:ext cx="10" cy="6"/>
            </a:xfrm>
            <a:custGeom>
              <a:avLst/>
              <a:gdLst>
                <a:gd name="T0" fmla="*/ 0 w 10"/>
                <a:gd name="T1" fmla="*/ 4 h 6"/>
                <a:gd name="T2" fmla="*/ 0 w 10"/>
                <a:gd name="T3" fmla="*/ 4 h 6"/>
                <a:gd name="T4" fmla="*/ 6 w 10"/>
                <a:gd name="T5" fmla="*/ 4 h 6"/>
                <a:gd name="T6" fmla="*/ 10 w 10"/>
                <a:gd name="T7" fmla="*/ 6 h 6"/>
                <a:gd name="T8" fmla="*/ 10 w 10"/>
                <a:gd name="T9" fmla="*/ 6 h 6"/>
                <a:gd name="T10" fmla="*/ 8 w 10"/>
                <a:gd name="T11" fmla="*/ 2 h 6"/>
                <a:gd name="T12" fmla="*/ 4 w 10"/>
                <a:gd name="T13" fmla="*/ 0 h 6"/>
                <a:gd name="T14" fmla="*/ 2 w 10"/>
                <a:gd name="T15" fmla="*/ 2 h 6"/>
                <a:gd name="T16" fmla="*/ 0 w 10"/>
                <a:gd name="T17" fmla="*/ 4 h 6"/>
                <a:gd name="T18" fmla="*/ 0 w 10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8" name="Freeform 50154"/>
            <p:cNvSpPr>
              <a:spLocks/>
            </p:cNvSpPr>
            <p:nvPr/>
          </p:nvSpPr>
          <p:spPr bwMode="auto">
            <a:xfrm>
              <a:off x="731" y="615"/>
              <a:ext cx="14" cy="10"/>
            </a:xfrm>
            <a:custGeom>
              <a:avLst/>
              <a:gdLst>
                <a:gd name="T0" fmla="*/ 4 w 14"/>
                <a:gd name="T1" fmla="*/ 6 h 10"/>
                <a:gd name="T2" fmla="*/ 4 w 14"/>
                <a:gd name="T3" fmla="*/ 6 h 10"/>
                <a:gd name="T4" fmla="*/ 6 w 14"/>
                <a:gd name="T5" fmla="*/ 2 h 10"/>
                <a:gd name="T6" fmla="*/ 8 w 14"/>
                <a:gd name="T7" fmla="*/ 2 h 10"/>
                <a:gd name="T8" fmla="*/ 8 w 14"/>
                <a:gd name="T9" fmla="*/ 0 h 10"/>
                <a:gd name="T10" fmla="*/ 8 w 14"/>
                <a:gd name="T11" fmla="*/ 0 h 10"/>
                <a:gd name="T12" fmla="*/ 4 w 14"/>
                <a:gd name="T13" fmla="*/ 0 h 10"/>
                <a:gd name="T14" fmla="*/ 0 w 14"/>
                <a:gd name="T15" fmla="*/ 2 h 10"/>
                <a:gd name="T16" fmla="*/ 0 w 14"/>
                <a:gd name="T17" fmla="*/ 2 h 10"/>
                <a:gd name="T18" fmla="*/ 2 w 14"/>
                <a:gd name="T19" fmla="*/ 4 h 10"/>
                <a:gd name="T20" fmla="*/ 4 w 14"/>
                <a:gd name="T21" fmla="*/ 10 h 10"/>
                <a:gd name="T22" fmla="*/ 4 w 14"/>
                <a:gd name="T23" fmla="*/ 10 h 10"/>
                <a:gd name="T24" fmla="*/ 6 w 14"/>
                <a:gd name="T25" fmla="*/ 8 h 10"/>
                <a:gd name="T26" fmla="*/ 10 w 14"/>
                <a:gd name="T27" fmla="*/ 10 h 10"/>
                <a:gd name="T28" fmla="*/ 12 w 14"/>
                <a:gd name="T29" fmla="*/ 10 h 10"/>
                <a:gd name="T30" fmla="*/ 14 w 14"/>
                <a:gd name="T31" fmla="*/ 6 h 10"/>
                <a:gd name="T32" fmla="*/ 14 w 14"/>
                <a:gd name="T33" fmla="*/ 6 h 10"/>
                <a:gd name="T34" fmla="*/ 8 w 14"/>
                <a:gd name="T35" fmla="*/ 6 h 10"/>
                <a:gd name="T36" fmla="*/ 6 w 14"/>
                <a:gd name="T37" fmla="*/ 6 h 10"/>
                <a:gd name="T38" fmla="*/ 4 w 14"/>
                <a:gd name="T39" fmla="*/ 6 h 10"/>
                <a:gd name="T40" fmla="*/ 4 w 14"/>
                <a:gd name="T4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0">
                  <a:moveTo>
                    <a:pt x="4" y="6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09" name="Freeform 50155"/>
            <p:cNvSpPr>
              <a:spLocks noEditPoints="1"/>
            </p:cNvSpPr>
            <p:nvPr/>
          </p:nvSpPr>
          <p:spPr bwMode="auto">
            <a:xfrm>
              <a:off x="823" y="619"/>
              <a:ext cx="38" cy="14"/>
            </a:xfrm>
            <a:custGeom>
              <a:avLst/>
              <a:gdLst>
                <a:gd name="T0" fmla="*/ 0 w 38"/>
                <a:gd name="T1" fmla="*/ 6 h 14"/>
                <a:gd name="T2" fmla="*/ 0 w 38"/>
                <a:gd name="T3" fmla="*/ 6 h 14"/>
                <a:gd name="T4" fmla="*/ 8 w 38"/>
                <a:gd name="T5" fmla="*/ 6 h 14"/>
                <a:gd name="T6" fmla="*/ 16 w 38"/>
                <a:gd name="T7" fmla="*/ 6 h 14"/>
                <a:gd name="T8" fmla="*/ 16 w 38"/>
                <a:gd name="T9" fmla="*/ 6 h 14"/>
                <a:gd name="T10" fmla="*/ 16 w 38"/>
                <a:gd name="T11" fmla="*/ 8 h 14"/>
                <a:gd name="T12" fmla="*/ 14 w 38"/>
                <a:gd name="T13" fmla="*/ 8 h 14"/>
                <a:gd name="T14" fmla="*/ 10 w 38"/>
                <a:gd name="T15" fmla="*/ 8 h 14"/>
                <a:gd name="T16" fmla="*/ 10 w 38"/>
                <a:gd name="T17" fmla="*/ 10 h 14"/>
                <a:gd name="T18" fmla="*/ 10 w 38"/>
                <a:gd name="T19" fmla="*/ 10 h 14"/>
                <a:gd name="T20" fmla="*/ 22 w 38"/>
                <a:gd name="T21" fmla="*/ 12 h 14"/>
                <a:gd name="T22" fmla="*/ 28 w 38"/>
                <a:gd name="T23" fmla="*/ 12 h 14"/>
                <a:gd name="T24" fmla="*/ 32 w 38"/>
                <a:gd name="T25" fmla="*/ 14 h 14"/>
                <a:gd name="T26" fmla="*/ 32 w 38"/>
                <a:gd name="T27" fmla="*/ 14 h 14"/>
                <a:gd name="T28" fmla="*/ 36 w 38"/>
                <a:gd name="T29" fmla="*/ 12 h 14"/>
                <a:gd name="T30" fmla="*/ 38 w 38"/>
                <a:gd name="T31" fmla="*/ 8 h 14"/>
                <a:gd name="T32" fmla="*/ 38 w 38"/>
                <a:gd name="T33" fmla="*/ 8 h 14"/>
                <a:gd name="T34" fmla="*/ 34 w 38"/>
                <a:gd name="T35" fmla="*/ 8 h 14"/>
                <a:gd name="T36" fmla="*/ 32 w 38"/>
                <a:gd name="T37" fmla="*/ 6 h 14"/>
                <a:gd name="T38" fmla="*/ 34 w 38"/>
                <a:gd name="T39" fmla="*/ 4 h 14"/>
                <a:gd name="T40" fmla="*/ 34 w 38"/>
                <a:gd name="T41" fmla="*/ 2 h 14"/>
                <a:gd name="T42" fmla="*/ 34 w 38"/>
                <a:gd name="T43" fmla="*/ 2 h 14"/>
                <a:gd name="T44" fmla="*/ 24 w 38"/>
                <a:gd name="T45" fmla="*/ 2 h 14"/>
                <a:gd name="T46" fmla="*/ 20 w 38"/>
                <a:gd name="T47" fmla="*/ 2 h 14"/>
                <a:gd name="T48" fmla="*/ 16 w 38"/>
                <a:gd name="T49" fmla="*/ 0 h 14"/>
                <a:gd name="T50" fmla="*/ 16 w 38"/>
                <a:gd name="T51" fmla="*/ 0 h 14"/>
                <a:gd name="T52" fmla="*/ 14 w 38"/>
                <a:gd name="T53" fmla="*/ 2 h 14"/>
                <a:gd name="T54" fmla="*/ 8 w 38"/>
                <a:gd name="T55" fmla="*/ 2 h 14"/>
                <a:gd name="T56" fmla="*/ 4 w 38"/>
                <a:gd name="T57" fmla="*/ 4 h 14"/>
                <a:gd name="T58" fmla="*/ 0 w 38"/>
                <a:gd name="T59" fmla="*/ 6 h 14"/>
                <a:gd name="T60" fmla="*/ 0 w 38"/>
                <a:gd name="T61" fmla="*/ 6 h 14"/>
                <a:gd name="T62" fmla="*/ 26 w 38"/>
                <a:gd name="T63" fmla="*/ 8 h 14"/>
                <a:gd name="T64" fmla="*/ 26 w 38"/>
                <a:gd name="T65" fmla="*/ 8 h 14"/>
                <a:gd name="T66" fmla="*/ 26 w 38"/>
                <a:gd name="T67" fmla="*/ 10 h 14"/>
                <a:gd name="T68" fmla="*/ 24 w 38"/>
                <a:gd name="T69" fmla="*/ 10 h 14"/>
                <a:gd name="T70" fmla="*/ 18 w 38"/>
                <a:gd name="T71" fmla="*/ 10 h 14"/>
                <a:gd name="T72" fmla="*/ 18 w 38"/>
                <a:gd name="T73" fmla="*/ 10 h 14"/>
                <a:gd name="T74" fmla="*/ 22 w 38"/>
                <a:gd name="T75" fmla="*/ 8 h 14"/>
                <a:gd name="T76" fmla="*/ 26 w 38"/>
                <a:gd name="T77" fmla="*/ 8 h 14"/>
                <a:gd name="T78" fmla="*/ 26 w 38"/>
                <a:gd name="T7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14">
                  <a:moveTo>
                    <a:pt x="0" y="6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2" y="12"/>
                  </a:lnTo>
                  <a:lnTo>
                    <a:pt x="28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0" name="Freeform 50156"/>
            <p:cNvSpPr>
              <a:spLocks/>
            </p:cNvSpPr>
            <p:nvPr/>
          </p:nvSpPr>
          <p:spPr bwMode="auto">
            <a:xfrm>
              <a:off x="428" y="651"/>
              <a:ext cx="20" cy="16"/>
            </a:xfrm>
            <a:custGeom>
              <a:avLst/>
              <a:gdLst>
                <a:gd name="T0" fmla="*/ 16 w 20"/>
                <a:gd name="T1" fmla="*/ 14 h 16"/>
                <a:gd name="T2" fmla="*/ 16 w 20"/>
                <a:gd name="T3" fmla="*/ 14 h 16"/>
                <a:gd name="T4" fmla="*/ 16 w 20"/>
                <a:gd name="T5" fmla="*/ 12 h 16"/>
                <a:gd name="T6" fmla="*/ 20 w 20"/>
                <a:gd name="T7" fmla="*/ 12 h 16"/>
                <a:gd name="T8" fmla="*/ 20 w 20"/>
                <a:gd name="T9" fmla="*/ 12 h 16"/>
                <a:gd name="T10" fmla="*/ 18 w 20"/>
                <a:gd name="T11" fmla="*/ 8 h 16"/>
                <a:gd name="T12" fmla="*/ 18 w 20"/>
                <a:gd name="T13" fmla="*/ 6 h 16"/>
                <a:gd name="T14" fmla="*/ 18 w 20"/>
                <a:gd name="T15" fmla="*/ 4 h 16"/>
                <a:gd name="T16" fmla="*/ 18 w 20"/>
                <a:gd name="T17" fmla="*/ 4 h 16"/>
                <a:gd name="T18" fmla="*/ 14 w 20"/>
                <a:gd name="T19" fmla="*/ 4 h 16"/>
                <a:gd name="T20" fmla="*/ 12 w 20"/>
                <a:gd name="T21" fmla="*/ 2 h 16"/>
                <a:gd name="T22" fmla="*/ 10 w 20"/>
                <a:gd name="T23" fmla="*/ 0 h 16"/>
                <a:gd name="T24" fmla="*/ 10 w 20"/>
                <a:gd name="T25" fmla="*/ 0 h 16"/>
                <a:gd name="T26" fmla="*/ 6 w 20"/>
                <a:gd name="T27" fmla="*/ 2 h 16"/>
                <a:gd name="T28" fmla="*/ 0 w 20"/>
                <a:gd name="T29" fmla="*/ 4 h 16"/>
                <a:gd name="T30" fmla="*/ 0 w 20"/>
                <a:gd name="T31" fmla="*/ 4 h 16"/>
                <a:gd name="T32" fmla="*/ 0 w 20"/>
                <a:gd name="T33" fmla="*/ 8 h 16"/>
                <a:gd name="T34" fmla="*/ 0 w 20"/>
                <a:gd name="T35" fmla="*/ 14 h 16"/>
                <a:gd name="T36" fmla="*/ 0 w 20"/>
                <a:gd name="T37" fmla="*/ 14 h 16"/>
                <a:gd name="T38" fmla="*/ 10 w 20"/>
                <a:gd name="T39" fmla="*/ 16 h 16"/>
                <a:gd name="T40" fmla="*/ 10 w 20"/>
                <a:gd name="T41" fmla="*/ 16 h 16"/>
                <a:gd name="T42" fmla="*/ 10 w 20"/>
                <a:gd name="T43" fmla="*/ 14 h 16"/>
                <a:gd name="T44" fmla="*/ 10 w 20"/>
                <a:gd name="T45" fmla="*/ 12 h 16"/>
                <a:gd name="T46" fmla="*/ 10 w 20"/>
                <a:gd name="T47" fmla="*/ 12 h 16"/>
                <a:gd name="T48" fmla="*/ 12 w 20"/>
                <a:gd name="T49" fmla="*/ 12 h 16"/>
                <a:gd name="T50" fmla="*/ 16 w 20"/>
                <a:gd name="T51" fmla="*/ 14 h 16"/>
                <a:gd name="T52" fmla="*/ 16 w 20"/>
                <a:gd name="T5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16">
                  <a:moveTo>
                    <a:pt x="16" y="14"/>
                  </a:moveTo>
                  <a:lnTo>
                    <a:pt x="16" y="14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1" name="Freeform 50157"/>
            <p:cNvSpPr>
              <a:spLocks/>
            </p:cNvSpPr>
            <p:nvPr/>
          </p:nvSpPr>
          <p:spPr bwMode="auto">
            <a:xfrm>
              <a:off x="835" y="683"/>
              <a:ext cx="6" cy="10"/>
            </a:xfrm>
            <a:custGeom>
              <a:avLst/>
              <a:gdLst>
                <a:gd name="T0" fmla="*/ 0 w 6"/>
                <a:gd name="T1" fmla="*/ 4 h 10"/>
                <a:gd name="T2" fmla="*/ 0 w 6"/>
                <a:gd name="T3" fmla="*/ 4 h 10"/>
                <a:gd name="T4" fmla="*/ 0 w 6"/>
                <a:gd name="T5" fmla="*/ 8 h 10"/>
                <a:gd name="T6" fmla="*/ 2 w 6"/>
                <a:gd name="T7" fmla="*/ 10 h 10"/>
                <a:gd name="T8" fmla="*/ 2 w 6"/>
                <a:gd name="T9" fmla="*/ 10 h 10"/>
                <a:gd name="T10" fmla="*/ 6 w 6"/>
                <a:gd name="T11" fmla="*/ 6 h 10"/>
                <a:gd name="T12" fmla="*/ 6 w 6"/>
                <a:gd name="T13" fmla="*/ 4 h 10"/>
                <a:gd name="T14" fmla="*/ 6 w 6"/>
                <a:gd name="T15" fmla="*/ 0 h 10"/>
                <a:gd name="T16" fmla="*/ 6 w 6"/>
                <a:gd name="T17" fmla="*/ 0 h 10"/>
                <a:gd name="T18" fmla="*/ 2 w 6"/>
                <a:gd name="T19" fmla="*/ 2 h 10"/>
                <a:gd name="T20" fmla="*/ 0 w 6"/>
                <a:gd name="T21" fmla="*/ 4 h 10"/>
                <a:gd name="T22" fmla="*/ 0 w 6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0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2" name="Freeform 50158"/>
            <p:cNvSpPr>
              <a:spLocks noEditPoints="1"/>
            </p:cNvSpPr>
            <p:nvPr/>
          </p:nvSpPr>
          <p:spPr bwMode="auto">
            <a:xfrm>
              <a:off x="853" y="679"/>
              <a:ext cx="56" cy="34"/>
            </a:xfrm>
            <a:custGeom>
              <a:avLst/>
              <a:gdLst>
                <a:gd name="T0" fmla="*/ 52 w 56"/>
                <a:gd name="T1" fmla="*/ 2 h 34"/>
                <a:gd name="T2" fmla="*/ 52 w 56"/>
                <a:gd name="T3" fmla="*/ 8 h 34"/>
                <a:gd name="T4" fmla="*/ 42 w 56"/>
                <a:gd name="T5" fmla="*/ 6 h 34"/>
                <a:gd name="T6" fmla="*/ 42 w 56"/>
                <a:gd name="T7" fmla="*/ 2 h 34"/>
                <a:gd name="T8" fmla="*/ 26 w 56"/>
                <a:gd name="T9" fmla="*/ 0 h 34"/>
                <a:gd name="T10" fmla="*/ 26 w 56"/>
                <a:gd name="T11" fmla="*/ 2 h 34"/>
                <a:gd name="T12" fmla="*/ 24 w 56"/>
                <a:gd name="T13" fmla="*/ 10 h 34"/>
                <a:gd name="T14" fmla="*/ 20 w 56"/>
                <a:gd name="T15" fmla="*/ 12 h 34"/>
                <a:gd name="T16" fmla="*/ 20 w 56"/>
                <a:gd name="T17" fmla="*/ 10 h 34"/>
                <a:gd name="T18" fmla="*/ 20 w 56"/>
                <a:gd name="T19" fmla="*/ 6 h 34"/>
                <a:gd name="T20" fmla="*/ 14 w 56"/>
                <a:gd name="T21" fmla="*/ 6 h 34"/>
                <a:gd name="T22" fmla="*/ 12 w 56"/>
                <a:gd name="T23" fmla="*/ 6 h 34"/>
                <a:gd name="T24" fmla="*/ 12 w 56"/>
                <a:gd name="T25" fmla="*/ 8 h 34"/>
                <a:gd name="T26" fmla="*/ 12 w 56"/>
                <a:gd name="T27" fmla="*/ 12 h 34"/>
                <a:gd name="T28" fmla="*/ 14 w 56"/>
                <a:gd name="T29" fmla="*/ 10 h 34"/>
                <a:gd name="T30" fmla="*/ 16 w 56"/>
                <a:gd name="T31" fmla="*/ 14 h 34"/>
                <a:gd name="T32" fmla="*/ 18 w 56"/>
                <a:gd name="T33" fmla="*/ 14 h 34"/>
                <a:gd name="T34" fmla="*/ 22 w 56"/>
                <a:gd name="T35" fmla="*/ 14 h 34"/>
                <a:gd name="T36" fmla="*/ 24 w 56"/>
                <a:gd name="T37" fmla="*/ 14 h 34"/>
                <a:gd name="T38" fmla="*/ 26 w 56"/>
                <a:gd name="T39" fmla="*/ 22 h 34"/>
                <a:gd name="T40" fmla="*/ 28 w 56"/>
                <a:gd name="T41" fmla="*/ 22 h 34"/>
                <a:gd name="T42" fmla="*/ 14 w 56"/>
                <a:gd name="T43" fmla="*/ 24 h 34"/>
                <a:gd name="T44" fmla="*/ 0 w 56"/>
                <a:gd name="T45" fmla="*/ 28 h 34"/>
                <a:gd name="T46" fmla="*/ 2 w 56"/>
                <a:gd name="T47" fmla="*/ 30 h 34"/>
                <a:gd name="T48" fmla="*/ 10 w 56"/>
                <a:gd name="T49" fmla="*/ 32 h 34"/>
                <a:gd name="T50" fmla="*/ 12 w 56"/>
                <a:gd name="T51" fmla="*/ 30 h 34"/>
                <a:gd name="T52" fmla="*/ 12 w 56"/>
                <a:gd name="T53" fmla="*/ 28 h 34"/>
                <a:gd name="T54" fmla="*/ 22 w 56"/>
                <a:gd name="T55" fmla="*/ 28 h 34"/>
                <a:gd name="T56" fmla="*/ 34 w 56"/>
                <a:gd name="T57" fmla="*/ 24 h 34"/>
                <a:gd name="T58" fmla="*/ 34 w 56"/>
                <a:gd name="T59" fmla="*/ 30 h 34"/>
                <a:gd name="T60" fmla="*/ 36 w 56"/>
                <a:gd name="T61" fmla="*/ 24 h 34"/>
                <a:gd name="T62" fmla="*/ 38 w 56"/>
                <a:gd name="T63" fmla="*/ 28 h 34"/>
                <a:gd name="T64" fmla="*/ 50 w 56"/>
                <a:gd name="T65" fmla="*/ 30 h 34"/>
                <a:gd name="T66" fmla="*/ 50 w 56"/>
                <a:gd name="T67" fmla="*/ 34 h 34"/>
                <a:gd name="T68" fmla="*/ 50 w 56"/>
                <a:gd name="T69" fmla="*/ 30 h 34"/>
                <a:gd name="T70" fmla="*/ 50 w 56"/>
                <a:gd name="T71" fmla="*/ 22 h 34"/>
                <a:gd name="T72" fmla="*/ 52 w 56"/>
                <a:gd name="T73" fmla="*/ 22 h 34"/>
                <a:gd name="T74" fmla="*/ 52 w 56"/>
                <a:gd name="T75" fmla="*/ 10 h 34"/>
                <a:gd name="T76" fmla="*/ 54 w 56"/>
                <a:gd name="T77" fmla="*/ 8 h 34"/>
                <a:gd name="T78" fmla="*/ 54 w 56"/>
                <a:gd name="T79" fmla="*/ 6 h 34"/>
                <a:gd name="T80" fmla="*/ 56 w 56"/>
                <a:gd name="T81" fmla="*/ 0 h 34"/>
                <a:gd name="T82" fmla="*/ 52 w 56"/>
                <a:gd name="T83" fmla="*/ 2 h 34"/>
                <a:gd name="T84" fmla="*/ 34 w 56"/>
                <a:gd name="T85" fmla="*/ 14 h 34"/>
                <a:gd name="T86" fmla="*/ 34 w 56"/>
                <a:gd name="T87" fmla="*/ 12 h 34"/>
                <a:gd name="T88" fmla="*/ 40 w 56"/>
                <a:gd name="T89" fmla="*/ 10 h 34"/>
                <a:gd name="T90" fmla="*/ 40 w 56"/>
                <a:gd name="T91" fmla="*/ 12 h 34"/>
                <a:gd name="T92" fmla="*/ 34 w 56"/>
                <a:gd name="T93" fmla="*/ 14 h 34"/>
                <a:gd name="T94" fmla="*/ 54 w 56"/>
                <a:gd name="T95" fmla="*/ 12 h 34"/>
                <a:gd name="T96" fmla="*/ 52 w 56"/>
                <a:gd name="T97" fmla="*/ 14 h 34"/>
                <a:gd name="T98" fmla="*/ 48 w 56"/>
                <a:gd name="T99" fmla="*/ 16 h 34"/>
                <a:gd name="T100" fmla="*/ 50 w 56"/>
                <a:gd name="T101" fmla="*/ 18 h 34"/>
                <a:gd name="T102" fmla="*/ 46 w 56"/>
                <a:gd name="T103" fmla="*/ 18 h 34"/>
                <a:gd name="T104" fmla="*/ 42 w 56"/>
                <a:gd name="T105" fmla="*/ 18 h 34"/>
                <a:gd name="T106" fmla="*/ 44 w 56"/>
                <a:gd name="T107" fmla="*/ 14 h 34"/>
                <a:gd name="T108" fmla="*/ 46 w 56"/>
                <a:gd name="T109" fmla="*/ 10 h 34"/>
                <a:gd name="T110" fmla="*/ 54 w 56"/>
                <a:gd name="T111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" h="34">
                  <a:moveTo>
                    <a:pt x="52" y="2"/>
                  </a:moveTo>
                  <a:lnTo>
                    <a:pt x="5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0" y="24"/>
                  </a:lnTo>
                  <a:lnTo>
                    <a:pt x="14" y="24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8"/>
                  </a:lnTo>
                  <a:lnTo>
                    <a:pt x="42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close/>
                  <a:moveTo>
                    <a:pt x="34" y="14"/>
                  </a:moveTo>
                  <a:lnTo>
                    <a:pt x="34" y="14"/>
                  </a:lnTo>
                  <a:lnTo>
                    <a:pt x="34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4" y="14"/>
                  </a:lnTo>
                  <a:close/>
                  <a:moveTo>
                    <a:pt x="54" y="12"/>
                  </a:moveTo>
                  <a:lnTo>
                    <a:pt x="54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3" name="Freeform 50159"/>
            <p:cNvSpPr>
              <a:spLocks noEditPoints="1"/>
            </p:cNvSpPr>
            <p:nvPr/>
          </p:nvSpPr>
          <p:spPr bwMode="auto">
            <a:xfrm>
              <a:off x="550" y="749"/>
              <a:ext cx="81" cy="42"/>
            </a:xfrm>
            <a:custGeom>
              <a:avLst/>
              <a:gdLst>
                <a:gd name="T0" fmla="*/ 52 w 81"/>
                <a:gd name="T1" fmla="*/ 32 h 42"/>
                <a:gd name="T2" fmla="*/ 48 w 81"/>
                <a:gd name="T3" fmla="*/ 36 h 42"/>
                <a:gd name="T4" fmla="*/ 48 w 81"/>
                <a:gd name="T5" fmla="*/ 42 h 42"/>
                <a:gd name="T6" fmla="*/ 52 w 81"/>
                <a:gd name="T7" fmla="*/ 38 h 42"/>
                <a:gd name="T8" fmla="*/ 56 w 81"/>
                <a:gd name="T9" fmla="*/ 38 h 42"/>
                <a:gd name="T10" fmla="*/ 56 w 81"/>
                <a:gd name="T11" fmla="*/ 34 h 42"/>
                <a:gd name="T12" fmla="*/ 56 w 81"/>
                <a:gd name="T13" fmla="*/ 32 h 42"/>
                <a:gd name="T14" fmla="*/ 58 w 81"/>
                <a:gd name="T15" fmla="*/ 32 h 42"/>
                <a:gd name="T16" fmla="*/ 60 w 81"/>
                <a:gd name="T17" fmla="*/ 32 h 42"/>
                <a:gd name="T18" fmla="*/ 69 w 81"/>
                <a:gd name="T19" fmla="*/ 22 h 42"/>
                <a:gd name="T20" fmla="*/ 81 w 81"/>
                <a:gd name="T21" fmla="*/ 16 h 42"/>
                <a:gd name="T22" fmla="*/ 71 w 81"/>
                <a:gd name="T23" fmla="*/ 16 h 42"/>
                <a:gd name="T24" fmla="*/ 60 w 81"/>
                <a:gd name="T25" fmla="*/ 16 h 42"/>
                <a:gd name="T26" fmla="*/ 62 w 81"/>
                <a:gd name="T27" fmla="*/ 12 h 42"/>
                <a:gd name="T28" fmla="*/ 56 w 81"/>
                <a:gd name="T29" fmla="*/ 10 h 42"/>
                <a:gd name="T30" fmla="*/ 52 w 81"/>
                <a:gd name="T31" fmla="*/ 6 h 42"/>
                <a:gd name="T32" fmla="*/ 46 w 81"/>
                <a:gd name="T33" fmla="*/ 8 h 42"/>
                <a:gd name="T34" fmla="*/ 42 w 81"/>
                <a:gd name="T35" fmla="*/ 6 h 42"/>
                <a:gd name="T36" fmla="*/ 42 w 81"/>
                <a:gd name="T37" fmla="*/ 0 h 42"/>
                <a:gd name="T38" fmla="*/ 30 w 81"/>
                <a:gd name="T39" fmla="*/ 0 h 42"/>
                <a:gd name="T40" fmla="*/ 28 w 81"/>
                <a:gd name="T41" fmla="*/ 4 h 42"/>
                <a:gd name="T42" fmla="*/ 26 w 81"/>
                <a:gd name="T43" fmla="*/ 8 h 42"/>
                <a:gd name="T44" fmla="*/ 30 w 81"/>
                <a:gd name="T45" fmla="*/ 8 h 42"/>
                <a:gd name="T46" fmla="*/ 32 w 81"/>
                <a:gd name="T47" fmla="*/ 10 h 42"/>
                <a:gd name="T48" fmla="*/ 32 w 81"/>
                <a:gd name="T49" fmla="*/ 10 h 42"/>
                <a:gd name="T50" fmla="*/ 30 w 81"/>
                <a:gd name="T51" fmla="*/ 12 h 42"/>
                <a:gd name="T52" fmla="*/ 22 w 81"/>
                <a:gd name="T53" fmla="*/ 8 h 42"/>
                <a:gd name="T54" fmla="*/ 26 w 81"/>
                <a:gd name="T55" fmla="*/ 2 h 42"/>
                <a:gd name="T56" fmla="*/ 24 w 81"/>
                <a:gd name="T57" fmla="*/ 2 h 42"/>
                <a:gd name="T58" fmla="*/ 20 w 81"/>
                <a:gd name="T59" fmla="*/ 2 h 42"/>
                <a:gd name="T60" fmla="*/ 18 w 81"/>
                <a:gd name="T61" fmla="*/ 8 h 42"/>
                <a:gd name="T62" fmla="*/ 12 w 81"/>
                <a:gd name="T63" fmla="*/ 14 h 42"/>
                <a:gd name="T64" fmla="*/ 10 w 81"/>
                <a:gd name="T65" fmla="*/ 16 h 42"/>
                <a:gd name="T66" fmla="*/ 6 w 81"/>
                <a:gd name="T67" fmla="*/ 16 h 42"/>
                <a:gd name="T68" fmla="*/ 0 w 81"/>
                <a:gd name="T69" fmla="*/ 18 h 42"/>
                <a:gd name="T70" fmla="*/ 8 w 81"/>
                <a:gd name="T71" fmla="*/ 20 h 42"/>
                <a:gd name="T72" fmla="*/ 16 w 81"/>
                <a:gd name="T73" fmla="*/ 20 h 42"/>
                <a:gd name="T74" fmla="*/ 18 w 81"/>
                <a:gd name="T75" fmla="*/ 24 h 42"/>
                <a:gd name="T76" fmla="*/ 20 w 81"/>
                <a:gd name="T77" fmla="*/ 26 h 42"/>
                <a:gd name="T78" fmla="*/ 20 w 81"/>
                <a:gd name="T79" fmla="*/ 20 h 42"/>
                <a:gd name="T80" fmla="*/ 22 w 81"/>
                <a:gd name="T81" fmla="*/ 20 h 42"/>
                <a:gd name="T82" fmla="*/ 26 w 81"/>
                <a:gd name="T83" fmla="*/ 20 h 42"/>
                <a:gd name="T84" fmla="*/ 26 w 81"/>
                <a:gd name="T85" fmla="*/ 22 h 42"/>
                <a:gd name="T86" fmla="*/ 24 w 81"/>
                <a:gd name="T87" fmla="*/ 26 h 42"/>
                <a:gd name="T88" fmla="*/ 28 w 81"/>
                <a:gd name="T89" fmla="*/ 24 h 42"/>
                <a:gd name="T90" fmla="*/ 32 w 81"/>
                <a:gd name="T91" fmla="*/ 22 h 42"/>
                <a:gd name="T92" fmla="*/ 34 w 81"/>
                <a:gd name="T93" fmla="*/ 26 h 42"/>
                <a:gd name="T94" fmla="*/ 40 w 81"/>
                <a:gd name="T95" fmla="*/ 26 h 42"/>
                <a:gd name="T96" fmla="*/ 42 w 81"/>
                <a:gd name="T97" fmla="*/ 20 h 42"/>
                <a:gd name="T98" fmla="*/ 52 w 81"/>
                <a:gd name="T99" fmla="*/ 18 h 42"/>
                <a:gd name="T100" fmla="*/ 56 w 81"/>
                <a:gd name="T101" fmla="*/ 18 h 42"/>
                <a:gd name="T102" fmla="*/ 56 w 81"/>
                <a:gd name="T103" fmla="*/ 22 h 42"/>
                <a:gd name="T104" fmla="*/ 48 w 81"/>
                <a:gd name="T105" fmla="*/ 26 h 42"/>
                <a:gd name="T106" fmla="*/ 38 w 81"/>
                <a:gd name="T107" fmla="*/ 30 h 42"/>
                <a:gd name="T108" fmla="*/ 38 w 81"/>
                <a:gd name="T109" fmla="*/ 34 h 42"/>
                <a:gd name="T110" fmla="*/ 36 w 81"/>
                <a:gd name="T111" fmla="*/ 36 h 42"/>
                <a:gd name="T112" fmla="*/ 44 w 81"/>
                <a:gd name="T113" fmla="*/ 34 h 42"/>
                <a:gd name="T114" fmla="*/ 52 w 81"/>
                <a:gd name="T115" fmla="*/ 32 h 42"/>
                <a:gd name="T116" fmla="*/ 28 w 81"/>
                <a:gd name="T117" fmla="*/ 20 h 42"/>
                <a:gd name="T118" fmla="*/ 28 w 81"/>
                <a:gd name="T119" fmla="*/ 16 h 42"/>
                <a:gd name="T120" fmla="*/ 30 w 81"/>
                <a:gd name="T121" fmla="*/ 18 h 42"/>
                <a:gd name="T122" fmla="*/ 30 w 81"/>
                <a:gd name="T123" fmla="*/ 20 h 42"/>
                <a:gd name="T124" fmla="*/ 28 w 81"/>
                <a:gd name="T12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42">
                  <a:moveTo>
                    <a:pt x="52" y="32"/>
                  </a:moveTo>
                  <a:lnTo>
                    <a:pt x="52" y="32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3" y="26"/>
                  </a:lnTo>
                  <a:lnTo>
                    <a:pt x="69" y="22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7" y="16"/>
                  </a:lnTo>
                  <a:lnTo>
                    <a:pt x="71" y="16"/>
                  </a:lnTo>
                  <a:lnTo>
                    <a:pt x="65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6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2" y="32"/>
                  </a:lnTo>
                  <a:lnTo>
                    <a:pt x="52" y="32"/>
                  </a:lnTo>
                  <a:close/>
                  <a:moveTo>
                    <a:pt x="28" y="20"/>
                  </a:moveTo>
                  <a:lnTo>
                    <a:pt x="28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4" name="Freeform 50160"/>
            <p:cNvSpPr>
              <a:spLocks/>
            </p:cNvSpPr>
            <p:nvPr/>
          </p:nvSpPr>
          <p:spPr bwMode="auto">
            <a:xfrm>
              <a:off x="721" y="777"/>
              <a:ext cx="14" cy="14"/>
            </a:xfrm>
            <a:custGeom>
              <a:avLst/>
              <a:gdLst>
                <a:gd name="T0" fmla="*/ 8 w 14"/>
                <a:gd name="T1" fmla="*/ 8 h 14"/>
                <a:gd name="T2" fmla="*/ 8 w 14"/>
                <a:gd name="T3" fmla="*/ 8 h 14"/>
                <a:gd name="T4" fmla="*/ 8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10 w 14"/>
                <a:gd name="T11" fmla="*/ 12 h 14"/>
                <a:gd name="T12" fmla="*/ 12 w 14"/>
                <a:gd name="T13" fmla="*/ 8 h 14"/>
                <a:gd name="T14" fmla="*/ 12 w 14"/>
                <a:gd name="T15" fmla="*/ 6 h 14"/>
                <a:gd name="T16" fmla="*/ 14 w 14"/>
                <a:gd name="T17" fmla="*/ 2 h 14"/>
                <a:gd name="T18" fmla="*/ 14 w 14"/>
                <a:gd name="T19" fmla="*/ 2 h 14"/>
                <a:gd name="T20" fmla="*/ 12 w 14"/>
                <a:gd name="T21" fmla="*/ 2 h 14"/>
                <a:gd name="T22" fmla="*/ 12 w 14"/>
                <a:gd name="T23" fmla="*/ 0 h 14"/>
                <a:gd name="T24" fmla="*/ 12 w 14"/>
                <a:gd name="T25" fmla="*/ 0 h 14"/>
                <a:gd name="T26" fmla="*/ 10 w 14"/>
                <a:gd name="T27" fmla="*/ 0 h 14"/>
                <a:gd name="T28" fmla="*/ 8 w 14"/>
                <a:gd name="T29" fmla="*/ 2 h 14"/>
                <a:gd name="T30" fmla="*/ 6 w 14"/>
                <a:gd name="T31" fmla="*/ 2 h 14"/>
                <a:gd name="T32" fmla="*/ 4 w 14"/>
                <a:gd name="T33" fmla="*/ 0 h 14"/>
                <a:gd name="T34" fmla="*/ 4 w 14"/>
                <a:gd name="T35" fmla="*/ 0 h 14"/>
                <a:gd name="T36" fmla="*/ 2 w 14"/>
                <a:gd name="T37" fmla="*/ 4 h 14"/>
                <a:gd name="T38" fmla="*/ 0 w 14"/>
                <a:gd name="T39" fmla="*/ 8 h 14"/>
                <a:gd name="T40" fmla="*/ 4 w 14"/>
                <a:gd name="T41" fmla="*/ 10 h 14"/>
                <a:gd name="T42" fmla="*/ 8 w 14"/>
                <a:gd name="T43" fmla="*/ 8 h 14"/>
                <a:gd name="T44" fmla="*/ 8 w 14"/>
                <a:gd name="T4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4">
                  <a:moveTo>
                    <a:pt x="8" y="8"/>
                  </a:move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15" name="Freeform 50161"/>
            <p:cNvSpPr>
              <a:spLocks/>
            </p:cNvSpPr>
            <p:nvPr/>
          </p:nvSpPr>
          <p:spPr bwMode="auto">
            <a:xfrm>
              <a:off x="594" y="797"/>
              <a:ext cx="18" cy="8"/>
            </a:xfrm>
            <a:custGeom>
              <a:avLst/>
              <a:gdLst>
                <a:gd name="T0" fmla="*/ 2 w 18"/>
                <a:gd name="T1" fmla="*/ 0 h 8"/>
                <a:gd name="T2" fmla="*/ 2 w 18"/>
                <a:gd name="T3" fmla="*/ 0 h 8"/>
                <a:gd name="T4" fmla="*/ 0 w 18"/>
                <a:gd name="T5" fmla="*/ 2 h 8"/>
                <a:gd name="T6" fmla="*/ 0 w 18"/>
                <a:gd name="T7" fmla="*/ 6 h 8"/>
                <a:gd name="T8" fmla="*/ 0 w 18"/>
                <a:gd name="T9" fmla="*/ 6 h 8"/>
                <a:gd name="T10" fmla="*/ 2 w 18"/>
                <a:gd name="T11" fmla="*/ 8 h 8"/>
                <a:gd name="T12" fmla="*/ 2 w 18"/>
                <a:gd name="T13" fmla="*/ 8 h 8"/>
                <a:gd name="T14" fmla="*/ 10 w 18"/>
                <a:gd name="T15" fmla="*/ 8 h 8"/>
                <a:gd name="T16" fmla="*/ 16 w 18"/>
                <a:gd name="T17" fmla="*/ 8 h 8"/>
                <a:gd name="T18" fmla="*/ 16 w 18"/>
                <a:gd name="T19" fmla="*/ 8 h 8"/>
                <a:gd name="T20" fmla="*/ 18 w 18"/>
                <a:gd name="T21" fmla="*/ 6 h 8"/>
                <a:gd name="T22" fmla="*/ 16 w 18"/>
                <a:gd name="T23" fmla="*/ 4 h 8"/>
                <a:gd name="T24" fmla="*/ 12 w 18"/>
                <a:gd name="T25" fmla="*/ 2 h 8"/>
                <a:gd name="T26" fmla="*/ 6 w 18"/>
                <a:gd name="T27" fmla="*/ 2 h 8"/>
                <a:gd name="T28" fmla="*/ 2 w 18"/>
                <a:gd name="T29" fmla="*/ 0 h 8"/>
                <a:gd name="T30" fmla="*/ 2 w 1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B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9093" name="Freeform 50163"/>
          <p:cNvSpPr>
            <a:spLocks/>
          </p:cNvSpPr>
          <p:nvPr/>
        </p:nvSpPr>
        <p:spPr bwMode="auto">
          <a:xfrm>
            <a:off x="761579" y="1385888"/>
            <a:ext cx="28642" cy="38100"/>
          </a:xfrm>
          <a:custGeom>
            <a:avLst/>
            <a:gdLst>
              <a:gd name="T0" fmla="*/ 8 w 18"/>
              <a:gd name="T1" fmla="*/ 10 h 24"/>
              <a:gd name="T2" fmla="*/ 8 w 18"/>
              <a:gd name="T3" fmla="*/ 10 h 24"/>
              <a:gd name="T4" fmla="*/ 6 w 18"/>
              <a:gd name="T5" fmla="*/ 14 h 24"/>
              <a:gd name="T6" fmla="*/ 4 w 18"/>
              <a:gd name="T7" fmla="*/ 16 h 24"/>
              <a:gd name="T8" fmla="*/ 2 w 18"/>
              <a:gd name="T9" fmla="*/ 18 h 24"/>
              <a:gd name="T10" fmla="*/ 0 w 18"/>
              <a:gd name="T11" fmla="*/ 20 h 24"/>
              <a:gd name="T12" fmla="*/ 0 w 18"/>
              <a:gd name="T13" fmla="*/ 20 h 24"/>
              <a:gd name="T14" fmla="*/ 6 w 18"/>
              <a:gd name="T15" fmla="*/ 20 h 24"/>
              <a:gd name="T16" fmla="*/ 12 w 18"/>
              <a:gd name="T17" fmla="*/ 20 h 24"/>
              <a:gd name="T18" fmla="*/ 12 w 18"/>
              <a:gd name="T19" fmla="*/ 20 h 24"/>
              <a:gd name="T20" fmla="*/ 14 w 18"/>
              <a:gd name="T21" fmla="*/ 22 h 24"/>
              <a:gd name="T22" fmla="*/ 14 w 18"/>
              <a:gd name="T23" fmla="*/ 22 h 24"/>
              <a:gd name="T24" fmla="*/ 12 w 18"/>
              <a:gd name="T25" fmla="*/ 24 h 24"/>
              <a:gd name="T26" fmla="*/ 14 w 18"/>
              <a:gd name="T27" fmla="*/ 24 h 24"/>
              <a:gd name="T28" fmla="*/ 14 w 18"/>
              <a:gd name="T29" fmla="*/ 24 h 24"/>
              <a:gd name="T30" fmla="*/ 16 w 18"/>
              <a:gd name="T31" fmla="*/ 20 h 24"/>
              <a:gd name="T32" fmla="*/ 16 w 18"/>
              <a:gd name="T33" fmla="*/ 14 h 24"/>
              <a:gd name="T34" fmla="*/ 16 w 18"/>
              <a:gd name="T35" fmla="*/ 14 h 24"/>
              <a:gd name="T36" fmla="*/ 10 w 18"/>
              <a:gd name="T37" fmla="*/ 14 h 24"/>
              <a:gd name="T38" fmla="*/ 10 w 18"/>
              <a:gd name="T39" fmla="*/ 12 h 24"/>
              <a:gd name="T40" fmla="*/ 10 w 18"/>
              <a:gd name="T41" fmla="*/ 8 h 24"/>
              <a:gd name="T42" fmla="*/ 10 w 18"/>
              <a:gd name="T43" fmla="*/ 8 h 24"/>
              <a:gd name="T44" fmla="*/ 14 w 18"/>
              <a:gd name="T45" fmla="*/ 8 h 24"/>
              <a:gd name="T46" fmla="*/ 14 w 18"/>
              <a:gd name="T47" fmla="*/ 8 h 24"/>
              <a:gd name="T48" fmla="*/ 14 w 18"/>
              <a:gd name="T49" fmla="*/ 6 h 24"/>
              <a:gd name="T50" fmla="*/ 14 w 18"/>
              <a:gd name="T51" fmla="*/ 6 h 24"/>
              <a:gd name="T52" fmla="*/ 12 w 18"/>
              <a:gd name="T53" fmla="*/ 6 h 24"/>
              <a:gd name="T54" fmla="*/ 10 w 18"/>
              <a:gd name="T55" fmla="*/ 4 h 24"/>
              <a:gd name="T56" fmla="*/ 10 w 18"/>
              <a:gd name="T57" fmla="*/ 4 h 24"/>
              <a:gd name="T58" fmla="*/ 10 w 18"/>
              <a:gd name="T59" fmla="*/ 4 h 24"/>
              <a:gd name="T60" fmla="*/ 16 w 18"/>
              <a:gd name="T61" fmla="*/ 2 h 24"/>
              <a:gd name="T62" fmla="*/ 18 w 18"/>
              <a:gd name="T63" fmla="*/ 0 h 24"/>
              <a:gd name="T64" fmla="*/ 18 w 18"/>
              <a:gd name="T65" fmla="*/ 0 h 24"/>
              <a:gd name="T66" fmla="*/ 14 w 18"/>
              <a:gd name="T67" fmla="*/ 0 h 24"/>
              <a:gd name="T68" fmla="*/ 10 w 18"/>
              <a:gd name="T69" fmla="*/ 0 h 24"/>
              <a:gd name="T70" fmla="*/ 6 w 18"/>
              <a:gd name="T71" fmla="*/ 4 h 24"/>
              <a:gd name="T72" fmla="*/ 4 w 18"/>
              <a:gd name="T73" fmla="*/ 8 h 24"/>
              <a:gd name="T74" fmla="*/ 4 w 18"/>
              <a:gd name="T75" fmla="*/ 8 h 24"/>
              <a:gd name="T76" fmla="*/ 6 w 18"/>
              <a:gd name="T77" fmla="*/ 8 h 24"/>
              <a:gd name="T78" fmla="*/ 8 w 18"/>
              <a:gd name="T79" fmla="*/ 10 h 24"/>
              <a:gd name="T80" fmla="*/ 8 w 18"/>
              <a:gd name="T8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" h="24">
                <a:moveTo>
                  <a:pt x="8" y="10"/>
                </a:moveTo>
                <a:lnTo>
                  <a:pt x="8" y="10"/>
                </a:lnTo>
                <a:lnTo>
                  <a:pt x="6" y="14"/>
                </a:lnTo>
                <a:lnTo>
                  <a:pt x="4" y="16"/>
                </a:lnTo>
                <a:lnTo>
                  <a:pt x="2" y="18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12" y="20"/>
                </a:lnTo>
                <a:lnTo>
                  <a:pt x="12" y="20"/>
                </a:lnTo>
                <a:lnTo>
                  <a:pt x="14" y="22"/>
                </a:lnTo>
                <a:lnTo>
                  <a:pt x="14" y="22"/>
                </a:lnTo>
                <a:lnTo>
                  <a:pt x="12" y="24"/>
                </a:lnTo>
                <a:lnTo>
                  <a:pt x="14" y="24"/>
                </a:lnTo>
                <a:lnTo>
                  <a:pt x="14" y="24"/>
                </a:lnTo>
                <a:lnTo>
                  <a:pt x="16" y="20"/>
                </a:lnTo>
                <a:lnTo>
                  <a:pt x="16" y="14"/>
                </a:lnTo>
                <a:lnTo>
                  <a:pt x="16" y="14"/>
                </a:lnTo>
                <a:lnTo>
                  <a:pt x="10" y="14"/>
                </a:lnTo>
                <a:lnTo>
                  <a:pt x="10" y="12"/>
                </a:lnTo>
                <a:lnTo>
                  <a:pt x="10" y="8"/>
                </a:lnTo>
                <a:lnTo>
                  <a:pt x="10" y="8"/>
                </a:lnTo>
                <a:lnTo>
                  <a:pt x="14" y="8"/>
                </a:lnTo>
                <a:lnTo>
                  <a:pt x="14" y="8"/>
                </a:lnTo>
                <a:lnTo>
                  <a:pt x="14" y="6"/>
                </a:lnTo>
                <a:lnTo>
                  <a:pt x="14" y="6"/>
                </a:lnTo>
                <a:lnTo>
                  <a:pt x="12" y="6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6" y="2"/>
                </a:lnTo>
                <a:lnTo>
                  <a:pt x="18" y="0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4"/>
                </a:lnTo>
                <a:lnTo>
                  <a:pt x="4" y="8"/>
                </a:lnTo>
                <a:lnTo>
                  <a:pt x="4" y="8"/>
                </a:lnTo>
                <a:lnTo>
                  <a:pt x="6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E6C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94" name="Freeform 50164"/>
          <p:cNvSpPr>
            <a:spLocks/>
          </p:cNvSpPr>
          <p:nvPr/>
        </p:nvSpPr>
        <p:spPr bwMode="auto">
          <a:xfrm>
            <a:off x="834774" y="1452563"/>
            <a:ext cx="22277" cy="22225"/>
          </a:xfrm>
          <a:custGeom>
            <a:avLst/>
            <a:gdLst>
              <a:gd name="T0" fmla="*/ 12 w 14"/>
              <a:gd name="T1" fmla="*/ 6 h 14"/>
              <a:gd name="T2" fmla="*/ 12 w 14"/>
              <a:gd name="T3" fmla="*/ 6 h 14"/>
              <a:gd name="T4" fmla="*/ 10 w 14"/>
              <a:gd name="T5" fmla="*/ 6 h 14"/>
              <a:gd name="T6" fmla="*/ 8 w 14"/>
              <a:gd name="T7" fmla="*/ 4 h 14"/>
              <a:gd name="T8" fmla="*/ 8 w 14"/>
              <a:gd name="T9" fmla="*/ 2 h 14"/>
              <a:gd name="T10" fmla="*/ 6 w 14"/>
              <a:gd name="T11" fmla="*/ 0 h 14"/>
              <a:gd name="T12" fmla="*/ 6 w 14"/>
              <a:gd name="T13" fmla="*/ 0 h 14"/>
              <a:gd name="T14" fmla="*/ 2 w 14"/>
              <a:gd name="T15" fmla="*/ 4 h 14"/>
              <a:gd name="T16" fmla="*/ 0 w 14"/>
              <a:gd name="T17" fmla="*/ 6 h 14"/>
              <a:gd name="T18" fmla="*/ 0 w 14"/>
              <a:gd name="T19" fmla="*/ 6 h 14"/>
              <a:gd name="T20" fmla="*/ 2 w 14"/>
              <a:gd name="T21" fmla="*/ 8 h 14"/>
              <a:gd name="T22" fmla="*/ 2 w 14"/>
              <a:gd name="T23" fmla="*/ 12 h 14"/>
              <a:gd name="T24" fmla="*/ 2 w 14"/>
              <a:gd name="T25" fmla="*/ 12 h 14"/>
              <a:gd name="T26" fmla="*/ 12 w 14"/>
              <a:gd name="T27" fmla="*/ 14 h 14"/>
              <a:gd name="T28" fmla="*/ 14 w 14"/>
              <a:gd name="T29" fmla="*/ 14 h 14"/>
              <a:gd name="T30" fmla="*/ 14 w 14"/>
              <a:gd name="T31" fmla="*/ 14 h 14"/>
              <a:gd name="T32" fmla="*/ 12 w 14"/>
              <a:gd name="T33" fmla="*/ 10 h 14"/>
              <a:gd name="T34" fmla="*/ 12 w 14"/>
              <a:gd name="T35" fmla="*/ 6 h 14"/>
              <a:gd name="T36" fmla="*/ 12 w 14"/>
              <a:gd name="T37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14">
                <a:moveTo>
                  <a:pt x="12" y="6"/>
                </a:moveTo>
                <a:lnTo>
                  <a:pt x="12" y="6"/>
                </a:lnTo>
                <a:lnTo>
                  <a:pt x="10" y="6"/>
                </a:lnTo>
                <a:lnTo>
                  <a:pt x="8" y="4"/>
                </a:lnTo>
                <a:lnTo>
                  <a:pt x="8" y="2"/>
                </a:lnTo>
                <a:lnTo>
                  <a:pt x="6" y="0"/>
                </a:lnTo>
                <a:lnTo>
                  <a:pt x="6" y="0"/>
                </a:lnTo>
                <a:lnTo>
                  <a:pt x="2" y="4"/>
                </a:lnTo>
                <a:lnTo>
                  <a:pt x="0" y="6"/>
                </a:lnTo>
                <a:lnTo>
                  <a:pt x="0" y="6"/>
                </a:lnTo>
                <a:lnTo>
                  <a:pt x="2" y="8"/>
                </a:lnTo>
                <a:lnTo>
                  <a:pt x="2" y="12"/>
                </a:lnTo>
                <a:lnTo>
                  <a:pt x="2" y="12"/>
                </a:lnTo>
                <a:lnTo>
                  <a:pt x="12" y="14"/>
                </a:lnTo>
                <a:lnTo>
                  <a:pt x="14" y="14"/>
                </a:lnTo>
                <a:lnTo>
                  <a:pt x="14" y="14"/>
                </a:lnTo>
                <a:lnTo>
                  <a:pt x="12" y="10"/>
                </a:lnTo>
                <a:lnTo>
                  <a:pt x="12" y="6"/>
                </a:lnTo>
                <a:lnTo>
                  <a:pt x="12" y="6"/>
                </a:lnTo>
                <a:close/>
              </a:path>
            </a:pathLst>
          </a:custGeom>
          <a:solidFill>
            <a:srgbClr val="DDB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95" name="Freeform 50165"/>
          <p:cNvSpPr>
            <a:spLocks/>
          </p:cNvSpPr>
          <p:nvPr/>
        </p:nvSpPr>
        <p:spPr bwMode="auto">
          <a:xfrm>
            <a:off x="1024126" y="619125"/>
            <a:ext cx="159120" cy="44450"/>
          </a:xfrm>
          <a:custGeom>
            <a:avLst/>
            <a:gdLst>
              <a:gd name="T0" fmla="*/ 12 w 100"/>
              <a:gd name="T1" fmla="*/ 18 h 28"/>
              <a:gd name="T2" fmla="*/ 26 w 100"/>
              <a:gd name="T3" fmla="*/ 20 h 28"/>
              <a:gd name="T4" fmla="*/ 28 w 100"/>
              <a:gd name="T5" fmla="*/ 18 h 28"/>
              <a:gd name="T6" fmla="*/ 30 w 100"/>
              <a:gd name="T7" fmla="*/ 12 h 28"/>
              <a:gd name="T8" fmla="*/ 30 w 100"/>
              <a:gd name="T9" fmla="*/ 16 h 28"/>
              <a:gd name="T10" fmla="*/ 28 w 100"/>
              <a:gd name="T11" fmla="*/ 20 h 28"/>
              <a:gd name="T12" fmla="*/ 28 w 100"/>
              <a:gd name="T13" fmla="*/ 24 h 28"/>
              <a:gd name="T14" fmla="*/ 32 w 100"/>
              <a:gd name="T15" fmla="*/ 18 h 28"/>
              <a:gd name="T16" fmla="*/ 36 w 100"/>
              <a:gd name="T17" fmla="*/ 14 h 28"/>
              <a:gd name="T18" fmla="*/ 36 w 100"/>
              <a:gd name="T19" fmla="*/ 18 h 28"/>
              <a:gd name="T20" fmla="*/ 34 w 100"/>
              <a:gd name="T21" fmla="*/ 22 h 28"/>
              <a:gd name="T22" fmla="*/ 38 w 100"/>
              <a:gd name="T23" fmla="*/ 26 h 28"/>
              <a:gd name="T24" fmla="*/ 36 w 100"/>
              <a:gd name="T25" fmla="*/ 28 h 28"/>
              <a:gd name="T26" fmla="*/ 40 w 100"/>
              <a:gd name="T27" fmla="*/ 28 h 28"/>
              <a:gd name="T28" fmla="*/ 40 w 100"/>
              <a:gd name="T29" fmla="*/ 22 h 28"/>
              <a:gd name="T30" fmla="*/ 40 w 100"/>
              <a:gd name="T31" fmla="*/ 20 h 28"/>
              <a:gd name="T32" fmla="*/ 90 w 100"/>
              <a:gd name="T33" fmla="*/ 20 h 28"/>
              <a:gd name="T34" fmla="*/ 90 w 100"/>
              <a:gd name="T35" fmla="*/ 22 h 28"/>
              <a:gd name="T36" fmla="*/ 90 w 100"/>
              <a:gd name="T37" fmla="*/ 26 h 28"/>
              <a:gd name="T38" fmla="*/ 100 w 100"/>
              <a:gd name="T39" fmla="*/ 18 h 28"/>
              <a:gd name="T40" fmla="*/ 96 w 100"/>
              <a:gd name="T41" fmla="*/ 18 h 28"/>
              <a:gd name="T42" fmla="*/ 92 w 100"/>
              <a:gd name="T43" fmla="*/ 18 h 28"/>
              <a:gd name="T44" fmla="*/ 88 w 100"/>
              <a:gd name="T45" fmla="*/ 12 h 28"/>
              <a:gd name="T46" fmla="*/ 90 w 100"/>
              <a:gd name="T47" fmla="*/ 8 h 28"/>
              <a:gd name="T48" fmla="*/ 72 w 100"/>
              <a:gd name="T49" fmla="*/ 18 h 28"/>
              <a:gd name="T50" fmla="*/ 56 w 100"/>
              <a:gd name="T51" fmla="*/ 18 h 28"/>
              <a:gd name="T52" fmla="*/ 52 w 100"/>
              <a:gd name="T53" fmla="*/ 16 h 28"/>
              <a:gd name="T54" fmla="*/ 54 w 100"/>
              <a:gd name="T55" fmla="*/ 14 h 28"/>
              <a:gd name="T56" fmla="*/ 54 w 100"/>
              <a:gd name="T57" fmla="*/ 12 h 28"/>
              <a:gd name="T58" fmla="*/ 44 w 100"/>
              <a:gd name="T59" fmla="*/ 10 h 28"/>
              <a:gd name="T60" fmla="*/ 34 w 100"/>
              <a:gd name="T61" fmla="*/ 12 h 28"/>
              <a:gd name="T62" fmla="*/ 34 w 100"/>
              <a:gd name="T63" fmla="*/ 10 h 28"/>
              <a:gd name="T64" fmla="*/ 34 w 100"/>
              <a:gd name="T65" fmla="*/ 6 h 28"/>
              <a:gd name="T66" fmla="*/ 28 w 100"/>
              <a:gd name="T67" fmla="*/ 6 h 28"/>
              <a:gd name="T68" fmla="*/ 24 w 100"/>
              <a:gd name="T69" fmla="*/ 0 h 28"/>
              <a:gd name="T70" fmla="*/ 18 w 100"/>
              <a:gd name="T71" fmla="*/ 6 h 28"/>
              <a:gd name="T72" fmla="*/ 16 w 100"/>
              <a:gd name="T73" fmla="*/ 4 h 28"/>
              <a:gd name="T74" fmla="*/ 8 w 100"/>
              <a:gd name="T75" fmla="*/ 6 h 28"/>
              <a:gd name="T76" fmla="*/ 0 w 100"/>
              <a:gd name="T77" fmla="*/ 12 h 28"/>
              <a:gd name="T78" fmla="*/ 8 w 100"/>
              <a:gd name="T79" fmla="*/ 14 h 28"/>
              <a:gd name="T80" fmla="*/ 12 w 100"/>
              <a:gd name="T81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0" h="28">
                <a:moveTo>
                  <a:pt x="12" y="18"/>
                </a:moveTo>
                <a:lnTo>
                  <a:pt x="12" y="18"/>
                </a:lnTo>
                <a:lnTo>
                  <a:pt x="20" y="20"/>
                </a:lnTo>
                <a:lnTo>
                  <a:pt x="26" y="20"/>
                </a:lnTo>
                <a:lnTo>
                  <a:pt x="26" y="20"/>
                </a:lnTo>
                <a:lnTo>
                  <a:pt x="28" y="18"/>
                </a:lnTo>
                <a:lnTo>
                  <a:pt x="28" y="16"/>
                </a:lnTo>
                <a:lnTo>
                  <a:pt x="30" y="12"/>
                </a:lnTo>
                <a:lnTo>
                  <a:pt x="30" y="12"/>
                </a:lnTo>
                <a:lnTo>
                  <a:pt x="30" y="16"/>
                </a:lnTo>
                <a:lnTo>
                  <a:pt x="30" y="18"/>
                </a:lnTo>
                <a:lnTo>
                  <a:pt x="28" y="20"/>
                </a:lnTo>
                <a:lnTo>
                  <a:pt x="28" y="24"/>
                </a:lnTo>
                <a:lnTo>
                  <a:pt x="28" y="24"/>
                </a:lnTo>
                <a:lnTo>
                  <a:pt x="30" y="22"/>
                </a:lnTo>
                <a:lnTo>
                  <a:pt x="32" y="18"/>
                </a:lnTo>
                <a:lnTo>
                  <a:pt x="34" y="16"/>
                </a:lnTo>
                <a:lnTo>
                  <a:pt x="36" y="14"/>
                </a:lnTo>
                <a:lnTo>
                  <a:pt x="36" y="14"/>
                </a:lnTo>
                <a:lnTo>
                  <a:pt x="36" y="18"/>
                </a:lnTo>
                <a:lnTo>
                  <a:pt x="34" y="20"/>
                </a:lnTo>
                <a:lnTo>
                  <a:pt x="34" y="22"/>
                </a:lnTo>
                <a:lnTo>
                  <a:pt x="34" y="22"/>
                </a:lnTo>
                <a:lnTo>
                  <a:pt x="38" y="26"/>
                </a:lnTo>
                <a:lnTo>
                  <a:pt x="38" y="26"/>
                </a:lnTo>
                <a:lnTo>
                  <a:pt x="36" y="28"/>
                </a:lnTo>
                <a:lnTo>
                  <a:pt x="36" y="28"/>
                </a:lnTo>
                <a:lnTo>
                  <a:pt x="40" y="28"/>
                </a:lnTo>
                <a:lnTo>
                  <a:pt x="40" y="24"/>
                </a:lnTo>
                <a:lnTo>
                  <a:pt x="40" y="22"/>
                </a:lnTo>
                <a:lnTo>
                  <a:pt x="40" y="20"/>
                </a:lnTo>
                <a:lnTo>
                  <a:pt x="40" y="20"/>
                </a:lnTo>
                <a:lnTo>
                  <a:pt x="68" y="20"/>
                </a:lnTo>
                <a:lnTo>
                  <a:pt x="90" y="20"/>
                </a:lnTo>
                <a:lnTo>
                  <a:pt x="90" y="20"/>
                </a:lnTo>
                <a:lnTo>
                  <a:pt x="90" y="22"/>
                </a:lnTo>
                <a:lnTo>
                  <a:pt x="90" y="26"/>
                </a:lnTo>
                <a:lnTo>
                  <a:pt x="90" y="26"/>
                </a:lnTo>
                <a:lnTo>
                  <a:pt x="94" y="22"/>
                </a:lnTo>
                <a:lnTo>
                  <a:pt x="100" y="18"/>
                </a:lnTo>
                <a:lnTo>
                  <a:pt x="100" y="18"/>
                </a:lnTo>
                <a:lnTo>
                  <a:pt x="96" y="18"/>
                </a:lnTo>
                <a:lnTo>
                  <a:pt x="92" y="18"/>
                </a:lnTo>
                <a:lnTo>
                  <a:pt x="92" y="18"/>
                </a:lnTo>
                <a:lnTo>
                  <a:pt x="90" y="14"/>
                </a:lnTo>
                <a:lnTo>
                  <a:pt x="88" y="12"/>
                </a:lnTo>
                <a:lnTo>
                  <a:pt x="90" y="8"/>
                </a:lnTo>
                <a:lnTo>
                  <a:pt x="90" y="8"/>
                </a:lnTo>
                <a:lnTo>
                  <a:pt x="82" y="12"/>
                </a:lnTo>
                <a:lnTo>
                  <a:pt x="72" y="18"/>
                </a:lnTo>
                <a:lnTo>
                  <a:pt x="62" y="18"/>
                </a:lnTo>
                <a:lnTo>
                  <a:pt x="56" y="18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4" y="14"/>
                </a:lnTo>
                <a:lnTo>
                  <a:pt x="54" y="14"/>
                </a:lnTo>
                <a:lnTo>
                  <a:pt x="54" y="12"/>
                </a:lnTo>
                <a:lnTo>
                  <a:pt x="54" y="12"/>
                </a:lnTo>
                <a:lnTo>
                  <a:pt x="44" y="10"/>
                </a:lnTo>
                <a:lnTo>
                  <a:pt x="38" y="10"/>
                </a:lnTo>
                <a:lnTo>
                  <a:pt x="34" y="12"/>
                </a:lnTo>
                <a:lnTo>
                  <a:pt x="34" y="12"/>
                </a:lnTo>
                <a:lnTo>
                  <a:pt x="34" y="10"/>
                </a:lnTo>
                <a:lnTo>
                  <a:pt x="34" y="6"/>
                </a:lnTo>
                <a:lnTo>
                  <a:pt x="34" y="6"/>
                </a:lnTo>
                <a:lnTo>
                  <a:pt x="30" y="6"/>
                </a:lnTo>
                <a:lnTo>
                  <a:pt x="28" y="6"/>
                </a:lnTo>
                <a:lnTo>
                  <a:pt x="24" y="0"/>
                </a:lnTo>
                <a:lnTo>
                  <a:pt x="24" y="0"/>
                </a:lnTo>
                <a:lnTo>
                  <a:pt x="22" y="4"/>
                </a:lnTo>
                <a:lnTo>
                  <a:pt x="18" y="6"/>
                </a:lnTo>
                <a:lnTo>
                  <a:pt x="18" y="6"/>
                </a:lnTo>
                <a:lnTo>
                  <a:pt x="16" y="4"/>
                </a:lnTo>
                <a:lnTo>
                  <a:pt x="14" y="4"/>
                </a:lnTo>
                <a:lnTo>
                  <a:pt x="8" y="6"/>
                </a:lnTo>
                <a:lnTo>
                  <a:pt x="0" y="12"/>
                </a:lnTo>
                <a:lnTo>
                  <a:pt x="0" y="12"/>
                </a:lnTo>
                <a:lnTo>
                  <a:pt x="4" y="14"/>
                </a:lnTo>
                <a:lnTo>
                  <a:pt x="8" y="14"/>
                </a:lnTo>
                <a:lnTo>
                  <a:pt x="10" y="16"/>
                </a:lnTo>
                <a:lnTo>
                  <a:pt x="12" y="18"/>
                </a:lnTo>
                <a:lnTo>
                  <a:pt x="12" y="18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96" name="Freeform 50166"/>
          <p:cNvSpPr>
            <a:spLocks/>
          </p:cNvSpPr>
          <p:nvPr/>
        </p:nvSpPr>
        <p:spPr bwMode="auto">
          <a:xfrm>
            <a:off x="707478" y="688975"/>
            <a:ext cx="159120" cy="127000"/>
          </a:xfrm>
          <a:custGeom>
            <a:avLst/>
            <a:gdLst>
              <a:gd name="T0" fmla="*/ 2 w 100"/>
              <a:gd name="T1" fmla="*/ 4 h 80"/>
              <a:gd name="T2" fmla="*/ 0 w 100"/>
              <a:gd name="T3" fmla="*/ 0 h 80"/>
              <a:gd name="T4" fmla="*/ 0 w 100"/>
              <a:gd name="T5" fmla="*/ 2 h 80"/>
              <a:gd name="T6" fmla="*/ 0 w 100"/>
              <a:gd name="T7" fmla="*/ 6 h 80"/>
              <a:gd name="T8" fmla="*/ 8 w 100"/>
              <a:gd name="T9" fmla="*/ 10 h 80"/>
              <a:gd name="T10" fmla="*/ 8 w 100"/>
              <a:gd name="T11" fmla="*/ 14 h 80"/>
              <a:gd name="T12" fmla="*/ 12 w 100"/>
              <a:gd name="T13" fmla="*/ 14 h 80"/>
              <a:gd name="T14" fmla="*/ 16 w 100"/>
              <a:gd name="T15" fmla="*/ 16 h 80"/>
              <a:gd name="T16" fmla="*/ 12 w 100"/>
              <a:gd name="T17" fmla="*/ 18 h 80"/>
              <a:gd name="T18" fmla="*/ 10 w 100"/>
              <a:gd name="T19" fmla="*/ 22 h 80"/>
              <a:gd name="T20" fmla="*/ 16 w 100"/>
              <a:gd name="T21" fmla="*/ 28 h 80"/>
              <a:gd name="T22" fmla="*/ 18 w 100"/>
              <a:gd name="T23" fmla="*/ 36 h 80"/>
              <a:gd name="T24" fmla="*/ 24 w 100"/>
              <a:gd name="T25" fmla="*/ 34 h 80"/>
              <a:gd name="T26" fmla="*/ 26 w 100"/>
              <a:gd name="T27" fmla="*/ 36 h 80"/>
              <a:gd name="T28" fmla="*/ 28 w 100"/>
              <a:gd name="T29" fmla="*/ 38 h 80"/>
              <a:gd name="T30" fmla="*/ 24 w 100"/>
              <a:gd name="T31" fmla="*/ 40 h 80"/>
              <a:gd name="T32" fmla="*/ 18 w 100"/>
              <a:gd name="T33" fmla="*/ 38 h 80"/>
              <a:gd name="T34" fmla="*/ 18 w 100"/>
              <a:gd name="T35" fmla="*/ 44 h 80"/>
              <a:gd name="T36" fmla="*/ 18 w 100"/>
              <a:gd name="T37" fmla="*/ 44 h 80"/>
              <a:gd name="T38" fmla="*/ 26 w 100"/>
              <a:gd name="T39" fmla="*/ 42 h 80"/>
              <a:gd name="T40" fmla="*/ 24 w 100"/>
              <a:gd name="T41" fmla="*/ 46 h 80"/>
              <a:gd name="T42" fmla="*/ 26 w 100"/>
              <a:gd name="T43" fmla="*/ 52 h 80"/>
              <a:gd name="T44" fmla="*/ 32 w 100"/>
              <a:gd name="T45" fmla="*/ 52 h 80"/>
              <a:gd name="T46" fmla="*/ 30 w 100"/>
              <a:gd name="T47" fmla="*/ 54 h 80"/>
              <a:gd name="T48" fmla="*/ 30 w 100"/>
              <a:gd name="T49" fmla="*/ 56 h 80"/>
              <a:gd name="T50" fmla="*/ 34 w 100"/>
              <a:gd name="T51" fmla="*/ 56 h 80"/>
              <a:gd name="T52" fmla="*/ 34 w 100"/>
              <a:gd name="T53" fmla="*/ 56 h 80"/>
              <a:gd name="T54" fmla="*/ 34 w 100"/>
              <a:gd name="T55" fmla="*/ 64 h 80"/>
              <a:gd name="T56" fmla="*/ 48 w 100"/>
              <a:gd name="T57" fmla="*/ 68 h 80"/>
              <a:gd name="T58" fmla="*/ 60 w 100"/>
              <a:gd name="T59" fmla="*/ 76 h 80"/>
              <a:gd name="T60" fmla="*/ 62 w 100"/>
              <a:gd name="T61" fmla="*/ 76 h 80"/>
              <a:gd name="T62" fmla="*/ 62 w 100"/>
              <a:gd name="T63" fmla="*/ 74 h 80"/>
              <a:gd name="T64" fmla="*/ 64 w 100"/>
              <a:gd name="T65" fmla="*/ 74 h 80"/>
              <a:gd name="T66" fmla="*/ 64 w 100"/>
              <a:gd name="T67" fmla="*/ 76 h 80"/>
              <a:gd name="T68" fmla="*/ 62 w 100"/>
              <a:gd name="T69" fmla="*/ 78 h 80"/>
              <a:gd name="T70" fmla="*/ 66 w 100"/>
              <a:gd name="T71" fmla="*/ 80 h 80"/>
              <a:gd name="T72" fmla="*/ 80 w 100"/>
              <a:gd name="T73" fmla="*/ 76 h 80"/>
              <a:gd name="T74" fmla="*/ 94 w 100"/>
              <a:gd name="T75" fmla="*/ 68 h 80"/>
              <a:gd name="T76" fmla="*/ 94 w 100"/>
              <a:gd name="T77" fmla="*/ 72 h 80"/>
              <a:gd name="T78" fmla="*/ 100 w 100"/>
              <a:gd name="T79" fmla="*/ 66 h 80"/>
              <a:gd name="T80" fmla="*/ 96 w 100"/>
              <a:gd name="T81" fmla="*/ 60 h 80"/>
              <a:gd name="T82" fmla="*/ 96 w 100"/>
              <a:gd name="T83" fmla="*/ 62 h 80"/>
              <a:gd name="T84" fmla="*/ 92 w 100"/>
              <a:gd name="T85" fmla="*/ 64 h 80"/>
              <a:gd name="T86" fmla="*/ 92 w 100"/>
              <a:gd name="T87" fmla="*/ 60 h 80"/>
              <a:gd name="T88" fmla="*/ 90 w 100"/>
              <a:gd name="T89" fmla="*/ 60 h 80"/>
              <a:gd name="T90" fmla="*/ 86 w 100"/>
              <a:gd name="T91" fmla="*/ 60 h 80"/>
              <a:gd name="T92" fmla="*/ 86 w 100"/>
              <a:gd name="T93" fmla="*/ 56 h 80"/>
              <a:gd name="T94" fmla="*/ 74 w 100"/>
              <a:gd name="T95" fmla="*/ 52 h 80"/>
              <a:gd name="T96" fmla="*/ 66 w 100"/>
              <a:gd name="T97" fmla="*/ 44 h 80"/>
              <a:gd name="T98" fmla="*/ 56 w 100"/>
              <a:gd name="T99" fmla="*/ 40 h 80"/>
              <a:gd name="T100" fmla="*/ 50 w 100"/>
              <a:gd name="T101" fmla="*/ 32 h 80"/>
              <a:gd name="T102" fmla="*/ 50 w 100"/>
              <a:gd name="T103" fmla="*/ 28 h 80"/>
              <a:gd name="T104" fmla="*/ 38 w 100"/>
              <a:gd name="T105" fmla="*/ 22 h 80"/>
              <a:gd name="T106" fmla="*/ 38 w 100"/>
              <a:gd name="T107" fmla="*/ 18 h 80"/>
              <a:gd name="T108" fmla="*/ 24 w 100"/>
              <a:gd name="T109" fmla="*/ 14 h 80"/>
              <a:gd name="T110" fmla="*/ 24 w 100"/>
              <a:gd name="T111" fmla="*/ 12 h 80"/>
              <a:gd name="T112" fmla="*/ 26 w 100"/>
              <a:gd name="T113" fmla="*/ 10 h 80"/>
              <a:gd name="T114" fmla="*/ 18 w 100"/>
              <a:gd name="T115" fmla="*/ 6 h 80"/>
              <a:gd name="T116" fmla="*/ 14 w 100"/>
              <a:gd name="T117" fmla="*/ 6 h 80"/>
              <a:gd name="T118" fmla="*/ 6 w 100"/>
              <a:gd name="T119" fmla="*/ 4 h 80"/>
              <a:gd name="T120" fmla="*/ 2 w 100"/>
              <a:gd name="T121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0" h="80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6" y="8"/>
                </a:lnTo>
                <a:lnTo>
                  <a:pt x="8" y="10"/>
                </a:lnTo>
                <a:lnTo>
                  <a:pt x="8" y="14"/>
                </a:lnTo>
                <a:lnTo>
                  <a:pt x="8" y="14"/>
                </a:lnTo>
                <a:lnTo>
                  <a:pt x="10" y="14"/>
                </a:lnTo>
                <a:lnTo>
                  <a:pt x="12" y="14"/>
                </a:lnTo>
                <a:lnTo>
                  <a:pt x="14" y="14"/>
                </a:lnTo>
                <a:lnTo>
                  <a:pt x="16" y="16"/>
                </a:lnTo>
                <a:lnTo>
                  <a:pt x="16" y="16"/>
                </a:lnTo>
                <a:lnTo>
                  <a:pt x="12" y="18"/>
                </a:lnTo>
                <a:lnTo>
                  <a:pt x="10" y="22"/>
                </a:lnTo>
                <a:lnTo>
                  <a:pt x="10" y="22"/>
                </a:lnTo>
                <a:lnTo>
                  <a:pt x="14" y="24"/>
                </a:lnTo>
                <a:lnTo>
                  <a:pt x="16" y="28"/>
                </a:lnTo>
                <a:lnTo>
                  <a:pt x="18" y="36"/>
                </a:lnTo>
                <a:lnTo>
                  <a:pt x="18" y="36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6" y="36"/>
                </a:lnTo>
                <a:lnTo>
                  <a:pt x="28" y="36"/>
                </a:lnTo>
                <a:lnTo>
                  <a:pt x="28" y="38"/>
                </a:lnTo>
                <a:lnTo>
                  <a:pt x="28" y="38"/>
                </a:lnTo>
                <a:lnTo>
                  <a:pt x="24" y="40"/>
                </a:lnTo>
                <a:lnTo>
                  <a:pt x="18" y="38"/>
                </a:lnTo>
                <a:lnTo>
                  <a:pt x="18" y="38"/>
                </a:lnTo>
                <a:lnTo>
                  <a:pt x="18" y="42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22" y="44"/>
                </a:lnTo>
                <a:lnTo>
                  <a:pt x="26" y="42"/>
                </a:lnTo>
                <a:lnTo>
                  <a:pt x="26" y="42"/>
                </a:lnTo>
                <a:lnTo>
                  <a:pt x="24" y="46"/>
                </a:lnTo>
                <a:lnTo>
                  <a:pt x="26" y="52"/>
                </a:lnTo>
                <a:lnTo>
                  <a:pt x="26" y="52"/>
                </a:lnTo>
                <a:lnTo>
                  <a:pt x="28" y="52"/>
                </a:lnTo>
                <a:lnTo>
                  <a:pt x="32" y="52"/>
                </a:lnTo>
                <a:lnTo>
                  <a:pt x="32" y="52"/>
                </a:lnTo>
                <a:lnTo>
                  <a:pt x="30" y="54"/>
                </a:lnTo>
                <a:lnTo>
                  <a:pt x="30" y="56"/>
                </a:lnTo>
                <a:lnTo>
                  <a:pt x="30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60"/>
                </a:lnTo>
                <a:lnTo>
                  <a:pt x="34" y="64"/>
                </a:lnTo>
                <a:lnTo>
                  <a:pt x="34" y="64"/>
                </a:lnTo>
                <a:lnTo>
                  <a:pt x="48" y="68"/>
                </a:lnTo>
                <a:lnTo>
                  <a:pt x="54" y="72"/>
                </a:lnTo>
                <a:lnTo>
                  <a:pt x="60" y="76"/>
                </a:lnTo>
                <a:lnTo>
                  <a:pt x="60" y="76"/>
                </a:lnTo>
                <a:lnTo>
                  <a:pt x="62" y="76"/>
                </a:lnTo>
                <a:lnTo>
                  <a:pt x="62" y="74"/>
                </a:lnTo>
                <a:lnTo>
                  <a:pt x="62" y="74"/>
                </a:lnTo>
                <a:lnTo>
                  <a:pt x="64" y="74"/>
                </a:lnTo>
                <a:lnTo>
                  <a:pt x="64" y="74"/>
                </a:lnTo>
                <a:lnTo>
                  <a:pt x="64" y="76"/>
                </a:lnTo>
                <a:lnTo>
                  <a:pt x="64" y="76"/>
                </a:lnTo>
                <a:lnTo>
                  <a:pt x="62" y="76"/>
                </a:lnTo>
                <a:lnTo>
                  <a:pt x="62" y="78"/>
                </a:lnTo>
                <a:lnTo>
                  <a:pt x="62" y="78"/>
                </a:lnTo>
                <a:lnTo>
                  <a:pt x="66" y="80"/>
                </a:lnTo>
                <a:lnTo>
                  <a:pt x="72" y="80"/>
                </a:lnTo>
                <a:lnTo>
                  <a:pt x="80" y="76"/>
                </a:lnTo>
                <a:lnTo>
                  <a:pt x="94" y="68"/>
                </a:lnTo>
                <a:lnTo>
                  <a:pt x="94" y="68"/>
                </a:lnTo>
                <a:lnTo>
                  <a:pt x="94" y="72"/>
                </a:lnTo>
                <a:lnTo>
                  <a:pt x="94" y="72"/>
                </a:lnTo>
                <a:lnTo>
                  <a:pt x="98" y="70"/>
                </a:lnTo>
                <a:lnTo>
                  <a:pt x="100" y="66"/>
                </a:lnTo>
                <a:lnTo>
                  <a:pt x="98" y="62"/>
                </a:lnTo>
                <a:lnTo>
                  <a:pt x="96" y="60"/>
                </a:lnTo>
                <a:lnTo>
                  <a:pt x="96" y="60"/>
                </a:lnTo>
                <a:lnTo>
                  <a:pt x="96" y="62"/>
                </a:lnTo>
                <a:lnTo>
                  <a:pt x="94" y="62"/>
                </a:lnTo>
                <a:lnTo>
                  <a:pt x="92" y="64"/>
                </a:lnTo>
                <a:lnTo>
                  <a:pt x="92" y="64"/>
                </a:lnTo>
                <a:lnTo>
                  <a:pt x="92" y="60"/>
                </a:lnTo>
                <a:lnTo>
                  <a:pt x="92" y="60"/>
                </a:lnTo>
                <a:lnTo>
                  <a:pt x="90" y="60"/>
                </a:lnTo>
                <a:lnTo>
                  <a:pt x="86" y="60"/>
                </a:lnTo>
                <a:lnTo>
                  <a:pt x="86" y="60"/>
                </a:lnTo>
                <a:lnTo>
                  <a:pt x="86" y="56"/>
                </a:lnTo>
                <a:lnTo>
                  <a:pt x="86" y="56"/>
                </a:lnTo>
                <a:lnTo>
                  <a:pt x="78" y="56"/>
                </a:lnTo>
                <a:lnTo>
                  <a:pt x="74" y="52"/>
                </a:lnTo>
                <a:lnTo>
                  <a:pt x="66" y="44"/>
                </a:lnTo>
                <a:lnTo>
                  <a:pt x="66" y="44"/>
                </a:lnTo>
                <a:lnTo>
                  <a:pt x="62" y="42"/>
                </a:lnTo>
                <a:lnTo>
                  <a:pt x="56" y="40"/>
                </a:lnTo>
                <a:lnTo>
                  <a:pt x="50" y="36"/>
                </a:lnTo>
                <a:lnTo>
                  <a:pt x="50" y="32"/>
                </a:lnTo>
                <a:lnTo>
                  <a:pt x="50" y="28"/>
                </a:lnTo>
                <a:lnTo>
                  <a:pt x="50" y="28"/>
                </a:lnTo>
                <a:lnTo>
                  <a:pt x="40" y="26"/>
                </a:lnTo>
                <a:lnTo>
                  <a:pt x="38" y="22"/>
                </a:lnTo>
                <a:lnTo>
                  <a:pt x="38" y="18"/>
                </a:lnTo>
                <a:lnTo>
                  <a:pt x="38" y="18"/>
                </a:lnTo>
                <a:lnTo>
                  <a:pt x="30" y="16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6" y="10"/>
                </a:lnTo>
                <a:lnTo>
                  <a:pt x="26" y="10"/>
                </a:lnTo>
                <a:lnTo>
                  <a:pt x="20" y="10"/>
                </a:lnTo>
                <a:lnTo>
                  <a:pt x="18" y="6"/>
                </a:lnTo>
                <a:lnTo>
                  <a:pt x="18" y="6"/>
                </a:lnTo>
                <a:lnTo>
                  <a:pt x="14" y="6"/>
                </a:lnTo>
                <a:lnTo>
                  <a:pt x="10" y="4"/>
                </a:lnTo>
                <a:lnTo>
                  <a:pt x="6" y="4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97" name="Freeform 50167"/>
          <p:cNvSpPr>
            <a:spLocks/>
          </p:cNvSpPr>
          <p:nvPr/>
        </p:nvSpPr>
        <p:spPr bwMode="auto">
          <a:xfrm>
            <a:off x="1304177" y="806450"/>
            <a:ext cx="44553" cy="25400"/>
          </a:xfrm>
          <a:custGeom>
            <a:avLst/>
            <a:gdLst>
              <a:gd name="T0" fmla="*/ 22 w 28"/>
              <a:gd name="T1" fmla="*/ 2 h 16"/>
              <a:gd name="T2" fmla="*/ 22 w 28"/>
              <a:gd name="T3" fmla="*/ 2 h 16"/>
              <a:gd name="T4" fmla="*/ 20 w 28"/>
              <a:gd name="T5" fmla="*/ 0 h 16"/>
              <a:gd name="T6" fmla="*/ 16 w 28"/>
              <a:gd name="T7" fmla="*/ 0 h 16"/>
              <a:gd name="T8" fmla="*/ 16 w 28"/>
              <a:gd name="T9" fmla="*/ 0 h 16"/>
              <a:gd name="T10" fmla="*/ 16 w 28"/>
              <a:gd name="T11" fmla="*/ 4 h 16"/>
              <a:gd name="T12" fmla="*/ 14 w 28"/>
              <a:gd name="T13" fmla="*/ 6 h 16"/>
              <a:gd name="T14" fmla="*/ 10 w 28"/>
              <a:gd name="T15" fmla="*/ 8 h 16"/>
              <a:gd name="T16" fmla="*/ 4 w 28"/>
              <a:gd name="T17" fmla="*/ 8 h 16"/>
              <a:gd name="T18" fmla="*/ 0 w 28"/>
              <a:gd name="T19" fmla="*/ 8 h 16"/>
              <a:gd name="T20" fmla="*/ 0 w 28"/>
              <a:gd name="T21" fmla="*/ 8 h 16"/>
              <a:gd name="T22" fmla="*/ 10 w 28"/>
              <a:gd name="T23" fmla="*/ 10 h 16"/>
              <a:gd name="T24" fmla="*/ 16 w 28"/>
              <a:gd name="T25" fmla="*/ 12 h 16"/>
              <a:gd name="T26" fmla="*/ 16 w 28"/>
              <a:gd name="T27" fmla="*/ 12 h 16"/>
              <a:gd name="T28" fmla="*/ 14 w 28"/>
              <a:gd name="T29" fmla="*/ 12 h 16"/>
              <a:gd name="T30" fmla="*/ 12 w 28"/>
              <a:gd name="T31" fmla="*/ 14 h 16"/>
              <a:gd name="T32" fmla="*/ 12 w 28"/>
              <a:gd name="T33" fmla="*/ 14 h 16"/>
              <a:gd name="T34" fmla="*/ 12 w 28"/>
              <a:gd name="T35" fmla="*/ 14 h 16"/>
              <a:gd name="T36" fmla="*/ 16 w 28"/>
              <a:gd name="T37" fmla="*/ 16 h 16"/>
              <a:gd name="T38" fmla="*/ 20 w 28"/>
              <a:gd name="T39" fmla="*/ 14 h 16"/>
              <a:gd name="T40" fmla="*/ 28 w 28"/>
              <a:gd name="T41" fmla="*/ 10 h 16"/>
              <a:gd name="T42" fmla="*/ 28 w 28"/>
              <a:gd name="T43" fmla="*/ 10 h 16"/>
              <a:gd name="T44" fmla="*/ 28 w 28"/>
              <a:gd name="T45" fmla="*/ 6 h 16"/>
              <a:gd name="T46" fmla="*/ 28 w 28"/>
              <a:gd name="T47" fmla="*/ 6 h 16"/>
              <a:gd name="T48" fmla="*/ 24 w 28"/>
              <a:gd name="T49" fmla="*/ 6 h 16"/>
              <a:gd name="T50" fmla="*/ 18 w 28"/>
              <a:gd name="T51" fmla="*/ 4 h 16"/>
              <a:gd name="T52" fmla="*/ 18 w 28"/>
              <a:gd name="T53" fmla="*/ 4 h 16"/>
              <a:gd name="T54" fmla="*/ 22 w 28"/>
              <a:gd name="T55" fmla="*/ 2 h 16"/>
              <a:gd name="T56" fmla="*/ 22 w 28"/>
              <a:gd name="T57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" h="16">
                <a:moveTo>
                  <a:pt x="22" y="2"/>
                </a:moveTo>
                <a:lnTo>
                  <a:pt x="22" y="2"/>
                </a:lnTo>
                <a:lnTo>
                  <a:pt x="20" y="0"/>
                </a:lnTo>
                <a:lnTo>
                  <a:pt x="16" y="0"/>
                </a:lnTo>
                <a:lnTo>
                  <a:pt x="16" y="0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10" y="10"/>
                </a:lnTo>
                <a:lnTo>
                  <a:pt x="16" y="12"/>
                </a:lnTo>
                <a:lnTo>
                  <a:pt x="16" y="12"/>
                </a:lnTo>
                <a:lnTo>
                  <a:pt x="14" y="12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6" y="16"/>
                </a:lnTo>
                <a:lnTo>
                  <a:pt x="20" y="14"/>
                </a:lnTo>
                <a:lnTo>
                  <a:pt x="28" y="10"/>
                </a:lnTo>
                <a:lnTo>
                  <a:pt x="28" y="10"/>
                </a:lnTo>
                <a:lnTo>
                  <a:pt x="28" y="6"/>
                </a:lnTo>
                <a:lnTo>
                  <a:pt x="28" y="6"/>
                </a:lnTo>
                <a:lnTo>
                  <a:pt x="24" y="6"/>
                </a:lnTo>
                <a:lnTo>
                  <a:pt x="18" y="4"/>
                </a:lnTo>
                <a:lnTo>
                  <a:pt x="18" y="4"/>
                </a:lnTo>
                <a:lnTo>
                  <a:pt x="22" y="2"/>
                </a:lnTo>
                <a:lnTo>
                  <a:pt x="22" y="2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98" name="Freeform 50168"/>
          <p:cNvSpPr>
            <a:spLocks/>
          </p:cNvSpPr>
          <p:nvPr/>
        </p:nvSpPr>
        <p:spPr bwMode="auto">
          <a:xfrm>
            <a:off x="1386919" y="925513"/>
            <a:ext cx="38189" cy="22225"/>
          </a:xfrm>
          <a:custGeom>
            <a:avLst/>
            <a:gdLst>
              <a:gd name="T0" fmla="*/ 0 w 24"/>
              <a:gd name="T1" fmla="*/ 6 h 14"/>
              <a:gd name="T2" fmla="*/ 0 w 24"/>
              <a:gd name="T3" fmla="*/ 6 h 14"/>
              <a:gd name="T4" fmla="*/ 4 w 24"/>
              <a:gd name="T5" fmla="*/ 4 h 14"/>
              <a:gd name="T6" fmla="*/ 4 w 24"/>
              <a:gd name="T7" fmla="*/ 6 h 14"/>
              <a:gd name="T8" fmla="*/ 4 w 24"/>
              <a:gd name="T9" fmla="*/ 12 h 14"/>
              <a:gd name="T10" fmla="*/ 4 w 24"/>
              <a:gd name="T11" fmla="*/ 12 h 14"/>
              <a:gd name="T12" fmla="*/ 10 w 24"/>
              <a:gd name="T13" fmla="*/ 14 h 14"/>
              <a:gd name="T14" fmla="*/ 14 w 24"/>
              <a:gd name="T15" fmla="*/ 12 h 14"/>
              <a:gd name="T16" fmla="*/ 24 w 24"/>
              <a:gd name="T17" fmla="*/ 6 h 14"/>
              <a:gd name="T18" fmla="*/ 24 w 24"/>
              <a:gd name="T19" fmla="*/ 6 h 14"/>
              <a:gd name="T20" fmla="*/ 6 w 24"/>
              <a:gd name="T21" fmla="*/ 4 h 14"/>
              <a:gd name="T22" fmla="*/ 6 w 24"/>
              <a:gd name="T23" fmla="*/ 4 h 14"/>
              <a:gd name="T24" fmla="*/ 6 w 24"/>
              <a:gd name="T25" fmla="*/ 2 h 14"/>
              <a:gd name="T26" fmla="*/ 8 w 24"/>
              <a:gd name="T27" fmla="*/ 2 h 14"/>
              <a:gd name="T28" fmla="*/ 10 w 24"/>
              <a:gd name="T29" fmla="*/ 2 h 14"/>
              <a:gd name="T30" fmla="*/ 10 w 24"/>
              <a:gd name="T31" fmla="*/ 0 h 14"/>
              <a:gd name="T32" fmla="*/ 10 w 24"/>
              <a:gd name="T33" fmla="*/ 0 h 14"/>
              <a:gd name="T34" fmla="*/ 2 w 24"/>
              <a:gd name="T35" fmla="*/ 0 h 14"/>
              <a:gd name="T36" fmla="*/ 0 w 24"/>
              <a:gd name="T37" fmla="*/ 2 h 14"/>
              <a:gd name="T38" fmla="*/ 0 w 24"/>
              <a:gd name="T39" fmla="*/ 6 h 14"/>
              <a:gd name="T40" fmla="*/ 0 w 24"/>
              <a:gd name="T41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4">
                <a:moveTo>
                  <a:pt x="0" y="6"/>
                </a:moveTo>
                <a:lnTo>
                  <a:pt x="0" y="6"/>
                </a:lnTo>
                <a:lnTo>
                  <a:pt x="4" y="4"/>
                </a:lnTo>
                <a:lnTo>
                  <a:pt x="4" y="6"/>
                </a:lnTo>
                <a:lnTo>
                  <a:pt x="4" y="12"/>
                </a:lnTo>
                <a:lnTo>
                  <a:pt x="4" y="12"/>
                </a:lnTo>
                <a:lnTo>
                  <a:pt x="10" y="14"/>
                </a:lnTo>
                <a:lnTo>
                  <a:pt x="14" y="12"/>
                </a:lnTo>
                <a:lnTo>
                  <a:pt x="24" y="6"/>
                </a:lnTo>
                <a:lnTo>
                  <a:pt x="24" y="6"/>
                </a:lnTo>
                <a:lnTo>
                  <a:pt x="6" y="4"/>
                </a:lnTo>
                <a:lnTo>
                  <a:pt x="6" y="4"/>
                </a:lnTo>
                <a:lnTo>
                  <a:pt x="6" y="2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lnTo>
                  <a:pt x="10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99" name="Freeform 50169"/>
          <p:cNvSpPr>
            <a:spLocks/>
          </p:cNvSpPr>
          <p:nvPr/>
        </p:nvSpPr>
        <p:spPr bwMode="auto">
          <a:xfrm>
            <a:off x="1262806" y="976313"/>
            <a:ext cx="25459" cy="19050"/>
          </a:xfrm>
          <a:custGeom>
            <a:avLst/>
            <a:gdLst>
              <a:gd name="T0" fmla="*/ 12 w 16"/>
              <a:gd name="T1" fmla="*/ 0 h 12"/>
              <a:gd name="T2" fmla="*/ 12 w 16"/>
              <a:gd name="T3" fmla="*/ 0 h 12"/>
              <a:gd name="T4" fmla="*/ 6 w 16"/>
              <a:gd name="T5" fmla="*/ 0 h 12"/>
              <a:gd name="T6" fmla="*/ 2 w 16"/>
              <a:gd name="T7" fmla="*/ 2 h 12"/>
              <a:gd name="T8" fmla="*/ 0 w 16"/>
              <a:gd name="T9" fmla="*/ 6 h 12"/>
              <a:gd name="T10" fmla="*/ 0 w 16"/>
              <a:gd name="T11" fmla="*/ 10 h 12"/>
              <a:gd name="T12" fmla="*/ 0 w 16"/>
              <a:gd name="T13" fmla="*/ 10 h 12"/>
              <a:gd name="T14" fmla="*/ 4 w 16"/>
              <a:gd name="T15" fmla="*/ 12 h 12"/>
              <a:gd name="T16" fmla="*/ 8 w 16"/>
              <a:gd name="T17" fmla="*/ 12 h 12"/>
              <a:gd name="T18" fmla="*/ 16 w 16"/>
              <a:gd name="T19" fmla="*/ 8 h 12"/>
              <a:gd name="T20" fmla="*/ 16 w 16"/>
              <a:gd name="T21" fmla="*/ 8 h 12"/>
              <a:gd name="T22" fmla="*/ 12 w 16"/>
              <a:gd name="T23" fmla="*/ 6 h 12"/>
              <a:gd name="T24" fmla="*/ 10 w 16"/>
              <a:gd name="T25" fmla="*/ 6 h 12"/>
              <a:gd name="T26" fmla="*/ 10 w 16"/>
              <a:gd name="T27" fmla="*/ 2 h 12"/>
              <a:gd name="T28" fmla="*/ 12 w 16"/>
              <a:gd name="T29" fmla="*/ 0 h 12"/>
              <a:gd name="T30" fmla="*/ 12 w 16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" h="12">
                <a:moveTo>
                  <a:pt x="12" y="0"/>
                </a:moveTo>
                <a:lnTo>
                  <a:pt x="1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0" y="10"/>
                </a:lnTo>
                <a:lnTo>
                  <a:pt x="4" y="12"/>
                </a:lnTo>
                <a:lnTo>
                  <a:pt x="8" y="12"/>
                </a:lnTo>
                <a:lnTo>
                  <a:pt x="16" y="8"/>
                </a:lnTo>
                <a:lnTo>
                  <a:pt x="16" y="8"/>
                </a:lnTo>
                <a:lnTo>
                  <a:pt x="12" y="6"/>
                </a:lnTo>
                <a:lnTo>
                  <a:pt x="10" y="6"/>
                </a:lnTo>
                <a:lnTo>
                  <a:pt x="10" y="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DDB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0" name="Freeform 50170"/>
          <p:cNvSpPr>
            <a:spLocks/>
          </p:cNvSpPr>
          <p:nvPr/>
        </p:nvSpPr>
        <p:spPr bwMode="auto">
          <a:xfrm>
            <a:off x="1125963" y="1014413"/>
            <a:ext cx="35006" cy="12700"/>
          </a:xfrm>
          <a:custGeom>
            <a:avLst/>
            <a:gdLst>
              <a:gd name="T0" fmla="*/ 2 w 22"/>
              <a:gd name="T1" fmla="*/ 6 h 8"/>
              <a:gd name="T2" fmla="*/ 2 w 22"/>
              <a:gd name="T3" fmla="*/ 6 h 8"/>
              <a:gd name="T4" fmla="*/ 8 w 22"/>
              <a:gd name="T5" fmla="*/ 8 h 8"/>
              <a:gd name="T6" fmla="*/ 16 w 22"/>
              <a:gd name="T7" fmla="*/ 8 h 8"/>
              <a:gd name="T8" fmla="*/ 20 w 22"/>
              <a:gd name="T9" fmla="*/ 4 h 8"/>
              <a:gd name="T10" fmla="*/ 22 w 22"/>
              <a:gd name="T11" fmla="*/ 2 h 8"/>
              <a:gd name="T12" fmla="*/ 22 w 22"/>
              <a:gd name="T13" fmla="*/ 0 h 8"/>
              <a:gd name="T14" fmla="*/ 22 w 22"/>
              <a:gd name="T15" fmla="*/ 0 h 8"/>
              <a:gd name="T16" fmla="*/ 12 w 22"/>
              <a:gd name="T17" fmla="*/ 2 h 8"/>
              <a:gd name="T18" fmla="*/ 4 w 22"/>
              <a:gd name="T19" fmla="*/ 4 h 8"/>
              <a:gd name="T20" fmla="*/ 4 w 22"/>
              <a:gd name="T21" fmla="*/ 4 h 8"/>
              <a:gd name="T22" fmla="*/ 4 w 22"/>
              <a:gd name="T23" fmla="*/ 2 h 8"/>
              <a:gd name="T24" fmla="*/ 2 w 22"/>
              <a:gd name="T25" fmla="*/ 0 h 8"/>
              <a:gd name="T26" fmla="*/ 2 w 22"/>
              <a:gd name="T27" fmla="*/ 0 h 8"/>
              <a:gd name="T28" fmla="*/ 2 w 22"/>
              <a:gd name="T29" fmla="*/ 2 h 8"/>
              <a:gd name="T30" fmla="*/ 2 w 22"/>
              <a:gd name="T31" fmla="*/ 4 h 8"/>
              <a:gd name="T32" fmla="*/ 0 w 22"/>
              <a:gd name="T33" fmla="*/ 6 h 8"/>
              <a:gd name="T34" fmla="*/ 2 w 22"/>
              <a:gd name="T35" fmla="*/ 6 h 8"/>
              <a:gd name="T36" fmla="*/ 2 w 22"/>
              <a:gd name="T3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" h="8">
                <a:moveTo>
                  <a:pt x="2" y="6"/>
                </a:moveTo>
                <a:lnTo>
                  <a:pt x="2" y="6"/>
                </a:lnTo>
                <a:lnTo>
                  <a:pt x="8" y="8"/>
                </a:lnTo>
                <a:lnTo>
                  <a:pt x="16" y="8"/>
                </a:lnTo>
                <a:lnTo>
                  <a:pt x="20" y="4"/>
                </a:lnTo>
                <a:lnTo>
                  <a:pt x="22" y="2"/>
                </a:lnTo>
                <a:lnTo>
                  <a:pt x="22" y="0"/>
                </a:lnTo>
                <a:lnTo>
                  <a:pt x="22" y="0"/>
                </a:lnTo>
                <a:lnTo>
                  <a:pt x="12" y="2"/>
                </a:lnTo>
                <a:lnTo>
                  <a:pt x="4" y="4"/>
                </a:lnTo>
                <a:lnTo>
                  <a:pt x="4" y="4"/>
                </a:ln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4"/>
                </a:lnTo>
                <a:lnTo>
                  <a:pt x="0" y="6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rgbClr val="DDB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1" name="Freeform 50171"/>
          <p:cNvSpPr>
            <a:spLocks noEditPoints="1"/>
          </p:cNvSpPr>
          <p:nvPr/>
        </p:nvSpPr>
        <p:spPr bwMode="auto">
          <a:xfrm>
            <a:off x="1052768" y="1046163"/>
            <a:ext cx="95472" cy="44450"/>
          </a:xfrm>
          <a:custGeom>
            <a:avLst/>
            <a:gdLst>
              <a:gd name="T0" fmla="*/ 54 w 60"/>
              <a:gd name="T1" fmla="*/ 6 h 28"/>
              <a:gd name="T2" fmla="*/ 46 w 60"/>
              <a:gd name="T3" fmla="*/ 2 h 28"/>
              <a:gd name="T4" fmla="*/ 46 w 60"/>
              <a:gd name="T5" fmla="*/ 4 h 28"/>
              <a:gd name="T6" fmla="*/ 44 w 60"/>
              <a:gd name="T7" fmla="*/ 6 h 28"/>
              <a:gd name="T8" fmla="*/ 42 w 60"/>
              <a:gd name="T9" fmla="*/ 4 h 28"/>
              <a:gd name="T10" fmla="*/ 44 w 60"/>
              <a:gd name="T11" fmla="*/ 0 h 28"/>
              <a:gd name="T12" fmla="*/ 38 w 60"/>
              <a:gd name="T13" fmla="*/ 0 h 28"/>
              <a:gd name="T14" fmla="*/ 38 w 60"/>
              <a:gd name="T15" fmla="*/ 2 h 28"/>
              <a:gd name="T16" fmla="*/ 38 w 60"/>
              <a:gd name="T17" fmla="*/ 4 h 28"/>
              <a:gd name="T18" fmla="*/ 30 w 60"/>
              <a:gd name="T19" fmla="*/ 0 h 28"/>
              <a:gd name="T20" fmla="*/ 22 w 60"/>
              <a:gd name="T21" fmla="*/ 4 h 28"/>
              <a:gd name="T22" fmla="*/ 16 w 60"/>
              <a:gd name="T23" fmla="*/ 2 h 28"/>
              <a:gd name="T24" fmla="*/ 10 w 60"/>
              <a:gd name="T25" fmla="*/ 0 h 28"/>
              <a:gd name="T26" fmla="*/ 8 w 60"/>
              <a:gd name="T27" fmla="*/ 4 h 28"/>
              <a:gd name="T28" fmla="*/ 0 w 60"/>
              <a:gd name="T29" fmla="*/ 8 h 28"/>
              <a:gd name="T30" fmla="*/ 0 w 60"/>
              <a:gd name="T31" fmla="*/ 14 h 28"/>
              <a:gd name="T32" fmla="*/ 6 w 60"/>
              <a:gd name="T33" fmla="*/ 14 h 28"/>
              <a:gd name="T34" fmla="*/ 10 w 60"/>
              <a:gd name="T35" fmla="*/ 20 h 28"/>
              <a:gd name="T36" fmla="*/ 10 w 60"/>
              <a:gd name="T37" fmla="*/ 16 h 28"/>
              <a:gd name="T38" fmla="*/ 12 w 60"/>
              <a:gd name="T39" fmla="*/ 14 h 28"/>
              <a:gd name="T40" fmla="*/ 14 w 60"/>
              <a:gd name="T41" fmla="*/ 14 h 28"/>
              <a:gd name="T42" fmla="*/ 16 w 60"/>
              <a:gd name="T43" fmla="*/ 14 h 28"/>
              <a:gd name="T44" fmla="*/ 16 w 60"/>
              <a:gd name="T45" fmla="*/ 16 h 28"/>
              <a:gd name="T46" fmla="*/ 12 w 60"/>
              <a:gd name="T47" fmla="*/ 18 h 28"/>
              <a:gd name="T48" fmla="*/ 12 w 60"/>
              <a:gd name="T49" fmla="*/ 20 h 28"/>
              <a:gd name="T50" fmla="*/ 16 w 60"/>
              <a:gd name="T51" fmla="*/ 20 h 28"/>
              <a:gd name="T52" fmla="*/ 14 w 60"/>
              <a:gd name="T53" fmla="*/ 24 h 28"/>
              <a:gd name="T54" fmla="*/ 18 w 60"/>
              <a:gd name="T55" fmla="*/ 20 h 28"/>
              <a:gd name="T56" fmla="*/ 16 w 60"/>
              <a:gd name="T57" fmla="*/ 18 h 28"/>
              <a:gd name="T58" fmla="*/ 20 w 60"/>
              <a:gd name="T59" fmla="*/ 8 h 28"/>
              <a:gd name="T60" fmla="*/ 22 w 60"/>
              <a:gd name="T61" fmla="*/ 12 h 28"/>
              <a:gd name="T62" fmla="*/ 28 w 60"/>
              <a:gd name="T63" fmla="*/ 16 h 28"/>
              <a:gd name="T64" fmla="*/ 28 w 60"/>
              <a:gd name="T65" fmla="*/ 20 h 28"/>
              <a:gd name="T66" fmla="*/ 32 w 60"/>
              <a:gd name="T67" fmla="*/ 20 h 28"/>
              <a:gd name="T68" fmla="*/ 34 w 60"/>
              <a:gd name="T69" fmla="*/ 16 h 28"/>
              <a:gd name="T70" fmla="*/ 36 w 60"/>
              <a:gd name="T71" fmla="*/ 16 h 28"/>
              <a:gd name="T72" fmla="*/ 36 w 60"/>
              <a:gd name="T73" fmla="*/ 22 h 28"/>
              <a:gd name="T74" fmla="*/ 50 w 60"/>
              <a:gd name="T75" fmla="*/ 24 h 28"/>
              <a:gd name="T76" fmla="*/ 58 w 60"/>
              <a:gd name="T77" fmla="*/ 28 h 28"/>
              <a:gd name="T78" fmla="*/ 60 w 60"/>
              <a:gd name="T79" fmla="*/ 16 h 28"/>
              <a:gd name="T80" fmla="*/ 56 w 60"/>
              <a:gd name="T81" fmla="*/ 14 h 28"/>
              <a:gd name="T82" fmla="*/ 52 w 60"/>
              <a:gd name="T83" fmla="*/ 10 h 28"/>
              <a:gd name="T84" fmla="*/ 54 w 60"/>
              <a:gd name="T85" fmla="*/ 6 h 28"/>
              <a:gd name="T86" fmla="*/ 28 w 60"/>
              <a:gd name="T87" fmla="*/ 12 h 28"/>
              <a:gd name="T88" fmla="*/ 30 w 60"/>
              <a:gd name="T89" fmla="*/ 8 h 28"/>
              <a:gd name="T90" fmla="*/ 30 w 60"/>
              <a:gd name="T91" fmla="*/ 6 h 28"/>
              <a:gd name="T92" fmla="*/ 32 w 60"/>
              <a:gd name="T93" fmla="*/ 6 h 28"/>
              <a:gd name="T94" fmla="*/ 34 w 60"/>
              <a:gd name="T95" fmla="*/ 8 h 28"/>
              <a:gd name="T96" fmla="*/ 32 w 60"/>
              <a:gd name="T97" fmla="*/ 10 h 28"/>
              <a:gd name="T98" fmla="*/ 28 w 60"/>
              <a:gd name="T99" fmla="*/ 1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" h="28">
                <a:moveTo>
                  <a:pt x="54" y="6"/>
                </a:moveTo>
                <a:lnTo>
                  <a:pt x="54" y="6"/>
                </a:lnTo>
                <a:lnTo>
                  <a:pt x="50" y="4"/>
                </a:lnTo>
                <a:lnTo>
                  <a:pt x="46" y="2"/>
                </a:lnTo>
                <a:lnTo>
                  <a:pt x="46" y="2"/>
                </a:lnTo>
                <a:lnTo>
                  <a:pt x="46" y="4"/>
                </a:lnTo>
                <a:lnTo>
                  <a:pt x="44" y="6"/>
                </a:lnTo>
                <a:lnTo>
                  <a:pt x="44" y="6"/>
                </a:lnTo>
                <a:lnTo>
                  <a:pt x="42" y="4"/>
                </a:lnTo>
                <a:lnTo>
                  <a:pt x="42" y="4"/>
                </a:lnTo>
                <a:lnTo>
                  <a:pt x="44" y="0"/>
                </a:lnTo>
                <a:lnTo>
                  <a:pt x="44" y="0"/>
                </a:lnTo>
                <a:lnTo>
                  <a:pt x="42" y="0"/>
                </a:ln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8" y="4"/>
                </a:lnTo>
                <a:lnTo>
                  <a:pt x="38" y="4"/>
                </a:lnTo>
                <a:lnTo>
                  <a:pt x="34" y="2"/>
                </a:lnTo>
                <a:lnTo>
                  <a:pt x="30" y="0"/>
                </a:lnTo>
                <a:lnTo>
                  <a:pt x="22" y="4"/>
                </a:lnTo>
                <a:lnTo>
                  <a:pt x="22" y="4"/>
                </a:lnTo>
                <a:lnTo>
                  <a:pt x="20" y="0"/>
                </a:lnTo>
                <a:lnTo>
                  <a:pt x="16" y="2"/>
                </a:lnTo>
                <a:lnTo>
                  <a:pt x="14" y="2"/>
                </a:lnTo>
                <a:lnTo>
                  <a:pt x="10" y="0"/>
                </a:lnTo>
                <a:lnTo>
                  <a:pt x="10" y="0"/>
                </a:lnTo>
                <a:lnTo>
                  <a:pt x="8" y="4"/>
                </a:lnTo>
                <a:lnTo>
                  <a:pt x="4" y="6"/>
                </a:lnTo>
                <a:lnTo>
                  <a:pt x="0" y="8"/>
                </a:lnTo>
                <a:lnTo>
                  <a:pt x="0" y="14"/>
                </a:lnTo>
                <a:lnTo>
                  <a:pt x="0" y="14"/>
                </a:lnTo>
                <a:lnTo>
                  <a:pt x="4" y="14"/>
                </a:lnTo>
                <a:lnTo>
                  <a:pt x="6" y="14"/>
                </a:lnTo>
                <a:lnTo>
                  <a:pt x="8" y="18"/>
                </a:lnTo>
                <a:lnTo>
                  <a:pt x="10" y="20"/>
                </a:lnTo>
                <a:lnTo>
                  <a:pt x="10" y="20"/>
                </a:lnTo>
                <a:lnTo>
                  <a:pt x="10" y="16"/>
                </a:lnTo>
                <a:lnTo>
                  <a:pt x="10" y="16"/>
                </a:lnTo>
                <a:lnTo>
                  <a:pt x="12" y="14"/>
                </a:lnTo>
                <a:lnTo>
                  <a:pt x="12" y="14"/>
                </a:lnTo>
                <a:lnTo>
                  <a:pt x="14" y="14"/>
                </a:lnTo>
                <a:lnTo>
                  <a:pt x="14" y="12"/>
                </a:lnTo>
                <a:lnTo>
                  <a:pt x="16" y="14"/>
                </a:lnTo>
                <a:lnTo>
                  <a:pt x="16" y="14"/>
                </a:lnTo>
                <a:lnTo>
                  <a:pt x="16" y="16"/>
                </a:lnTo>
                <a:lnTo>
                  <a:pt x="14" y="16"/>
                </a:lnTo>
                <a:lnTo>
                  <a:pt x="12" y="18"/>
                </a:lnTo>
                <a:lnTo>
                  <a:pt x="12" y="20"/>
                </a:lnTo>
                <a:lnTo>
                  <a:pt x="12" y="20"/>
                </a:lnTo>
                <a:lnTo>
                  <a:pt x="14" y="20"/>
                </a:lnTo>
                <a:lnTo>
                  <a:pt x="16" y="20"/>
                </a:lnTo>
                <a:lnTo>
                  <a:pt x="14" y="24"/>
                </a:lnTo>
                <a:lnTo>
                  <a:pt x="14" y="24"/>
                </a:lnTo>
                <a:lnTo>
                  <a:pt x="18" y="24"/>
                </a:lnTo>
                <a:lnTo>
                  <a:pt x="18" y="20"/>
                </a:lnTo>
                <a:lnTo>
                  <a:pt x="18" y="20"/>
                </a:lnTo>
                <a:lnTo>
                  <a:pt x="16" y="18"/>
                </a:lnTo>
                <a:lnTo>
                  <a:pt x="18" y="14"/>
                </a:lnTo>
                <a:lnTo>
                  <a:pt x="20" y="8"/>
                </a:lnTo>
                <a:lnTo>
                  <a:pt x="20" y="8"/>
                </a:lnTo>
                <a:lnTo>
                  <a:pt x="22" y="12"/>
                </a:lnTo>
                <a:lnTo>
                  <a:pt x="24" y="14"/>
                </a:lnTo>
                <a:lnTo>
                  <a:pt x="28" y="16"/>
                </a:lnTo>
                <a:lnTo>
                  <a:pt x="28" y="20"/>
                </a:lnTo>
                <a:lnTo>
                  <a:pt x="28" y="20"/>
                </a:lnTo>
                <a:lnTo>
                  <a:pt x="32" y="20"/>
                </a:lnTo>
                <a:lnTo>
                  <a:pt x="32" y="20"/>
                </a:lnTo>
                <a:lnTo>
                  <a:pt x="32" y="16"/>
                </a:lnTo>
                <a:lnTo>
                  <a:pt x="34" y="16"/>
                </a:lnTo>
                <a:lnTo>
                  <a:pt x="36" y="16"/>
                </a:lnTo>
                <a:lnTo>
                  <a:pt x="36" y="16"/>
                </a:lnTo>
                <a:lnTo>
                  <a:pt x="36" y="18"/>
                </a:lnTo>
                <a:lnTo>
                  <a:pt x="36" y="22"/>
                </a:lnTo>
                <a:lnTo>
                  <a:pt x="36" y="22"/>
                </a:lnTo>
                <a:lnTo>
                  <a:pt x="50" y="24"/>
                </a:lnTo>
                <a:lnTo>
                  <a:pt x="54" y="26"/>
                </a:lnTo>
                <a:lnTo>
                  <a:pt x="58" y="28"/>
                </a:lnTo>
                <a:lnTo>
                  <a:pt x="58" y="28"/>
                </a:lnTo>
                <a:lnTo>
                  <a:pt x="60" y="16"/>
                </a:lnTo>
                <a:lnTo>
                  <a:pt x="60" y="16"/>
                </a:lnTo>
                <a:lnTo>
                  <a:pt x="56" y="14"/>
                </a:lnTo>
                <a:lnTo>
                  <a:pt x="54" y="14"/>
                </a:lnTo>
                <a:lnTo>
                  <a:pt x="52" y="10"/>
                </a:lnTo>
                <a:lnTo>
                  <a:pt x="54" y="6"/>
                </a:lnTo>
                <a:lnTo>
                  <a:pt x="54" y="6"/>
                </a:lnTo>
                <a:close/>
                <a:moveTo>
                  <a:pt x="28" y="12"/>
                </a:moveTo>
                <a:lnTo>
                  <a:pt x="28" y="12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2" y="6"/>
                </a:lnTo>
                <a:lnTo>
                  <a:pt x="32" y="6"/>
                </a:lnTo>
                <a:lnTo>
                  <a:pt x="32" y="8"/>
                </a:lnTo>
                <a:lnTo>
                  <a:pt x="34" y="8"/>
                </a:lnTo>
                <a:lnTo>
                  <a:pt x="34" y="8"/>
                </a:lnTo>
                <a:lnTo>
                  <a:pt x="32" y="10"/>
                </a:lnTo>
                <a:lnTo>
                  <a:pt x="32" y="10"/>
                </a:lnTo>
                <a:lnTo>
                  <a:pt x="28" y="12"/>
                </a:lnTo>
                <a:lnTo>
                  <a:pt x="28" y="12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2" name="Freeform 50172"/>
          <p:cNvSpPr>
            <a:spLocks/>
          </p:cNvSpPr>
          <p:nvPr/>
        </p:nvSpPr>
        <p:spPr bwMode="auto">
          <a:xfrm>
            <a:off x="732937" y="1065213"/>
            <a:ext cx="19094" cy="12700"/>
          </a:xfrm>
          <a:custGeom>
            <a:avLst/>
            <a:gdLst>
              <a:gd name="T0" fmla="*/ 2 w 12"/>
              <a:gd name="T1" fmla="*/ 8 h 8"/>
              <a:gd name="T2" fmla="*/ 2 w 12"/>
              <a:gd name="T3" fmla="*/ 8 h 8"/>
              <a:gd name="T4" fmla="*/ 8 w 12"/>
              <a:gd name="T5" fmla="*/ 6 h 8"/>
              <a:gd name="T6" fmla="*/ 12 w 12"/>
              <a:gd name="T7" fmla="*/ 0 h 8"/>
              <a:gd name="T8" fmla="*/ 12 w 12"/>
              <a:gd name="T9" fmla="*/ 0 h 8"/>
              <a:gd name="T10" fmla="*/ 10 w 12"/>
              <a:gd name="T11" fmla="*/ 0 h 8"/>
              <a:gd name="T12" fmla="*/ 6 w 12"/>
              <a:gd name="T13" fmla="*/ 0 h 8"/>
              <a:gd name="T14" fmla="*/ 0 w 12"/>
              <a:gd name="T15" fmla="*/ 2 h 8"/>
              <a:gd name="T16" fmla="*/ 0 w 12"/>
              <a:gd name="T17" fmla="*/ 2 h 8"/>
              <a:gd name="T18" fmla="*/ 2 w 12"/>
              <a:gd name="T19" fmla="*/ 2 h 8"/>
              <a:gd name="T20" fmla="*/ 2 w 12"/>
              <a:gd name="T21" fmla="*/ 4 h 8"/>
              <a:gd name="T22" fmla="*/ 2 w 12"/>
              <a:gd name="T23" fmla="*/ 6 h 8"/>
              <a:gd name="T24" fmla="*/ 2 w 12"/>
              <a:gd name="T25" fmla="*/ 8 h 8"/>
              <a:gd name="T26" fmla="*/ 2 w 12"/>
              <a:gd name="T2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8">
                <a:moveTo>
                  <a:pt x="2" y="8"/>
                </a:moveTo>
                <a:lnTo>
                  <a:pt x="2" y="8"/>
                </a:lnTo>
                <a:lnTo>
                  <a:pt x="8" y="6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6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6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DDB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3" name="Freeform 50173"/>
          <p:cNvSpPr>
            <a:spLocks/>
          </p:cNvSpPr>
          <p:nvPr/>
        </p:nvSpPr>
        <p:spPr bwMode="auto">
          <a:xfrm>
            <a:off x="850686" y="1112838"/>
            <a:ext cx="28642" cy="12700"/>
          </a:xfrm>
          <a:custGeom>
            <a:avLst/>
            <a:gdLst>
              <a:gd name="T0" fmla="*/ 8 w 18"/>
              <a:gd name="T1" fmla="*/ 6 h 8"/>
              <a:gd name="T2" fmla="*/ 8 w 18"/>
              <a:gd name="T3" fmla="*/ 6 h 8"/>
              <a:gd name="T4" fmla="*/ 10 w 18"/>
              <a:gd name="T5" fmla="*/ 8 h 8"/>
              <a:gd name="T6" fmla="*/ 10 w 18"/>
              <a:gd name="T7" fmla="*/ 8 h 8"/>
              <a:gd name="T8" fmla="*/ 14 w 18"/>
              <a:gd name="T9" fmla="*/ 6 h 8"/>
              <a:gd name="T10" fmla="*/ 16 w 18"/>
              <a:gd name="T11" fmla="*/ 6 h 8"/>
              <a:gd name="T12" fmla="*/ 18 w 18"/>
              <a:gd name="T13" fmla="*/ 8 h 8"/>
              <a:gd name="T14" fmla="*/ 18 w 18"/>
              <a:gd name="T15" fmla="*/ 8 h 8"/>
              <a:gd name="T16" fmla="*/ 16 w 18"/>
              <a:gd name="T17" fmla="*/ 6 h 8"/>
              <a:gd name="T18" fmla="*/ 14 w 18"/>
              <a:gd name="T19" fmla="*/ 4 h 8"/>
              <a:gd name="T20" fmla="*/ 8 w 18"/>
              <a:gd name="T21" fmla="*/ 4 h 8"/>
              <a:gd name="T22" fmla="*/ 8 w 18"/>
              <a:gd name="T23" fmla="*/ 4 h 8"/>
              <a:gd name="T24" fmla="*/ 8 w 18"/>
              <a:gd name="T25" fmla="*/ 0 h 8"/>
              <a:gd name="T26" fmla="*/ 8 w 18"/>
              <a:gd name="T27" fmla="*/ 0 h 8"/>
              <a:gd name="T28" fmla="*/ 4 w 18"/>
              <a:gd name="T29" fmla="*/ 0 h 8"/>
              <a:gd name="T30" fmla="*/ 0 w 18"/>
              <a:gd name="T31" fmla="*/ 0 h 8"/>
              <a:gd name="T32" fmla="*/ 0 w 18"/>
              <a:gd name="T33" fmla="*/ 0 h 8"/>
              <a:gd name="T34" fmla="*/ 0 w 18"/>
              <a:gd name="T35" fmla="*/ 4 h 8"/>
              <a:gd name="T36" fmla="*/ 0 w 18"/>
              <a:gd name="T37" fmla="*/ 8 h 8"/>
              <a:gd name="T38" fmla="*/ 0 w 18"/>
              <a:gd name="T39" fmla="*/ 8 h 8"/>
              <a:gd name="T40" fmla="*/ 8 w 18"/>
              <a:gd name="T41" fmla="*/ 6 h 8"/>
              <a:gd name="T42" fmla="*/ 8 w 18"/>
              <a:gd name="T43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8">
                <a:moveTo>
                  <a:pt x="8" y="6"/>
                </a:moveTo>
                <a:lnTo>
                  <a:pt x="8" y="6"/>
                </a:lnTo>
                <a:lnTo>
                  <a:pt x="10" y="8"/>
                </a:lnTo>
                <a:lnTo>
                  <a:pt x="10" y="8"/>
                </a:lnTo>
                <a:lnTo>
                  <a:pt x="14" y="6"/>
                </a:lnTo>
                <a:lnTo>
                  <a:pt x="16" y="6"/>
                </a:lnTo>
                <a:lnTo>
                  <a:pt x="18" y="8"/>
                </a:lnTo>
                <a:lnTo>
                  <a:pt x="18" y="8"/>
                </a:lnTo>
                <a:lnTo>
                  <a:pt x="16" y="6"/>
                </a:lnTo>
                <a:lnTo>
                  <a:pt x="14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6"/>
                </a:lnTo>
                <a:lnTo>
                  <a:pt x="8" y="6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4" name="Freeform 50174"/>
          <p:cNvSpPr>
            <a:spLocks/>
          </p:cNvSpPr>
          <p:nvPr/>
        </p:nvSpPr>
        <p:spPr bwMode="auto">
          <a:xfrm>
            <a:off x="624736" y="1173163"/>
            <a:ext cx="95472" cy="38100"/>
          </a:xfrm>
          <a:custGeom>
            <a:avLst/>
            <a:gdLst>
              <a:gd name="T0" fmla="*/ 6 w 60"/>
              <a:gd name="T1" fmla="*/ 8 h 24"/>
              <a:gd name="T2" fmla="*/ 8 w 60"/>
              <a:gd name="T3" fmla="*/ 6 h 24"/>
              <a:gd name="T4" fmla="*/ 10 w 60"/>
              <a:gd name="T5" fmla="*/ 6 h 24"/>
              <a:gd name="T6" fmla="*/ 10 w 60"/>
              <a:gd name="T7" fmla="*/ 10 h 24"/>
              <a:gd name="T8" fmla="*/ 4 w 60"/>
              <a:gd name="T9" fmla="*/ 14 h 24"/>
              <a:gd name="T10" fmla="*/ 4 w 60"/>
              <a:gd name="T11" fmla="*/ 18 h 24"/>
              <a:gd name="T12" fmla="*/ 16 w 60"/>
              <a:gd name="T13" fmla="*/ 24 h 24"/>
              <a:gd name="T14" fmla="*/ 18 w 60"/>
              <a:gd name="T15" fmla="*/ 22 h 24"/>
              <a:gd name="T16" fmla="*/ 22 w 60"/>
              <a:gd name="T17" fmla="*/ 20 h 24"/>
              <a:gd name="T18" fmla="*/ 26 w 60"/>
              <a:gd name="T19" fmla="*/ 20 h 24"/>
              <a:gd name="T20" fmla="*/ 28 w 60"/>
              <a:gd name="T21" fmla="*/ 20 h 24"/>
              <a:gd name="T22" fmla="*/ 26 w 60"/>
              <a:gd name="T23" fmla="*/ 22 h 24"/>
              <a:gd name="T24" fmla="*/ 26 w 60"/>
              <a:gd name="T25" fmla="*/ 24 h 24"/>
              <a:gd name="T26" fmla="*/ 30 w 60"/>
              <a:gd name="T27" fmla="*/ 24 h 24"/>
              <a:gd name="T28" fmla="*/ 40 w 60"/>
              <a:gd name="T29" fmla="*/ 18 h 24"/>
              <a:gd name="T30" fmla="*/ 40 w 60"/>
              <a:gd name="T31" fmla="*/ 20 h 24"/>
              <a:gd name="T32" fmla="*/ 42 w 60"/>
              <a:gd name="T33" fmla="*/ 24 h 24"/>
              <a:gd name="T34" fmla="*/ 48 w 60"/>
              <a:gd name="T35" fmla="*/ 24 h 24"/>
              <a:gd name="T36" fmla="*/ 50 w 60"/>
              <a:gd name="T37" fmla="*/ 20 h 24"/>
              <a:gd name="T38" fmla="*/ 46 w 60"/>
              <a:gd name="T39" fmla="*/ 20 h 24"/>
              <a:gd name="T40" fmla="*/ 42 w 60"/>
              <a:gd name="T41" fmla="*/ 22 h 24"/>
              <a:gd name="T42" fmla="*/ 46 w 60"/>
              <a:gd name="T43" fmla="*/ 16 h 24"/>
              <a:gd name="T44" fmla="*/ 50 w 60"/>
              <a:gd name="T45" fmla="*/ 10 h 24"/>
              <a:gd name="T46" fmla="*/ 52 w 60"/>
              <a:gd name="T47" fmla="*/ 18 h 24"/>
              <a:gd name="T48" fmla="*/ 56 w 60"/>
              <a:gd name="T49" fmla="*/ 16 h 24"/>
              <a:gd name="T50" fmla="*/ 60 w 60"/>
              <a:gd name="T51" fmla="*/ 8 h 24"/>
              <a:gd name="T52" fmla="*/ 42 w 60"/>
              <a:gd name="T53" fmla="*/ 6 h 24"/>
              <a:gd name="T54" fmla="*/ 42 w 60"/>
              <a:gd name="T55" fmla="*/ 4 h 24"/>
              <a:gd name="T56" fmla="*/ 40 w 60"/>
              <a:gd name="T57" fmla="*/ 2 h 24"/>
              <a:gd name="T58" fmla="*/ 24 w 60"/>
              <a:gd name="T59" fmla="*/ 2 h 24"/>
              <a:gd name="T60" fmla="*/ 20 w 60"/>
              <a:gd name="T61" fmla="*/ 4 h 24"/>
              <a:gd name="T62" fmla="*/ 20 w 60"/>
              <a:gd name="T63" fmla="*/ 0 h 24"/>
              <a:gd name="T64" fmla="*/ 0 w 60"/>
              <a:gd name="T65" fmla="*/ 4 h 24"/>
              <a:gd name="T66" fmla="*/ 4 w 60"/>
              <a:gd name="T67" fmla="*/ 6 h 24"/>
              <a:gd name="T68" fmla="*/ 6 w 60"/>
              <a:gd name="T6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24">
                <a:moveTo>
                  <a:pt x="6" y="8"/>
                </a:moveTo>
                <a:lnTo>
                  <a:pt x="6" y="8"/>
                </a:lnTo>
                <a:lnTo>
                  <a:pt x="8" y="8"/>
                </a:lnTo>
                <a:lnTo>
                  <a:pt x="8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10"/>
                </a:lnTo>
                <a:lnTo>
                  <a:pt x="6" y="12"/>
                </a:lnTo>
                <a:lnTo>
                  <a:pt x="4" y="14"/>
                </a:lnTo>
                <a:lnTo>
                  <a:pt x="4" y="18"/>
                </a:lnTo>
                <a:lnTo>
                  <a:pt x="4" y="18"/>
                </a:lnTo>
                <a:lnTo>
                  <a:pt x="10" y="22"/>
                </a:lnTo>
                <a:lnTo>
                  <a:pt x="16" y="24"/>
                </a:lnTo>
                <a:lnTo>
                  <a:pt x="16" y="24"/>
                </a:lnTo>
                <a:lnTo>
                  <a:pt x="18" y="22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6" y="20"/>
                </a:lnTo>
                <a:lnTo>
                  <a:pt x="28" y="20"/>
                </a:lnTo>
                <a:lnTo>
                  <a:pt x="28" y="20"/>
                </a:lnTo>
                <a:lnTo>
                  <a:pt x="28" y="20"/>
                </a:lnTo>
                <a:lnTo>
                  <a:pt x="26" y="22"/>
                </a:lnTo>
                <a:lnTo>
                  <a:pt x="26" y="22"/>
                </a:lnTo>
                <a:lnTo>
                  <a:pt x="26" y="24"/>
                </a:lnTo>
                <a:lnTo>
                  <a:pt x="26" y="24"/>
                </a:lnTo>
                <a:lnTo>
                  <a:pt x="30" y="24"/>
                </a:lnTo>
                <a:lnTo>
                  <a:pt x="34" y="22"/>
                </a:lnTo>
                <a:lnTo>
                  <a:pt x="40" y="18"/>
                </a:lnTo>
                <a:lnTo>
                  <a:pt x="40" y="18"/>
                </a:lnTo>
                <a:lnTo>
                  <a:pt x="40" y="20"/>
                </a:lnTo>
                <a:lnTo>
                  <a:pt x="42" y="24"/>
                </a:lnTo>
                <a:lnTo>
                  <a:pt x="42" y="24"/>
                </a:lnTo>
                <a:lnTo>
                  <a:pt x="46" y="24"/>
                </a:lnTo>
                <a:lnTo>
                  <a:pt x="48" y="24"/>
                </a:lnTo>
                <a:lnTo>
                  <a:pt x="50" y="20"/>
                </a:lnTo>
                <a:lnTo>
                  <a:pt x="50" y="20"/>
                </a:lnTo>
                <a:lnTo>
                  <a:pt x="48" y="20"/>
                </a:lnTo>
                <a:lnTo>
                  <a:pt x="46" y="20"/>
                </a:lnTo>
                <a:lnTo>
                  <a:pt x="42" y="22"/>
                </a:lnTo>
                <a:lnTo>
                  <a:pt x="42" y="22"/>
                </a:lnTo>
                <a:lnTo>
                  <a:pt x="44" y="20"/>
                </a:lnTo>
                <a:lnTo>
                  <a:pt x="46" y="16"/>
                </a:lnTo>
                <a:lnTo>
                  <a:pt x="50" y="10"/>
                </a:lnTo>
                <a:lnTo>
                  <a:pt x="50" y="10"/>
                </a:lnTo>
                <a:lnTo>
                  <a:pt x="52" y="12"/>
                </a:lnTo>
                <a:lnTo>
                  <a:pt x="52" y="18"/>
                </a:lnTo>
                <a:lnTo>
                  <a:pt x="52" y="18"/>
                </a:lnTo>
                <a:lnTo>
                  <a:pt x="56" y="16"/>
                </a:lnTo>
                <a:lnTo>
                  <a:pt x="58" y="14"/>
                </a:lnTo>
                <a:lnTo>
                  <a:pt x="60" y="8"/>
                </a:lnTo>
                <a:lnTo>
                  <a:pt x="60" y="8"/>
                </a:lnTo>
                <a:lnTo>
                  <a:pt x="42" y="6"/>
                </a:lnTo>
                <a:lnTo>
                  <a:pt x="42" y="6"/>
                </a:lnTo>
                <a:lnTo>
                  <a:pt x="42" y="4"/>
                </a:lnTo>
                <a:lnTo>
                  <a:pt x="40" y="2"/>
                </a:lnTo>
                <a:lnTo>
                  <a:pt x="40" y="2"/>
                </a:lnTo>
                <a:lnTo>
                  <a:pt x="30" y="0"/>
                </a:lnTo>
                <a:lnTo>
                  <a:pt x="24" y="2"/>
                </a:lnTo>
                <a:lnTo>
                  <a:pt x="20" y="4"/>
                </a:lnTo>
                <a:lnTo>
                  <a:pt x="20" y="4"/>
                </a:lnTo>
                <a:lnTo>
                  <a:pt x="20" y="0"/>
                </a:lnTo>
                <a:lnTo>
                  <a:pt x="20" y="0"/>
                </a:lnTo>
                <a:lnTo>
                  <a:pt x="8" y="2"/>
                </a:lnTo>
                <a:lnTo>
                  <a:pt x="0" y="4"/>
                </a:lnTo>
                <a:lnTo>
                  <a:pt x="0" y="4"/>
                </a:lnTo>
                <a:lnTo>
                  <a:pt x="4" y="6"/>
                </a:lnTo>
                <a:lnTo>
                  <a:pt x="4" y="6"/>
                </a:lnTo>
                <a:lnTo>
                  <a:pt x="6" y="8"/>
                </a:lnTo>
                <a:lnTo>
                  <a:pt x="6" y="8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5" name="Freeform 50175"/>
          <p:cNvSpPr>
            <a:spLocks/>
          </p:cNvSpPr>
          <p:nvPr/>
        </p:nvSpPr>
        <p:spPr bwMode="auto">
          <a:xfrm>
            <a:off x="602459" y="1325563"/>
            <a:ext cx="35006" cy="25400"/>
          </a:xfrm>
          <a:custGeom>
            <a:avLst/>
            <a:gdLst>
              <a:gd name="T0" fmla="*/ 14 w 22"/>
              <a:gd name="T1" fmla="*/ 0 h 16"/>
              <a:gd name="T2" fmla="*/ 14 w 22"/>
              <a:gd name="T3" fmla="*/ 0 h 16"/>
              <a:gd name="T4" fmla="*/ 8 w 22"/>
              <a:gd name="T5" fmla="*/ 2 h 16"/>
              <a:gd name="T6" fmla="*/ 0 w 22"/>
              <a:gd name="T7" fmla="*/ 0 h 16"/>
              <a:gd name="T8" fmla="*/ 0 w 22"/>
              <a:gd name="T9" fmla="*/ 0 h 16"/>
              <a:gd name="T10" fmla="*/ 2 w 22"/>
              <a:gd name="T11" fmla="*/ 4 h 16"/>
              <a:gd name="T12" fmla="*/ 2 w 22"/>
              <a:gd name="T13" fmla="*/ 4 h 16"/>
              <a:gd name="T14" fmla="*/ 8 w 22"/>
              <a:gd name="T15" fmla="*/ 4 h 16"/>
              <a:gd name="T16" fmla="*/ 14 w 22"/>
              <a:gd name="T17" fmla="*/ 4 h 16"/>
              <a:gd name="T18" fmla="*/ 14 w 22"/>
              <a:gd name="T19" fmla="*/ 4 h 16"/>
              <a:gd name="T20" fmla="*/ 14 w 22"/>
              <a:gd name="T21" fmla="*/ 8 h 16"/>
              <a:gd name="T22" fmla="*/ 10 w 22"/>
              <a:gd name="T23" fmla="*/ 12 h 16"/>
              <a:gd name="T24" fmla="*/ 10 w 22"/>
              <a:gd name="T25" fmla="*/ 12 h 16"/>
              <a:gd name="T26" fmla="*/ 14 w 22"/>
              <a:gd name="T27" fmla="*/ 16 h 16"/>
              <a:gd name="T28" fmla="*/ 14 w 22"/>
              <a:gd name="T29" fmla="*/ 16 h 16"/>
              <a:gd name="T30" fmla="*/ 22 w 22"/>
              <a:gd name="T31" fmla="*/ 10 h 16"/>
              <a:gd name="T32" fmla="*/ 22 w 22"/>
              <a:gd name="T33" fmla="*/ 10 h 16"/>
              <a:gd name="T34" fmla="*/ 18 w 22"/>
              <a:gd name="T35" fmla="*/ 8 h 16"/>
              <a:gd name="T36" fmla="*/ 18 w 22"/>
              <a:gd name="T37" fmla="*/ 6 h 16"/>
              <a:gd name="T38" fmla="*/ 16 w 22"/>
              <a:gd name="T39" fmla="*/ 2 h 16"/>
              <a:gd name="T40" fmla="*/ 14 w 22"/>
              <a:gd name="T41" fmla="*/ 0 h 16"/>
              <a:gd name="T42" fmla="*/ 14 w 2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" h="16">
                <a:moveTo>
                  <a:pt x="14" y="0"/>
                </a:moveTo>
                <a:lnTo>
                  <a:pt x="14" y="0"/>
                </a:lnTo>
                <a:lnTo>
                  <a:pt x="8" y="2"/>
                </a:lnTo>
                <a:lnTo>
                  <a:pt x="0" y="0"/>
                </a:ln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lnTo>
                  <a:pt x="8" y="4"/>
                </a:lnTo>
                <a:lnTo>
                  <a:pt x="14" y="4"/>
                </a:lnTo>
                <a:lnTo>
                  <a:pt x="14" y="4"/>
                </a:lnTo>
                <a:lnTo>
                  <a:pt x="14" y="8"/>
                </a:lnTo>
                <a:lnTo>
                  <a:pt x="10" y="12"/>
                </a:lnTo>
                <a:lnTo>
                  <a:pt x="10" y="12"/>
                </a:lnTo>
                <a:lnTo>
                  <a:pt x="14" y="16"/>
                </a:lnTo>
                <a:lnTo>
                  <a:pt x="14" y="16"/>
                </a:lnTo>
                <a:lnTo>
                  <a:pt x="22" y="10"/>
                </a:lnTo>
                <a:lnTo>
                  <a:pt x="22" y="10"/>
                </a:lnTo>
                <a:lnTo>
                  <a:pt x="18" y="8"/>
                </a:lnTo>
                <a:lnTo>
                  <a:pt x="18" y="6"/>
                </a:lnTo>
                <a:lnTo>
                  <a:pt x="16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DDB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6" name="Freeform 50176"/>
          <p:cNvSpPr>
            <a:spLocks noEditPoints="1"/>
          </p:cNvSpPr>
          <p:nvPr/>
        </p:nvSpPr>
        <p:spPr bwMode="auto">
          <a:xfrm>
            <a:off x="783855" y="1303338"/>
            <a:ext cx="57283" cy="47625"/>
          </a:xfrm>
          <a:custGeom>
            <a:avLst/>
            <a:gdLst>
              <a:gd name="T0" fmla="*/ 30 w 36"/>
              <a:gd name="T1" fmla="*/ 10 h 30"/>
              <a:gd name="T2" fmla="*/ 30 w 36"/>
              <a:gd name="T3" fmla="*/ 10 h 30"/>
              <a:gd name="T4" fmla="*/ 34 w 36"/>
              <a:gd name="T5" fmla="*/ 10 h 30"/>
              <a:gd name="T6" fmla="*/ 36 w 36"/>
              <a:gd name="T7" fmla="*/ 10 h 30"/>
              <a:gd name="T8" fmla="*/ 36 w 36"/>
              <a:gd name="T9" fmla="*/ 10 h 30"/>
              <a:gd name="T10" fmla="*/ 36 w 36"/>
              <a:gd name="T11" fmla="*/ 6 h 30"/>
              <a:gd name="T12" fmla="*/ 36 w 36"/>
              <a:gd name="T13" fmla="*/ 6 h 30"/>
              <a:gd name="T14" fmla="*/ 32 w 36"/>
              <a:gd name="T15" fmla="*/ 8 h 30"/>
              <a:gd name="T16" fmla="*/ 26 w 36"/>
              <a:gd name="T17" fmla="*/ 10 h 30"/>
              <a:gd name="T18" fmla="*/ 14 w 36"/>
              <a:gd name="T19" fmla="*/ 12 h 30"/>
              <a:gd name="T20" fmla="*/ 14 w 36"/>
              <a:gd name="T21" fmla="*/ 12 h 30"/>
              <a:gd name="T22" fmla="*/ 12 w 36"/>
              <a:gd name="T23" fmla="*/ 10 h 30"/>
              <a:gd name="T24" fmla="*/ 12 w 36"/>
              <a:gd name="T25" fmla="*/ 10 h 30"/>
              <a:gd name="T26" fmla="*/ 14 w 36"/>
              <a:gd name="T27" fmla="*/ 4 h 30"/>
              <a:gd name="T28" fmla="*/ 16 w 36"/>
              <a:gd name="T29" fmla="*/ 2 h 30"/>
              <a:gd name="T30" fmla="*/ 14 w 36"/>
              <a:gd name="T31" fmla="*/ 0 h 30"/>
              <a:gd name="T32" fmla="*/ 14 w 36"/>
              <a:gd name="T33" fmla="*/ 0 h 30"/>
              <a:gd name="T34" fmla="*/ 12 w 36"/>
              <a:gd name="T35" fmla="*/ 6 h 30"/>
              <a:gd name="T36" fmla="*/ 10 w 36"/>
              <a:gd name="T37" fmla="*/ 8 h 30"/>
              <a:gd name="T38" fmla="*/ 10 w 36"/>
              <a:gd name="T39" fmla="*/ 10 h 30"/>
              <a:gd name="T40" fmla="*/ 10 w 36"/>
              <a:gd name="T41" fmla="*/ 10 h 30"/>
              <a:gd name="T42" fmla="*/ 4 w 36"/>
              <a:gd name="T43" fmla="*/ 8 h 30"/>
              <a:gd name="T44" fmla="*/ 4 w 36"/>
              <a:gd name="T45" fmla="*/ 10 h 30"/>
              <a:gd name="T46" fmla="*/ 2 w 36"/>
              <a:gd name="T47" fmla="*/ 12 h 30"/>
              <a:gd name="T48" fmla="*/ 2 w 36"/>
              <a:gd name="T49" fmla="*/ 12 h 30"/>
              <a:gd name="T50" fmla="*/ 8 w 36"/>
              <a:gd name="T51" fmla="*/ 10 h 30"/>
              <a:gd name="T52" fmla="*/ 8 w 36"/>
              <a:gd name="T53" fmla="*/ 12 h 30"/>
              <a:gd name="T54" fmla="*/ 10 w 36"/>
              <a:gd name="T55" fmla="*/ 14 h 30"/>
              <a:gd name="T56" fmla="*/ 10 w 36"/>
              <a:gd name="T57" fmla="*/ 14 h 30"/>
              <a:gd name="T58" fmla="*/ 6 w 36"/>
              <a:gd name="T59" fmla="*/ 14 h 30"/>
              <a:gd name="T60" fmla="*/ 2 w 36"/>
              <a:gd name="T61" fmla="*/ 14 h 30"/>
              <a:gd name="T62" fmla="*/ 2 w 36"/>
              <a:gd name="T63" fmla="*/ 14 h 30"/>
              <a:gd name="T64" fmla="*/ 4 w 36"/>
              <a:gd name="T65" fmla="*/ 18 h 30"/>
              <a:gd name="T66" fmla="*/ 4 w 36"/>
              <a:gd name="T67" fmla="*/ 20 h 30"/>
              <a:gd name="T68" fmla="*/ 0 w 36"/>
              <a:gd name="T69" fmla="*/ 24 h 30"/>
              <a:gd name="T70" fmla="*/ 0 w 36"/>
              <a:gd name="T71" fmla="*/ 24 h 30"/>
              <a:gd name="T72" fmla="*/ 4 w 36"/>
              <a:gd name="T73" fmla="*/ 24 h 30"/>
              <a:gd name="T74" fmla="*/ 8 w 36"/>
              <a:gd name="T75" fmla="*/ 22 h 30"/>
              <a:gd name="T76" fmla="*/ 10 w 36"/>
              <a:gd name="T77" fmla="*/ 20 h 30"/>
              <a:gd name="T78" fmla="*/ 14 w 36"/>
              <a:gd name="T79" fmla="*/ 18 h 30"/>
              <a:gd name="T80" fmla="*/ 14 w 36"/>
              <a:gd name="T81" fmla="*/ 18 h 30"/>
              <a:gd name="T82" fmla="*/ 14 w 36"/>
              <a:gd name="T83" fmla="*/ 24 h 30"/>
              <a:gd name="T84" fmla="*/ 18 w 36"/>
              <a:gd name="T85" fmla="*/ 26 h 30"/>
              <a:gd name="T86" fmla="*/ 22 w 36"/>
              <a:gd name="T87" fmla="*/ 30 h 30"/>
              <a:gd name="T88" fmla="*/ 28 w 36"/>
              <a:gd name="T89" fmla="*/ 28 h 30"/>
              <a:gd name="T90" fmla="*/ 28 w 36"/>
              <a:gd name="T91" fmla="*/ 28 h 30"/>
              <a:gd name="T92" fmla="*/ 28 w 36"/>
              <a:gd name="T93" fmla="*/ 24 h 30"/>
              <a:gd name="T94" fmla="*/ 28 w 36"/>
              <a:gd name="T95" fmla="*/ 18 h 30"/>
              <a:gd name="T96" fmla="*/ 28 w 36"/>
              <a:gd name="T97" fmla="*/ 14 h 30"/>
              <a:gd name="T98" fmla="*/ 30 w 36"/>
              <a:gd name="T99" fmla="*/ 10 h 30"/>
              <a:gd name="T100" fmla="*/ 30 w 36"/>
              <a:gd name="T101" fmla="*/ 10 h 30"/>
              <a:gd name="T102" fmla="*/ 26 w 36"/>
              <a:gd name="T103" fmla="*/ 18 h 30"/>
              <a:gd name="T104" fmla="*/ 26 w 36"/>
              <a:gd name="T105" fmla="*/ 18 h 30"/>
              <a:gd name="T106" fmla="*/ 22 w 36"/>
              <a:gd name="T107" fmla="*/ 16 h 30"/>
              <a:gd name="T108" fmla="*/ 20 w 36"/>
              <a:gd name="T109" fmla="*/ 12 h 30"/>
              <a:gd name="T110" fmla="*/ 20 w 36"/>
              <a:gd name="T111" fmla="*/ 12 h 30"/>
              <a:gd name="T112" fmla="*/ 22 w 36"/>
              <a:gd name="T113" fmla="*/ 12 h 30"/>
              <a:gd name="T114" fmla="*/ 26 w 36"/>
              <a:gd name="T115" fmla="*/ 12 h 30"/>
              <a:gd name="T116" fmla="*/ 28 w 36"/>
              <a:gd name="T117" fmla="*/ 14 h 30"/>
              <a:gd name="T118" fmla="*/ 26 w 36"/>
              <a:gd name="T119" fmla="*/ 18 h 30"/>
              <a:gd name="T120" fmla="*/ 26 w 36"/>
              <a:gd name="T121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" h="30">
                <a:moveTo>
                  <a:pt x="30" y="10"/>
                </a:moveTo>
                <a:lnTo>
                  <a:pt x="30" y="10"/>
                </a:lnTo>
                <a:lnTo>
                  <a:pt x="34" y="10"/>
                </a:lnTo>
                <a:lnTo>
                  <a:pt x="36" y="10"/>
                </a:lnTo>
                <a:lnTo>
                  <a:pt x="36" y="10"/>
                </a:lnTo>
                <a:lnTo>
                  <a:pt x="36" y="6"/>
                </a:lnTo>
                <a:lnTo>
                  <a:pt x="36" y="6"/>
                </a:lnTo>
                <a:lnTo>
                  <a:pt x="32" y="8"/>
                </a:lnTo>
                <a:lnTo>
                  <a:pt x="26" y="10"/>
                </a:lnTo>
                <a:lnTo>
                  <a:pt x="14" y="12"/>
                </a:lnTo>
                <a:lnTo>
                  <a:pt x="14" y="12"/>
                </a:lnTo>
                <a:lnTo>
                  <a:pt x="12" y="10"/>
                </a:lnTo>
                <a:lnTo>
                  <a:pt x="12" y="10"/>
                </a:lnTo>
                <a:lnTo>
                  <a:pt x="14" y="4"/>
                </a:lnTo>
                <a:lnTo>
                  <a:pt x="16" y="2"/>
                </a:lnTo>
                <a:lnTo>
                  <a:pt x="14" y="0"/>
                </a:lnTo>
                <a:lnTo>
                  <a:pt x="14" y="0"/>
                </a:lnTo>
                <a:lnTo>
                  <a:pt x="12" y="6"/>
                </a:lnTo>
                <a:lnTo>
                  <a:pt x="10" y="8"/>
                </a:lnTo>
                <a:lnTo>
                  <a:pt x="10" y="10"/>
                </a:lnTo>
                <a:lnTo>
                  <a:pt x="10" y="10"/>
                </a:lnTo>
                <a:lnTo>
                  <a:pt x="4" y="8"/>
                </a:lnTo>
                <a:lnTo>
                  <a:pt x="4" y="10"/>
                </a:lnTo>
                <a:lnTo>
                  <a:pt x="2" y="12"/>
                </a:lnTo>
                <a:lnTo>
                  <a:pt x="2" y="12"/>
                </a:lnTo>
                <a:lnTo>
                  <a:pt x="8" y="10"/>
                </a:lnTo>
                <a:lnTo>
                  <a:pt x="8" y="12"/>
                </a:lnTo>
                <a:lnTo>
                  <a:pt x="10" y="14"/>
                </a:lnTo>
                <a:lnTo>
                  <a:pt x="10" y="14"/>
                </a:lnTo>
                <a:lnTo>
                  <a:pt x="6" y="14"/>
                </a:lnTo>
                <a:lnTo>
                  <a:pt x="2" y="14"/>
                </a:lnTo>
                <a:lnTo>
                  <a:pt x="2" y="14"/>
                </a:lnTo>
                <a:lnTo>
                  <a:pt x="4" y="18"/>
                </a:lnTo>
                <a:lnTo>
                  <a:pt x="4" y="20"/>
                </a:lnTo>
                <a:lnTo>
                  <a:pt x="0" y="24"/>
                </a:lnTo>
                <a:lnTo>
                  <a:pt x="0" y="24"/>
                </a:lnTo>
                <a:lnTo>
                  <a:pt x="4" y="24"/>
                </a:lnTo>
                <a:lnTo>
                  <a:pt x="8" y="22"/>
                </a:lnTo>
                <a:lnTo>
                  <a:pt x="10" y="20"/>
                </a:lnTo>
                <a:lnTo>
                  <a:pt x="14" y="18"/>
                </a:lnTo>
                <a:lnTo>
                  <a:pt x="14" y="18"/>
                </a:lnTo>
                <a:lnTo>
                  <a:pt x="14" y="24"/>
                </a:lnTo>
                <a:lnTo>
                  <a:pt x="18" y="26"/>
                </a:lnTo>
                <a:lnTo>
                  <a:pt x="22" y="30"/>
                </a:lnTo>
                <a:lnTo>
                  <a:pt x="28" y="28"/>
                </a:lnTo>
                <a:lnTo>
                  <a:pt x="28" y="28"/>
                </a:lnTo>
                <a:lnTo>
                  <a:pt x="28" y="24"/>
                </a:lnTo>
                <a:lnTo>
                  <a:pt x="28" y="18"/>
                </a:lnTo>
                <a:lnTo>
                  <a:pt x="28" y="14"/>
                </a:lnTo>
                <a:lnTo>
                  <a:pt x="30" y="10"/>
                </a:lnTo>
                <a:lnTo>
                  <a:pt x="30" y="10"/>
                </a:lnTo>
                <a:close/>
                <a:moveTo>
                  <a:pt x="26" y="18"/>
                </a:moveTo>
                <a:lnTo>
                  <a:pt x="26" y="18"/>
                </a:lnTo>
                <a:lnTo>
                  <a:pt x="22" y="16"/>
                </a:lnTo>
                <a:lnTo>
                  <a:pt x="20" y="12"/>
                </a:lnTo>
                <a:lnTo>
                  <a:pt x="20" y="12"/>
                </a:lnTo>
                <a:lnTo>
                  <a:pt x="22" y="12"/>
                </a:lnTo>
                <a:lnTo>
                  <a:pt x="26" y="12"/>
                </a:lnTo>
                <a:lnTo>
                  <a:pt x="28" y="14"/>
                </a:lnTo>
                <a:lnTo>
                  <a:pt x="26" y="18"/>
                </a:lnTo>
                <a:lnTo>
                  <a:pt x="26" y="18"/>
                </a:lnTo>
                <a:close/>
              </a:path>
            </a:pathLst>
          </a:custGeom>
          <a:solidFill>
            <a:srgbClr val="D1A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7" name="Freeform 50177"/>
          <p:cNvSpPr>
            <a:spLocks noEditPoints="1"/>
          </p:cNvSpPr>
          <p:nvPr/>
        </p:nvSpPr>
        <p:spPr bwMode="auto">
          <a:xfrm>
            <a:off x="758396" y="638175"/>
            <a:ext cx="386661" cy="658813"/>
          </a:xfrm>
          <a:custGeom>
            <a:avLst/>
            <a:gdLst>
              <a:gd name="T0" fmla="*/ 118 w 243"/>
              <a:gd name="T1" fmla="*/ 160 h 415"/>
              <a:gd name="T2" fmla="*/ 94 w 243"/>
              <a:gd name="T3" fmla="*/ 126 h 415"/>
              <a:gd name="T4" fmla="*/ 78 w 243"/>
              <a:gd name="T5" fmla="*/ 56 h 415"/>
              <a:gd name="T6" fmla="*/ 106 w 243"/>
              <a:gd name="T7" fmla="*/ 4 h 415"/>
              <a:gd name="T8" fmla="*/ 141 w 243"/>
              <a:gd name="T9" fmla="*/ 4 h 415"/>
              <a:gd name="T10" fmla="*/ 171 w 243"/>
              <a:gd name="T11" fmla="*/ 56 h 415"/>
              <a:gd name="T12" fmla="*/ 153 w 243"/>
              <a:gd name="T13" fmla="*/ 126 h 415"/>
              <a:gd name="T14" fmla="*/ 131 w 243"/>
              <a:gd name="T15" fmla="*/ 160 h 415"/>
              <a:gd name="T16" fmla="*/ 120 w 243"/>
              <a:gd name="T17" fmla="*/ 166 h 415"/>
              <a:gd name="T18" fmla="*/ 120 w 243"/>
              <a:gd name="T19" fmla="*/ 277 h 415"/>
              <a:gd name="T20" fmla="*/ 118 w 243"/>
              <a:gd name="T21" fmla="*/ 341 h 415"/>
              <a:gd name="T22" fmla="*/ 104 w 243"/>
              <a:gd name="T23" fmla="*/ 397 h 415"/>
              <a:gd name="T24" fmla="*/ 124 w 243"/>
              <a:gd name="T25" fmla="*/ 415 h 415"/>
              <a:gd name="T26" fmla="*/ 143 w 243"/>
              <a:gd name="T27" fmla="*/ 397 h 415"/>
              <a:gd name="T28" fmla="*/ 129 w 243"/>
              <a:gd name="T29" fmla="*/ 329 h 415"/>
              <a:gd name="T30" fmla="*/ 125 w 243"/>
              <a:gd name="T31" fmla="*/ 277 h 415"/>
              <a:gd name="T32" fmla="*/ 52 w 243"/>
              <a:gd name="T33" fmla="*/ 130 h 415"/>
              <a:gd name="T34" fmla="*/ 50 w 243"/>
              <a:gd name="T35" fmla="*/ 22 h 415"/>
              <a:gd name="T36" fmla="*/ 46 w 243"/>
              <a:gd name="T37" fmla="*/ 22 h 415"/>
              <a:gd name="T38" fmla="*/ 42 w 243"/>
              <a:gd name="T39" fmla="*/ 124 h 415"/>
              <a:gd name="T40" fmla="*/ 40 w 243"/>
              <a:gd name="T41" fmla="*/ 124 h 415"/>
              <a:gd name="T42" fmla="*/ 36 w 243"/>
              <a:gd name="T43" fmla="*/ 24 h 415"/>
              <a:gd name="T44" fmla="*/ 32 w 243"/>
              <a:gd name="T45" fmla="*/ 22 h 415"/>
              <a:gd name="T46" fmla="*/ 28 w 243"/>
              <a:gd name="T47" fmla="*/ 122 h 415"/>
              <a:gd name="T48" fmla="*/ 26 w 243"/>
              <a:gd name="T49" fmla="*/ 122 h 415"/>
              <a:gd name="T50" fmla="*/ 22 w 243"/>
              <a:gd name="T51" fmla="*/ 24 h 415"/>
              <a:gd name="T52" fmla="*/ 18 w 243"/>
              <a:gd name="T53" fmla="*/ 22 h 415"/>
              <a:gd name="T54" fmla="*/ 16 w 243"/>
              <a:gd name="T55" fmla="*/ 122 h 415"/>
              <a:gd name="T56" fmla="*/ 14 w 243"/>
              <a:gd name="T57" fmla="*/ 124 h 415"/>
              <a:gd name="T58" fmla="*/ 12 w 243"/>
              <a:gd name="T59" fmla="*/ 122 h 415"/>
              <a:gd name="T60" fmla="*/ 6 w 243"/>
              <a:gd name="T61" fmla="*/ 22 h 415"/>
              <a:gd name="T62" fmla="*/ 2 w 243"/>
              <a:gd name="T63" fmla="*/ 126 h 415"/>
              <a:gd name="T64" fmla="*/ 4 w 243"/>
              <a:gd name="T65" fmla="*/ 171 h 415"/>
              <a:gd name="T66" fmla="*/ 52 w 243"/>
              <a:gd name="T67" fmla="*/ 162 h 415"/>
              <a:gd name="T68" fmla="*/ 14 w 243"/>
              <a:gd name="T69" fmla="*/ 373 h 415"/>
              <a:gd name="T70" fmla="*/ 12 w 243"/>
              <a:gd name="T71" fmla="*/ 411 h 415"/>
              <a:gd name="T72" fmla="*/ 30 w 243"/>
              <a:gd name="T73" fmla="*/ 413 h 415"/>
              <a:gd name="T74" fmla="*/ 36 w 243"/>
              <a:gd name="T75" fmla="*/ 413 h 415"/>
              <a:gd name="T76" fmla="*/ 40 w 243"/>
              <a:gd name="T77" fmla="*/ 411 h 415"/>
              <a:gd name="T78" fmla="*/ 44 w 243"/>
              <a:gd name="T79" fmla="*/ 407 h 415"/>
              <a:gd name="T80" fmla="*/ 46 w 243"/>
              <a:gd name="T81" fmla="*/ 403 h 415"/>
              <a:gd name="T82" fmla="*/ 48 w 243"/>
              <a:gd name="T83" fmla="*/ 399 h 415"/>
              <a:gd name="T84" fmla="*/ 40 w 243"/>
              <a:gd name="T85" fmla="*/ 373 h 415"/>
              <a:gd name="T86" fmla="*/ 34 w 243"/>
              <a:gd name="T87" fmla="*/ 281 h 415"/>
              <a:gd name="T88" fmla="*/ 20 w 243"/>
              <a:gd name="T89" fmla="*/ 329 h 415"/>
              <a:gd name="T90" fmla="*/ 207 w 243"/>
              <a:gd name="T91" fmla="*/ 373 h 415"/>
              <a:gd name="T92" fmla="*/ 199 w 243"/>
              <a:gd name="T93" fmla="*/ 405 h 415"/>
              <a:gd name="T94" fmla="*/ 227 w 243"/>
              <a:gd name="T95" fmla="*/ 413 h 415"/>
              <a:gd name="T96" fmla="*/ 243 w 243"/>
              <a:gd name="T97" fmla="*/ 397 h 415"/>
              <a:gd name="T98" fmla="*/ 219 w 243"/>
              <a:gd name="T99" fmla="*/ 281 h 415"/>
              <a:gd name="T100" fmla="*/ 243 w 243"/>
              <a:gd name="T101" fmla="*/ 160 h 415"/>
              <a:gd name="T102" fmla="*/ 243 w 243"/>
              <a:gd name="T103" fmla="*/ 122 h 415"/>
              <a:gd name="T104" fmla="*/ 239 w 243"/>
              <a:gd name="T105" fmla="*/ 22 h 415"/>
              <a:gd name="T106" fmla="*/ 227 w 243"/>
              <a:gd name="T107" fmla="*/ 26 h 415"/>
              <a:gd name="T108" fmla="*/ 207 w 243"/>
              <a:gd name="T109" fmla="*/ 64 h 415"/>
              <a:gd name="T110" fmla="*/ 203 w 243"/>
              <a:gd name="T111" fmla="*/ 130 h 415"/>
              <a:gd name="T112" fmla="*/ 243 w 243"/>
              <a:gd name="T113" fmla="*/ 17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3" h="415">
                <a:moveTo>
                  <a:pt x="120" y="166"/>
                </a:moveTo>
                <a:lnTo>
                  <a:pt x="120" y="166"/>
                </a:lnTo>
                <a:lnTo>
                  <a:pt x="118" y="168"/>
                </a:lnTo>
                <a:lnTo>
                  <a:pt x="118" y="168"/>
                </a:lnTo>
                <a:lnTo>
                  <a:pt x="118" y="160"/>
                </a:lnTo>
                <a:lnTo>
                  <a:pt x="116" y="152"/>
                </a:lnTo>
                <a:lnTo>
                  <a:pt x="112" y="142"/>
                </a:lnTo>
                <a:lnTo>
                  <a:pt x="106" y="136"/>
                </a:lnTo>
                <a:lnTo>
                  <a:pt x="106" y="136"/>
                </a:lnTo>
                <a:lnTo>
                  <a:pt x="94" y="126"/>
                </a:lnTo>
                <a:lnTo>
                  <a:pt x="84" y="110"/>
                </a:lnTo>
                <a:lnTo>
                  <a:pt x="78" y="92"/>
                </a:lnTo>
                <a:lnTo>
                  <a:pt x="76" y="70"/>
                </a:lnTo>
                <a:lnTo>
                  <a:pt x="76" y="70"/>
                </a:lnTo>
                <a:lnTo>
                  <a:pt x="78" y="56"/>
                </a:lnTo>
                <a:lnTo>
                  <a:pt x="80" y="42"/>
                </a:lnTo>
                <a:lnTo>
                  <a:pt x="84" y="30"/>
                </a:lnTo>
                <a:lnTo>
                  <a:pt x="90" y="20"/>
                </a:lnTo>
                <a:lnTo>
                  <a:pt x="98" y="12"/>
                </a:lnTo>
                <a:lnTo>
                  <a:pt x="106" y="4"/>
                </a:lnTo>
                <a:lnTo>
                  <a:pt x="114" y="0"/>
                </a:lnTo>
                <a:lnTo>
                  <a:pt x="124" y="0"/>
                </a:lnTo>
                <a:lnTo>
                  <a:pt x="124" y="0"/>
                </a:lnTo>
                <a:lnTo>
                  <a:pt x="133" y="0"/>
                </a:lnTo>
                <a:lnTo>
                  <a:pt x="141" y="4"/>
                </a:lnTo>
                <a:lnTo>
                  <a:pt x="151" y="12"/>
                </a:lnTo>
                <a:lnTo>
                  <a:pt x="157" y="20"/>
                </a:lnTo>
                <a:lnTo>
                  <a:pt x="163" y="30"/>
                </a:lnTo>
                <a:lnTo>
                  <a:pt x="167" y="42"/>
                </a:lnTo>
                <a:lnTo>
                  <a:pt x="171" y="56"/>
                </a:lnTo>
                <a:lnTo>
                  <a:pt x="171" y="70"/>
                </a:lnTo>
                <a:lnTo>
                  <a:pt x="171" y="70"/>
                </a:lnTo>
                <a:lnTo>
                  <a:pt x="169" y="92"/>
                </a:lnTo>
                <a:lnTo>
                  <a:pt x="163" y="110"/>
                </a:lnTo>
                <a:lnTo>
                  <a:pt x="153" y="126"/>
                </a:lnTo>
                <a:lnTo>
                  <a:pt x="143" y="136"/>
                </a:lnTo>
                <a:lnTo>
                  <a:pt x="143" y="136"/>
                </a:lnTo>
                <a:lnTo>
                  <a:pt x="135" y="142"/>
                </a:lnTo>
                <a:lnTo>
                  <a:pt x="133" y="152"/>
                </a:lnTo>
                <a:lnTo>
                  <a:pt x="131" y="160"/>
                </a:lnTo>
                <a:lnTo>
                  <a:pt x="129" y="166"/>
                </a:lnTo>
                <a:lnTo>
                  <a:pt x="129" y="166"/>
                </a:lnTo>
                <a:lnTo>
                  <a:pt x="125" y="166"/>
                </a:lnTo>
                <a:lnTo>
                  <a:pt x="125" y="166"/>
                </a:lnTo>
                <a:lnTo>
                  <a:pt x="120" y="166"/>
                </a:lnTo>
                <a:lnTo>
                  <a:pt x="120" y="166"/>
                </a:lnTo>
                <a:close/>
                <a:moveTo>
                  <a:pt x="125" y="277"/>
                </a:moveTo>
                <a:lnTo>
                  <a:pt x="125" y="277"/>
                </a:lnTo>
                <a:lnTo>
                  <a:pt x="120" y="277"/>
                </a:lnTo>
                <a:lnTo>
                  <a:pt x="120" y="277"/>
                </a:lnTo>
                <a:lnTo>
                  <a:pt x="118" y="277"/>
                </a:lnTo>
                <a:lnTo>
                  <a:pt x="118" y="277"/>
                </a:lnTo>
                <a:lnTo>
                  <a:pt x="118" y="329"/>
                </a:lnTo>
                <a:lnTo>
                  <a:pt x="118" y="329"/>
                </a:lnTo>
                <a:lnTo>
                  <a:pt x="118" y="341"/>
                </a:lnTo>
                <a:lnTo>
                  <a:pt x="116" y="353"/>
                </a:lnTo>
                <a:lnTo>
                  <a:pt x="112" y="373"/>
                </a:lnTo>
                <a:lnTo>
                  <a:pt x="106" y="389"/>
                </a:lnTo>
                <a:lnTo>
                  <a:pt x="104" y="397"/>
                </a:lnTo>
                <a:lnTo>
                  <a:pt x="104" y="397"/>
                </a:lnTo>
                <a:lnTo>
                  <a:pt x="106" y="405"/>
                </a:lnTo>
                <a:lnTo>
                  <a:pt x="110" y="411"/>
                </a:lnTo>
                <a:lnTo>
                  <a:pt x="116" y="413"/>
                </a:lnTo>
                <a:lnTo>
                  <a:pt x="124" y="415"/>
                </a:lnTo>
                <a:lnTo>
                  <a:pt x="124" y="415"/>
                </a:lnTo>
                <a:lnTo>
                  <a:pt x="131" y="413"/>
                </a:lnTo>
                <a:lnTo>
                  <a:pt x="137" y="411"/>
                </a:lnTo>
                <a:lnTo>
                  <a:pt x="143" y="405"/>
                </a:lnTo>
                <a:lnTo>
                  <a:pt x="143" y="397"/>
                </a:lnTo>
                <a:lnTo>
                  <a:pt x="143" y="397"/>
                </a:lnTo>
                <a:lnTo>
                  <a:pt x="141" y="389"/>
                </a:lnTo>
                <a:lnTo>
                  <a:pt x="137" y="373"/>
                </a:lnTo>
                <a:lnTo>
                  <a:pt x="131" y="353"/>
                </a:lnTo>
                <a:lnTo>
                  <a:pt x="129" y="341"/>
                </a:lnTo>
                <a:lnTo>
                  <a:pt x="129" y="329"/>
                </a:lnTo>
                <a:lnTo>
                  <a:pt x="129" y="329"/>
                </a:lnTo>
                <a:lnTo>
                  <a:pt x="129" y="277"/>
                </a:lnTo>
                <a:lnTo>
                  <a:pt x="129" y="277"/>
                </a:lnTo>
                <a:lnTo>
                  <a:pt x="129" y="277"/>
                </a:lnTo>
                <a:lnTo>
                  <a:pt x="125" y="277"/>
                </a:lnTo>
                <a:lnTo>
                  <a:pt x="125" y="277"/>
                </a:lnTo>
                <a:close/>
                <a:moveTo>
                  <a:pt x="52" y="162"/>
                </a:moveTo>
                <a:lnTo>
                  <a:pt x="52" y="162"/>
                </a:lnTo>
                <a:lnTo>
                  <a:pt x="52" y="130"/>
                </a:lnTo>
                <a:lnTo>
                  <a:pt x="52" y="130"/>
                </a:lnTo>
                <a:lnTo>
                  <a:pt x="52" y="126"/>
                </a:lnTo>
                <a:lnTo>
                  <a:pt x="52" y="122"/>
                </a:lnTo>
                <a:lnTo>
                  <a:pt x="50" y="24"/>
                </a:lnTo>
                <a:lnTo>
                  <a:pt x="50" y="24"/>
                </a:lnTo>
                <a:lnTo>
                  <a:pt x="50" y="22"/>
                </a:lnTo>
                <a:lnTo>
                  <a:pt x="48" y="22"/>
                </a:lnTo>
                <a:lnTo>
                  <a:pt x="48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4" y="24"/>
                </a:lnTo>
                <a:lnTo>
                  <a:pt x="42" y="122"/>
                </a:lnTo>
                <a:lnTo>
                  <a:pt x="42" y="122"/>
                </a:lnTo>
                <a:lnTo>
                  <a:pt x="42" y="122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2" y="124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38" y="122"/>
                </a:lnTo>
                <a:lnTo>
                  <a:pt x="38" y="122"/>
                </a:lnTo>
                <a:lnTo>
                  <a:pt x="38" y="122"/>
                </a:lnTo>
                <a:lnTo>
                  <a:pt x="36" y="24"/>
                </a:lnTo>
                <a:lnTo>
                  <a:pt x="36" y="24"/>
                </a:lnTo>
                <a:lnTo>
                  <a:pt x="36" y="22"/>
                </a:lnTo>
                <a:lnTo>
                  <a:pt x="34" y="22"/>
                </a:lnTo>
                <a:lnTo>
                  <a:pt x="34" y="22"/>
                </a:lnTo>
                <a:lnTo>
                  <a:pt x="32" y="22"/>
                </a:lnTo>
                <a:lnTo>
                  <a:pt x="32" y="2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28" y="124"/>
                </a:lnTo>
                <a:lnTo>
                  <a:pt x="28" y="124"/>
                </a:lnTo>
                <a:lnTo>
                  <a:pt x="28" y="124"/>
                </a:lnTo>
                <a:lnTo>
                  <a:pt x="26" y="124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0" y="22"/>
                </a:lnTo>
                <a:lnTo>
                  <a:pt x="20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6" y="122"/>
                </a:lnTo>
                <a:lnTo>
                  <a:pt x="14" y="124"/>
                </a:lnTo>
                <a:lnTo>
                  <a:pt x="14" y="124"/>
                </a:lnTo>
                <a:lnTo>
                  <a:pt x="14" y="124"/>
                </a:lnTo>
                <a:lnTo>
                  <a:pt x="14" y="124"/>
                </a:lnTo>
                <a:lnTo>
                  <a:pt x="14" y="124"/>
                </a:lnTo>
                <a:lnTo>
                  <a:pt x="14" y="124"/>
                </a:lnTo>
                <a:lnTo>
                  <a:pt x="12" y="122"/>
                </a:lnTo>
                <a:lnTo>
                  <a:pt x="12" y="122"/>
                </a:lnTo>
                <a:lnTo>
                  <a:pt x="12" y="122"/>
                </a:lnTo>
                <a:lnTo>
                  <a:pt x="12" y="122"/>
                </a:lnTo>
                <a:lnTo>
                  <a:pt x="10" y="24"/>
                </a:lnTo>
                <a:lnTo>
                  <a:pt x="10" y="24"/>
                </a:lnTo>
                <a:lnTo>
                  <a:pt x="8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4" y="24"/>
                </a:lnTo>
                <a:lnTo>
                  <a:pt x="2" y="122"/>
                </a:lnTo>
                <a:lnTo>
                  <a:pt x="2" y="126"/>
                </a:lnTo>
                <a:lnTo>
                  <a:pt x="2" y="126"/>
                </a:lnTo>
                <a:lnTo>
                  <a:pt x="2" y="130"/>
                </a:lnTo>
                <a:lnTo>
                  <a:pt x="2" y="130"/>
                </a:lnTo>
                <a:lnTo>
                  <a:pt x="0" y="162"/>
                </a:lnTo>
                <a:lnTo>
                  <a:pt x="0" y="162"/>
                </a:lnTo>
                <a:lnTo>
                  <a:pt x="4" y="171"/>
                </a:lnTo>
                <a:lnTo>
                  <a:pt x="4" y="171"/>
                </a:lnTo>
                <a:lnTo>
                  <a:pt x="52" y="168"/>
                </a:lnTo>
                <a:lnTo>
                  <a:pt x="52" y="168"/>
                </a:lnTo>
                <a:lnTo>
                  <a:pt x="52" y="162"/>
                </a:lnTo>
                <a:lnTo>
                  <a:pt x="52" y="162"/>
                </a:lnTo>
                <a:close/>
                <a:moveTo>
                  <a:pt x="20" y="329"/>
                </a:moveTo>
                <a:lnTo>
                  <a:pt x="20" y="329"/>
                </a:lnTo>
                <a:lnTo>
                  <a:pt x="20" y="341"/>
                </a:lnTo>
                <a:lnTo>
                  <a:pt x="18" y="353"/>
                </a:lnTo>
                <a:lnTo>
                  <a:pt x="14" y="373"/>
                </a:lnTo>
                <a:lnTo>
                  <a:pt x="8" y="389"/>
                </a:lnTo>
                <a:lnTo>
                  <a:pt x="6" y="397"/>
                </a:lnTo>
                <a:lnTo>
                  <a:pt x="6" y="397"/>
                </a:lnTo>
                <a:lnTo>
                  <a:pt x="8" y="405"/>
                </a:lnTo>
                <a:lnTo>
                  <a:pt x="12" y="411"/>
                </a:lnTo>
                <a:lnTo>
                  <a:pt x="20" y="413"/>
                </a:lnTo>
                <a:lnTo>
                  <a:pt x="28" y="415"/>
                </a:lnTo>
                <a:lnTo>
                  <a:pt x="28" y="415"/>
                </a:lnTo>
                <a:lnTo>
                  <a:pt x="30" y="415"/>
                </a:lnTo>
                <a:lnTo>
                  <a:pt x="30" y="413"/>
                </a:lnTo>
                <a:lnTo>
                  <a:pt x="32" y="413"/>
                </a:lnTo>
                <a:lnTo>
                  <a:pt x="32" y="413"/>
                </a:lnTo>
                <a:lnTo>
                  <a:pt x="34" y="413"/>
                </a:lnTo>
                <a:lnTo>
                  <a:pt x="34" y="413"/>
                </a:lnTo>
                <a:lnTo>
                  <a:pt x="36" y="413"/>
                </a:lnTo>
                <a:lnTo>
                  <a:pt x="36" y="413"/>
                </a:lnTo>
                <a:lnTo>
                  <a:pt x="38" y="413"/>
                </a:lnTo>
                <a:lnTo>
                  <a:pt x="38" y="411"/>
                </a:lnTo>
                <a:lnTo>
                  <a:pt x="40" y="411"/>
                </a:lnTo>
                <a:lnTo>
                  <a:pt x="40" y="411"/>
                </a:lnTo>
                <a:lnTo>
                  <a:pt x="42" y="409"/>
                </a:lnTo>
                <a:lnTo>
                  <a:pt x="42" y="409"/>
                </a:lnTo>
                <a:lnTo>
                  <a:pt x="42" y="409"/>
                </a:lnTo>
                <a:lnTo>
                  <a:pt x="44" y="409"/>
                </a:lnTo>
                <a:lnTo>
                  <a:pt x="44" y="407"/>
                </a:lnTo>
                <a:lnTo>
                  <a:pt x="44" y="407"/>
                </a:lnTo>
                <a:lnTo>
                  <a:pt x="44" y="405"/>
                </a:lnTo>
                <a:lnTo>
                  <a:pt x="46" y="405"/>
                </a:lnTo>
                <a:lnTo>
                  <a:pt x="46" y="405"/>
                </a:lnTo>
                <a:lnTo>
                  <a:pt x="46" y="403"/>
                </a:lnTo>
                <a:lnTo>
                  <a:pt x="46" y="403"/>
                </a:lnTo>
                <a:lnTo>
                  <a:pt x="46" y="403"/>
                </a:lnTo>
                <a:lnTo>
                  <a:pt x="46" y="401"/>
                </a:lnTo>
                <a:lnTo>
                  <a:pt x="48" y="401"/>
                </a:lnTo>
                <a:lnTo>
                  <a:pt x="48" y="399"/>
                </a:lnTo>
                <a:lnTo>
                  <a:pt x="48" y="399"/>
                </a:lnTo>
                <a:lnTo>
                  <a:pt x="48" y="397"/>
                </a:lnTo>
                <a:lnTo>
                  <a:pt x="48" y="397"/>
                </a:lnTo>
                <a:lnTo>
                  <a:pt x="46" y="387"/>
                </a:lnTo>
                <a:lnTo>
                  <a:pt x="40" y="373"/>
                </a:lnTo>
                <a:lnTo>
                  <a:pt x="36" y="353"/>
                </a:lnTo>
                <a:lnTo>
                  <a:pt x="34" y="341"/>
                </a:lnTo>
                <a:lnTo>
                  <a:pt x="34" y="327"/>
                </a:lnTo>
                <a:lnTo>
                  <a:pt x="34" y="327"/>
                </a:lnTo>
                <a:lnTo>
                  <a:pt x="34" y="281"/>
                </a:lnTo>
                <a:lnTo>
                  <a:pt x="34" y="281"/>
                </a:lnTo>
                <a:lnTo>
                  <a:pt x="20" y="281"/>
                </a:lnTo>
                <a:lnTo>
                  <a:pt x="20" y="281"/>
                </a:lnTo>
                <a:lnTo>
                  <a:pt x="20" y="329"/>
                </a:lnTo>
                <a:lnTo>
                  <a:pt x="20" y="329"/>
                </a:lnTo>
                <a:close/>
                <a:moveTo>
                  <a:pt x="217" y="329"/>
                </a:moveTo>
                <a:lnTo>
                  <a:pt x="217" y="329"/>
                </a:lnTo>
                <a:lnTo>
                  <a:pt x="215" y="341"/>
                </a:lnTo>
                <a:lnTo>
                  <a:pt x="213" y="353"/>
                </a:lnTo>
                <a:lnTo>
                  <a:pt x="207" y="373"/>
                </a:lnTo>
                <a:lnTo>
                  <a:pt x="201" y="389"/>
                </a:lnTo>
                <a:lnTo>
                  <a:pt x="199" y="397"/>
                </a:lnTo>
                <a:lnTo>
                  <a:pt x="197" y="397"/>
                </a:lnTo>
                <a:lnTo>
                  <a:pt x="197" y="397"/>
                </a:lnTo>
                <a:lnTo>
                  <a:pt x="199" y="405"/>
                </a:lnTo>
                <a:lnTo>
                  <a:pt x="203" y="411"/>
                </a:lnTo>
                <a:lnTo>
                  <a:pt x="209" y="413"/>
                </a:lnTo>
                <a:lnTo>
                  <a:pt x="217" y="415"/>
                </a:lnTo>
                <a:lnTo>
                  <a:pt x="217" y="415"/>
                </a:lnTo>
                <a:lnTo>
                  <a:pt x="227" y="413"/>
                </a:lnTo>
                <a:lnTo>
                  <a:pt x="235" y="409"/>
                </a:lnTo>
                <a:lnTo>
                  <a:pt x="241" y="405"/>
                </a:lnTo>
                <a:lnTo>
                  <a:pt x="243" y="401"/>
                </a:lnTo>
                <a:lnTo>
                  <a:pt x="243" y="397"/>
                </a:lnTo>
                <a:lnTo>
                  <a:pt x="243" y="397"/>
                </a:lnTo>
                <a:lnTo>
                  <a:pt x="241" y="303"/>
                </a:lnTo>
                <a:lnTo>
                  <a:pt x="241" y="303"/>
                </a:lnTo>
                <a:lnTo>
                  <a:pt x="241" y="281"/>
                </a:lnTo>
                <a:lnTo>
                  <a:pt x="241" y="281"/>
                </a:lnTo>
                <a:lnTo>
                  <a:pt x="219" y="281"/>
                </a:lnTo>
                <a:lnTo>
                  <a:pt x="219" y="281"/>
                </a:lnTo>
                <a:lnTo>
                  <a:pt x="217" y="305"/>
                </a:lnTo>
                <a:lnTo>
                  <a:pt x="217" y="329"/>
                </a:lnTo>
                <a:lnTo>
                  <a:pt x="217" y="329"/>
                </a:lnTo>
                <a:close/>
                <a:moveTo>
                  <a:pt x="243" y="160"/>
                </a:moveTo>
                <a:lnTo>
                  <a:pt x="243" y="160"/>
                </a:lnTo>
                <a:lnTo>
                  <a:pt x="243" y="130"/>
                </a:lnTo>
                <a:lnTo>
                  <a:pt x="243" y="130"/>
                </a:lnTo>
                <a:lnTo>
                  <a:pt x="243" y="126"/>
                </a:lnTo>
                <a:lnTo>
                  <a:pt x="243" y="122"/>
                </a:lnTo>
                <a:lnTo>
                  <a:pt x="241" y="24"/>
                </a:lnTo>
                <a:lnTo>
                  <a:pt x="241" y="24"/>
                </a:lnTo>
                <a:lnTo>
                  <a:pt x="241" y="22"/>
                </a:lnTo>
                <a:lnTo>
                  <a:pt x="239" y="22"/>
                </a:lnTo>
                <a:lnTo>
                  <a:pt x="239" y="22"/>
                </a:lnTo>
                <a:lnTo>
                  <a:pt x="239" y="22"/>
                </a:lnTo>
                <a:lnTo>
                  <a:pt x="239" y="22"/>
                </a:lnTo>
                <a:lnTo>
                  <a:pt x="233" y="22"/>
                </a:lnTo>
                <a:lnTo>
                  <a:pt x="227" y="26"/>
                </a:lnTo>
                <a:lnTo>
                  <a:pt x="227" y="26"/>
                </a:lnTo>
                <a:lnTo>
                  <a:pt x="217" y="38"/>
                </a:lnTo>
                <a:lnTo>
                  <a:pt x="217" y="38"/>
                </a:lnTo>
                <a:lnTo>
                  <a:pt x="211" y="50"/>
                </a:lnTo>
                <a:lnTo>
                  <a:pt x="211" y="50"/>
                </a:lnTo>
                <a:lnTo>
                  <a:pt x="207" y="64"/>
                </a:lnTo>
                <a:lnTo>
                  <a:pt x="203" y="78"/>
                </a:lnTo>
                <a:lnTo>
                  <a:pt x="203" y="78"/>
                </a:lnTo>
                <a:lnTo>
                  <a:pt x="203" y="96"/>
                </a:lnTo>
                <a:lnTo>
                  <a:pt x="203" y="96"/>
                </a:lnTo>
                <a:lnTo>
                  <a:pt x="203" y="130"/>
                </a:lnTo>
                <a:lnTo>
                  <a:pt x="203" y="130"/>
                </a:lnTo>
                <a:lnTo>
                  <a:pt x="203" y="170"/>
                </a:lnTo>
                <a:lnTo>
                  <a:pt x="203" y="170"/>
                </a:lnTo>
                <a:lnTo>
                  <a:pt x="243" y="171"/>
                </a:lnTo>
                <a:lnTo>
                  <a:pt x="243" y="171"/>
                </a:lnTo>
                <a:lnTo>
                  <a:pt x="243" y="160"/>
                </a:lnTo>
                <a:lnTo>
                  <a:pt x="243" y="160"/>
                </a:lnTo>
                <a:close/>
              </a:path>
            </a:pathLst>
          </a:custGeom>
          <a:solidFill>
            <a:srgbClr val="774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8" name="Freeform 50178"/>
          <p:cNvSpPr>
            <a:spLocks/>
          </p:cNvSpPr>
          <p:nvPr/>
        </p:nvSpPr>
        <p:spPr bwMode="auto">
          <a:xfrm>
            <a:off x="634283" y="1087438"/>
            <a:ext cx="73195" cy="38100"/>
          </a:xfrm>
          <a:custGeom>
            <a:avLst/>
            <a:gdLst>
              <a:gd name="T0" fmla="*/ 0 w 46"/>
              <a:gd name="T1" fmla="*/ 6 h 24"/>
              <a:gd name="T2" fmla="*/ 46 w 46"/>
              <a:gd name="T3" fmla="*/ 24 h 24"/>
              <a:gd name="T4" fmla="*/ 42 w 46"/>
              <a:gd name="T5" fmla="*/ 0 h 24"/>
              <a:gd name="T6" fmla="*/ 42 w 46"/>
              <a:gd name="T7" fmla="*/ 0 h 24"/>
              <a:gd name="T8" fmla="*/ 0 w 46"/>
              <a:gd name="T9" fmla="*/ 6 h 24"/>
              <a:gd name="T10" fmla="*/ 0 w 46"/>
              <a:gd name="T11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24">
                <a:moveTo>
                  <a:pt x="0" y="6"/>
                </a:moveTo>
                <a:lnTo>
                  <a:pt x="46" y="24"/>
                </a:lnTo>
                <a:lnTo>
                  <a:pt x="42" y="0"/>
                </a:lnTo>
                <a:lnTo>
                  <a:pt x="42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3A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9" name="Freeform 50179"/>
          <p:cNvSpPr>
            <a:spLocks/>
          </p:cNvSpPr>
          <p:nvPr/>
        </p:nvSpPr>
        <p:spPr bwMode="auto">
          <a:xfrm>
            <a:off x="1208705" y="1087438"/>
            <a:ext cx="73195" cy="38100"/>
          </a:xfrm>
          <a:custGeom>
            <a:avLst/>
            <a:gdLst>
              <a:gd name="T0" fmla="*/ 38 w 46"/>
              <a:gd name="T1" fmla="*/ 6 h 24"/>
              <a:gd name="T2" fmla="*/ 38 w 46"/>
              <a:gd name="T3" fmla="*/ 4 h 24"/>
              <a:gd name="T4" fmla="*/ 38 w 46"/>
              <a:gd name="T5" fmla="*/ 4 h 24"/>
              <a:gd name="T6" fmla="*/ 8 w 46"/>
              <a:gd name="T7" fmla="*/ 0 h 24"/>
              <a:gd name="T8" fmla="*/ 8 w 46"/>
              <a:gd name="T9" fmla="*/ 0 h 24"/>
              <a:gd name="T10" fmla="*/ 8 w 46"/>
              <a:gd name="T11" fmla="*/ 0 h 24"/>
              <a:gd name="T12" fmla="*/ 4 w 46"/>
              <a:gd name="T13" fmla="*/ 0 h 24"/>
              <a:gd name="T14" fmla="*/ 0 w 46"/>
              <a:gd name="T15" fmla="*/ 24 h 24"/>
              <a:gd name="T16" fmla="*/ 46 w 46"/>
              <a:gd name="T17" fmla="*/ 6 h 24"/>
              <a:gd name="T18" fmla="*/ 46 w 46"/>
              <a:gd name="T19" fmla="*/ 6 h 24"/>
              <a:gd name="T20" fmla="*/ 38 w 46"/>
              <a:gd name="T21" fmla="*/ 6 h 24"/>
              <a:gd name="T22" fmla="*/ 38 w 46"/>
              <a:gd name="T23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24">
                <a:moveTo>
                  <a:pt x="38" y="6"/>
                </a:moveTo>
                <a:lnTo>
                  <a:pt x="38" y="4"/>
                </a:lnTo>
                <a:lnTo>
                  <a:pt x="38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0" y="24"/>
                </a:lnTo>
                <a:lnTo>
                  <a:pt x="46" y="6"/>
                </a:lnTo>
                <a:lnTo>
                  <a:pt x="46" y="6"/>
                </a:lnTo>
                <a:lnTo>
                  <a:pt x="38" y="6"/>
                </a:lnTo>
                <a:lnTo>
                  <a:pt x="38" y="6"/>
                </a:lnTo>
                <a:close/>
              </a:path>
            </a:pathLst>
          </a:custGeom>
          <a:solidFill>
            <a:srgbClr val="3A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10" name="Freeform 50180"/>
          <p:cNvSpPr>
            <a:spLocks/>
          </p:cNvSpPr>
          <p:nvPr/>
        </p:nvSpPr>
        <p:spPr bwMode="auto">
          <a:xfrm>
            <a:off x="494258" y="979488"/>
            <a:ext cx="197308" cy="158750"/>
          </a:xfrm>
          <a:custGeom>
            <a:avLst/>
            <a:gdLst>
              <a:gd name="T0" fmla="*/ 124 w 124"/>
              <a:gd name="T1" fmla="*/ 92 h 100"/>
              <a:gd name="T2" fmla="*/ 80 w 124"/>
              <a:gd name="T3" fmla="*/ 76 h 100"/>
              <a:gd name="T4" fmla="*/ 80 w 124"/>
              <a:gd name="T5" fmla="*/ 76 h 100"/>
              <a:gd name="T6" fmla="*/ 76 w 124"/>
              <a:gd name="T7" fmla="*/ 72 h 100"/>
              <a:gd name="T8" fmla="*/ 72 w 124"/>
              <a:gd name="T9" fmla="*/ 68 h 100"/>
              <a:gd name="T10" fmla="*/ 48 w 124"/>
              <a:gd name="T11" fmla="*/ 0 h 100"/>
              <a:gd name="T12" fmla="*/ 48 w 124"/>
              <a:gd name="T13" fmla="*/ 0 h 100"/>
              <a:gd name="T14" fmla="*/ 24 w 124"/>
              <a:gd name="T15" fmla="*/ 2 h 100"/>
              <a:gd name="T16" fmla="*/ 0 w 124"/>
              <a:gd name="T17" fmla="*/ 4 h 100"/>
              <a:gd name="T18" fmla="*/ 42 w 124"/>
              <a:gd name="T19" fmla="*/ 48 h 100"/>
              <a:gd name="T20" fmla="*/ 20 w 124"/>
              <a:gd name="T21" fmla="*/ 100 h 100"/>
              <a:gd name="T22" fmla="*/ 20 w 124"/>
              <a:gd name="T23" fmla="*/ 100 h 100"/>
              <a:gd name="T24" fmla="*/ 70 w 124"/>
              <a:gd name="T25" fmla="*/ 96 h 100"/>
              <a:gd name="T26" fmla="*/ 124 w 124"/>
              <a:gd name="T27" fmla="*/ 92 h 100"/>
              <a:gd name="T28" fmla="*/ 124 w 124"/>
              <a:gd name="T29" fmla="*/ 9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00">
                <a:moveTo>
                  <a:pt x="124" y="92"/>
                </a:moveTo>
                <a:lnTo>
                  <a:pt x="80" y="76"/>
                </a:lnTo>
                <a:lnTo>
                  <a:pt x="80" y="76"/>
                </a:lnTo>
                <a:lnTo>
                  <a:pt x="76" y="72"/>
                </a:lnTo>
                <a:lnTo>
                  <a:pt x="72" y="68"/>
                </a:lnTo>
                <a:lnTo>
                  <a:pt x="48" y="0"/>
                </a:lnTo>
                <a:lnTo>
                  <a:pt x="48" y="0"/>
                </a:lnTo>
                <a:lnTo>
                  <a:pt x="24" y="2"/>
                </a:lnTo>
                <a:lnTo>
                  <a:pt x="0" y="4"/>
                </a:lnTo>
                <a:lnTo>
                  <a:pt x="42" y="48"/>
                </a:lnTo>
                <a:lnTo>
                  <a:pt x="20" y="100"/>
                </a:lnTo>
                <a:lnTo>
                  <a:pt x="20" y="100"/>
                </a:lnTo>
                <a:lnTo>
                  <a:pt x="70" y="96"/>
                </a:lnTo>
                <a:lnTo>
                  <a:pt x="124" y="92"/>
                </a:lnTo>
                <a:lnTo>
                  <a:pt x="124" y="92"/>
                </a:lnTo>
                <a:close/>
              </a:path>
            </a:pathLst>
          </a:custGeom>
          <a:solidFill>
            <a:srgbClr val="482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11" name="Freeform 50181"/>
          <p:cNvSpPr>
            <a:spLocks/>
          </p:cNvSpPr>
          <p:nvPr/>
        </p:nvSpPr>
        <p:spPr bwMode="auto">
          <a:xfrm>
            <a:off x="1221435" y="979488"/>
            <a:ext cx="197308" cy="158750"/>
          </a:xfrm>
          <a:custGeom>
            <a:avLst/>
            <a:gdLst>
              <a:gd name="T0" fmla="*/ 0 w 124"/>
              <a:gd name="T1" fmla="*/ 92 h 100"/>
              <a:gd name="T2" fmla="*/ 46 w 124"/>
              <a:gd name="T3" fmla="*/ 76 h 100"/>
              <a:gd name="T4" fmla="*/ 46 w 124"/>
              <a:gd name="T5" fmla="*/ 76 h 100"/>
              <a:gd name="T6" fmla="*/ 50 w 124"/>
              <a:gd name="T7" fmla="*/ 72 h 100"/>
              <a:gd name="T8" fmla="*/ 54 w 124"/>
              <a:gd name="T9" fmla="*/ 68 h 100"/>
              <a:gd name="T10" fmla="*/ 76 w 124"/>
              <a:gd name="T11" fmla="*/ 0 h 100"/>
              <a:gd name="T12" fmla="*/ 76 w 124"/>
              <a:gd name="T13" fmla="*/ 0 h 100"/>
              <a:gd name="T14" fmla="*/ 100 w 124"/>
              <a:gd name="T15" fmla="*/ 2 h 100"/>
              <a:gd name="T16" fmla="*/ 124 w 124"/>
              <a:gd name="T17" fmla="*/ 4 h 100"/>
              <a:gd name="T18" fmla="*/ 82 w 124"/>
              <a:gd name="T19" fmla="*/ 48 h 100"/>
              <a:gd name="T20" fmla="*/ 106 w 124"/>
              <a:gd name="T21" fmla="*/ 100 h 100"/>
              <a:gd name="T22" fmla="*/ 106 w 124"/>
              <a:gd name="T23" fmla="*/ 100 h 100"/>
              <a:gd name="T24" fmla="*/ 56 w 124"/>
              <a:gd name="T25" fmla="*/ 96 h 100"/>
              <a:gd name="T26" fmla="*/ 0 w 124"/>
              <a:gd name="T27" fmla="*/ 92 h 100"/>
              <a:gd name="T28" fmla="*/ 0 w 124"/>
              <a:gd name="T29" fmla="*/ 9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00">
                <a:moveTo>
                  <a:pt x="0" y="92"/>
                </a:moveTo>
                <a:lnTo>
                  <a:pt x="46" y="76"/>
                </a:lnTo>
                <a:lnTo>
                  <a:pt x="46" y="76"/>
                </a:lnTo>
                <a:lnTo>
                  <a:pt x="50" y="72"/>
                </a:lnTo>
                <a:lnTo>
                  <a:pt x="54" y="68"/>
                </a:lnTo>
                <a:lnTo>
                  <a:pt x="76" y="0"/>
                </a:lnTo>
                <a:lnTo>
                  <a:pt x="76" y="0"/>
                </a:lnTo>
                <a:lnTo>
                  <a:pt x="100" y="2"/>
                </a:lnTo>
                <a:lnTo>
                  <a:pt x="124" y="4"/>
                </a:lnTo>
                <a:lnTo>
                  <a:pt x="82" y="48"/>
                </a:lnTo>
                <a:lnTo>
                  <a:pt x="106" y="100"/>
                </a:lnTo>
                <a:lnTo>
                  <a:pt x="106" y="100"/>
                </a:lnTo>
                <a:lnTo>
                  <a:pt x="56" y="96"/>
                </a:lnTo>
                <a:lnTo>
                  <a:pt x="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482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12" name="Freeform 50182"/>
          <p:cNvSpPr>
            <a:spLocks/>
          </p:cNvSpPr>
          <p:nvPr/>
        </p:nvSpPr>
        <p:spPr bwMode="auto">
          <a:xfrm>
            <a:off x="570635" y="912813"/>
            <a:ext cx="774913" cy="180975"/>
          </a:xfrm>
          <a:custGeom>
            <a:avLst/>
            <a:gdLst>
              <a:gd name="T0" fmla="*/ 483 w 487"/>
              <a:gd name="T1" fmla="*/ 22 h 114"/>
              <a:gd name="T2" fmla="*/ 483 w 487"/>
              <a:gd name="T3" fmla="*/ 22 h 114"/>
              <a:gd name="T4" fmla="*/ 483 w 487"/>
              <a:gd name="T5" fmla="*/ 22 h 114"/>
              <a:gd name="T6" fmla="*/ 427 w 487"/>
              <a:gd name="T7" fmla="*/ 12 h 114"/>
              <a:gd name="T8" fmla="*/ 369 w 487"/>
              <a:gd name="T9" fmla="*/ 6 h 114"/>
              <a:gd name="T10" fmla="*/ 309 w 487"/>
              <a:gd name="T11" fmla="*/ 2 h 114"/>
              <a:gd name="T12" fmla="*/ 249 w 487"/>
              <a:gd name="T13" fmla="*/ 0 h 114"/>
              <a:gd name="T14" fmla="*/ 249 w 487"/>
              <a:gd name="T15" fmla="*/ 0 h 114"/>
              <a:gd name="T16" fmla="*/ 243 w 487"/>
              <a:gd name="T17" fmla="*/ 0 h 114"/>
              <a:gd name="T18" fmla="*/ 243 w 487"/>
              <a:gd name="T19" fmla="*/ 0 h 114"/>
              <a:gd name="T20" fmla="*/ 238 w 487"/>
              <a:gd name="T21" fmla="*/ 0 h 114"/>
              <a:gd name="T22" fmla="*/ 238 w 487"/>
              <a:gd name="T23" fmla="*/ 0 h 114"/>
              <a:gd name="T24" fmla="*/ 176 w 487"/>
              <a:gd name="T25" fmla="*/ 2 h 114"/>
              <a:gd name="T26" fmla="*/ 116 w 487"/>
              <a:gd name="T27" fmla="*/ 6 h 114"/>
              <a:gd name="T28" fmla="*/ 58 w 487"/>
              <a:gd name="T29" fmla="*/ 12 h 114"/>
              <a:gd name="T30" fmla="*/ 4 w 487"/>
              <a:gd name="T31" fmla="*/ 22 h 114"/>
              <a:gd name="T32" fmla="*/ 2 w 487"/>
              <a:gd name="T33" fmla="*/ 22 h 114"/>
              <a:gd name="T34" fmla="*/ 2 w 487"/>
              <a:gd name="T35" fmla="*/ 22 h 114"/>
              <a:gd name="T36" fmla="*/ 0 w 487"/>
              <a:gd name="T37" fmla="*/ 24 h 114"/>
              <a:gd name="T38" fmla="*/ 0 w 487"/>
              <a:gd name="T39" fmla="*/ 28 h 114"/>
              <a:gd name="T40" fmla="*/ 14 w 487"/>
              <a:gd name="T41" fmla="*/ 68 h 114"/>
              <a:gd name="T42" fmla="*/ 28 w 487"/>
              <a:gd name="T43" fmla="*/ 108 h 114"/>
              <a:gd name="T44" fmla="*/ 28 w 487"/>
              <a:gd name="T45" fmla="*/ 108 h 114"/>
              <a:gd name="T46" fmla="*/ 30 w 487"/>
              <a:gd name="T47" fmla="*/ 112 h 114"/>
              <a:gd name="T48" fmla="*/ 34 w 487"/>
              <a:gd name="T49" fmla="*/ 114 h 114"/>
              <a:gd name="T50" fmla="*/ 34 w 487"/>
              <a:gd name="T51" fmla="*/ 114 h 114"/>
              <a:gd name="T52" fmla="*/ 82 w 487"/>
              <a:gd name="T53" fmla="*/ 106 h 114"/>
              <a:gd name="T54" fmla="*/ 132 w 487"/>
              <a:gd name="T55" fmla="*/ 102 h 114"/>
              <a:gd name="T56" fmla="*/ 186 w 487"/>
              <a:gd name="T57" fmla="*/ 98 h 114"/>
              <a:gd name="T58" fmla="*/ 238 w 487"/>
              <a:gd name="T59" fmla="*/ 96 h 114"/>
              <a:gd name="T60" fmla="*/ 238 w 487"/>
              <a:gd name="T61" fmla="*/ 96 h 114"/>
              <a:gd name="T62" fmla="*/ 243 w 487"/>
              <a:gd name="T63" fmla="*/ 96 h 114"/>
              <a:gd name="T64" fmla="*/ 243 w 487"/>
              <a:gd name="T65" fmla="*/ 96 h 114"/>
              <a:gd name="T66" fmla="*/ 247 w 487"/>
              <a:gd name="T67" fmla="*/ 96 h 114"/>
              <a:gd name="T68" fmla="*/ 247 w 487"/>
              <a:gd name="T69" fmla="*/ 96 h 114"/>
              <a:gd name="T70" fmla="*/ 301 w 487"/>
              <a:gd name="T71" fmla="*/ 98 h 114"/>
              <a:gd name="T72" fmla="*/ 353 w 487"/>
              <a:gd name="T73" fmla="*/ 102 h 114"/>
              <a:gd name="T74" fmla="*/ 405 w 487"/>
              <a:gd name="T75" fmla="*/ 106 h 114"/>
              <a:gd name="T76" fmla="*/ 453 w 487"/>
              <a:gd name="T77" fmla="*/ 114 h 114"/>
              <a:gd name="T78" fmla="*/ 453 w 487"/>
              <a:gd name="T79" fmla="*/ 114 h 114"/>
              <a:gd name="T80" fmla="*/ 457 w 487"/>
              <a:gd name="T81" fmla="*/ 112 h 114"/>
              <a:gd name="T82" fmla="*/ 459 w 487"/>
              <a:gd name="T83" fmla="*/ 108 h 114"/>
              <a:gd name="T84" fmla="*/ 473 w 487"/>
              <a:gd name="T85" fmla="*/ 68 h 114"/>
              <a:gd name="T86" fmla="*/ 487 w 487"/>
              <a:gd name="T87" fmla="*/ 28 h 114"/>
              <a:gd name="T88" fmla="*/ 487 w 487"/>
              <a:gd name="T89" fmla="*/ 28 h 114"/>
              <a:gd name="T90" fmla="*/ 487 w 487"/>
              <a:gd name="T91" fmla="*/ 24 h 114"/>
              <a:gd name="T92" fmla="*/ 483 w 487"/>
              <a:gd name="T93" fmla="*/ 22 h 114"/>
              <a:gd name="T94" fmla="*/ 483 w 487"/>
              <a:gd name="T95" fmla="*/ 2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14">
                <a:moveTo>
                  <a:pt x="483" y="22"/>
                </a:moveTo>
                <a:lnTo>
                  <a:pt x="483" y="22"/>
                </a:lnTo>
                <a:lnTo>
                  <a:pt x="483" y="22"/>
                </a:lnTo>
                <a:lnTo>
                  <a:pt x="427" y="12"/>
                </a:lnTo>
                <a:lnTo>
                  <a:pt x="369" y="6"/>
                </a:lnTo>
                <a:lnTo>
                  <a:pt x="309" y="2"/>
                </a:lnTo>
                <a:lnTo>
                  <a:pt x="249" y="0"/>
                </a:lnTo>
                <a:lnTo>
                  <a:pt x="249" y="0"/>
                </a:lnTo>
                <a:lnTo>
                  <a:pt x="243" y="0"/>
                </a:lnTo>
                <a:lnTo>
                  <a:pt x="243" y="0"/>
                </a:lnTo>
                <a:lnTo>
                  <a:pt x="238" y="0"/>
                </a:lnTo>
                <a:lnTo>
                  <a:pt x="238" y="0"/>
                </a:lnTo>
                <a:lnTo>
                  <a:pt x="176" y="2"/>
                </a:lnTo>
                <a:lnTo>
                  <a:pt x="116" y="6"/>
                </a:lnTo>
                <a:lnTo>
                  <a:pt x="58" y="12"/>
                </a:lnTo>
                <a:lnTo>
                  <a:pt x="4" y="22"/>
                </a:lnTo>
                <a:lnTo>
                  <a:pt x="2" y="22"/>
                </a:lnTo>
                <a:lnTo>
                  <a:pt x="2" y="22"/>
                </a:lnTo>
                <a:lnTo>
                  <a:pt x="0" y="24"/>
                </a:lnTo>
                <a:lnTo>
                  <a:pt x="0" y="28"/>
                </a:lnTo>
                <a:lnTo>
                  <a:pt x="14" y="68"/>
                </a:lnTo>
                <a:lnTo>
                  <a:pt x="28" y="108"/>
                </a:lnTo>
                <a:lnTo>
                  <a:pt x="28" y="108"/>
                </a:lnTo>
                <a:lnTo>
                  <a:pt x="30" y="112"/>
                </a:lnTo>
                <a:lnTo>
                  <a:pt x="34" y="114"/>
                </a:lnTo>
                <a:lnTo>
                  <a:pt x="34" y="114"/>
                </a:lnTo>
                <a:lnTo>
                  <a:pt x="82" y="106"/>
                </a:lnTo>
                <a:lnTo>
                  <a:pt x="132" y="102"/>
                </a:lnTo>
                <a:lnTo>
                  <a:pt x="186" y="98"/>
                </a:lnTo>
                <a:lnTo>
                  <a:pt x="238" y="96"/>
                </a:lnTo>
                <a:lnTo>
                  <a:pt x="238" y="96"/>
                </a:lnTo>
                <a:lnTo>
                  <a:pt x="243" y="96"/>
                </a:lnTo>
                <a:lnTo>
                  <a:pt x="243" y="96"/>
                </a:lnTo>
                <a:lnTo>
                  <a:pt x="247" y="96"/>
                </a:lnTo>
                <a:lnTo>
                  <a:pt x="247" y="96"/>
                </a:lnTo>
                <a:lnTo>
                  <a:pt x="301" y="98"/>
                </a:lnTo>
                <a:lnTo>
                  <a:pt x="353" y="102"/>
                </a:lnTo>
                <a:lnTo>
                  <a:pt x="405" y="106"/>
                </a:lnTo>
                <a:lnTo>
                  <a:pt x="453" y="114"/>
                </a:lnTo>
                <a:lnTo>
                  <a:pt x="453" y="114"/>
                </a:lnTo>
                <a:lnTo>
                  <a:pt x="457" y="112"/>
                </a:lnTo>
                <a:lnTo>
                  <a:pt x="459" y="108"/>
                </a:lnTo>
                <a:lnTo>
                  <a:pt x="473" y="68"/>
                </a:lnTo>
                <a:lnTo>
                  <a:pt x="487" y="28"/>
                </a:lnTo>
                <a:lnTo>
                  <a:pt x="487" y="28"/>
                </a:lnTo>
                <a:lnTo>
                  <a:pt x="487" y="24"/>
                </a:lnTo>
                <a:lnTo>
                  <a:pt x="483" y="22"/>
                </a:lnTo>
                <a:lnTo>
                  <a:pt x="483" y="22"/>
                </a:lnTo>
                <a:close/>
              </a:path>
            </a:pathLst>
          </a:custGeom>
          <a:solidFill>
            <a:srgbClr val="502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13" name="Freeform 50183"/>
          <p:cNvSpPr>
            <a:spLocks noEditPoints="1"/>
          </p:cNvSpPr>
          <p:nvPr/>
        </p:nvSpPr>
        <p:spPr bwMode="auto">
          <a:xfrm>
            <a:off x="478346" y="533400"/>
            <a:ext cx="959491" cy="957263"/>
          </a:xfrm>
          <a:custGeom>
            <a:avLst/>
            <a:gdLst>
              <a:gd name="T0" fmla="*/ 270 w 603"/>
              <a:gd name="T1" fmla="*/ 603 h 603"/>
              <a:gd name="T2" fmla="*/ 184 w 603"/>
              <a:gd name="T3" fmla="*/ 579 h 603"/>
              <a:gd name="T4" fmla="*/ 110 w 603"/>
              <a:gd name="T5" fmla="*/ 535 h 603"/>
              <a:gd name="T6" fmla="*/ 52 w 603"/>
              <a:gd name="T7" fmla="*/ 471 h 603"/>
              <a:gd name="T8" fmla="*/ 14 w 603"/>
              <a:gd name="T9" fmla="*/ 391 h 603"/>
              <a:gd name="T10" fmla="*/ 0 w 603"/>
              <a:gd name="T11" fmla="*/ 301 h 603"/>
              <a:gd name="T12" fmla="*/ 6 w 603"/>
              <a:gd name="T13" fmla="*/ 241 h 603"/>
              <a:gd name="T14" fmla="*/ 36 w 603"/>
              <a:gd name="T15" fmla="*/ 160 h 603"/>
              <a:gd name="T16" fmla="*/ 88 w 603"/>
              <a:gd name="T17" fmla="*/ 90 h 603"/>
              <a:gd name="T18" fmla="*/ 158 w 603"/>
              <a:gd name="T19" fmla="*/ 38 h 603"/>
              <a:gd name="T20" fmla="*/ 240 w 603"/>
              <a:gd name="T21" fmla="*/ 8 h 603"/>
              <a:gd name="T22" fmla="*/ 301 w 603"/>
              <a:gd name="T23" fmla="*/ 0 h 603"/>
              <a:gd name="T24" fmla="*/ 391 w 603"/>
              <a:gd name="T25" fmla="*/ 14 h 603"/>
              <a:gd name="T26" fmla="*/ 469 w 603"/>
              <a:gd name="T27" fmla="*/ 52 h 603"/>
              <a:gd name="T28" fmla="*/ 533 w 603"/>
              <a:gd name="T29" fmla="*/ 110 h 603"/>
              <a:gd name="T30" fmla="*/ 579 w 603"/>
              <a:gd name="T31" fmla="*/ 186 h 603"/>
              <a:gd name="T32" fmla="*/ 601 w 603"/>
              <a:gd name="T33" fmla="*/ 271 h 603"/>
              <a:gd name="T34" fmla="*/ 601 w 603"/>
              <a:gd name="T35" fmla="*/ 333 h 603"/>
              <a:gd name="T36" fmla="*/ 579 w 603"/>
              <a:gd name="T37" fmla="*/ 419 h 603"/>
              <a:gd name="T38" fmla="*/ 533 w 603"/>
              <a:gd name="T39" fmla="*/ 493 h 603"/>
              <a:gd name="T40" fmla="*/ 469 w 603"/>
              <a:gd name="T41" fmla="*/ 551 h 603"/>
              <a:gd name="T42" fmla="*/ 391 w 603"/>
              <a:gd name="T43" fmla="*/ 591 h 603"/>
              <a:gd name="T44" fmla="*/ 301 w 603"/>
              <a:gd name="T45" fmla="*/ 603 h 603"/>
              <a:gd name="T46" fmla="*/ 301 w 603"/>
              <a:gd name="T47" fmla="*/ 12 h 603"/>
              <a:gd name="T48" fmla="*/ 216 w 603"/>
              <a:gd name="T49" fmla="*/ 24 h 603"/>
              <a:gd name="T50" fmla="*/ 138 w 603"/>
              <a:gd name="T51" fmla="*/ 62 h 603"/>
              <a:gd name="T52" fmla="*/ 78 w 603"/>
              <a:gd name="T53" fmla="*/ 118 h 603"/>
              <a:gd name="T54" fmla="*/ 34 w 603"/>
              <a:gd name="T55" fmla="*/ 190 h 603"/>
              <a:gd name="T56" fmla="*/ 12 w 603"/>
              <a:gd name="T57" fmla="*/ 273 h 603"/>
              <a:gd name="T58" fmla="*/ 12 w 603"/>
              <a:gd name="T59" fmla="*/ 331 h 603"/>
              <a:gd name="T60" fmla="*/ 34 w 603"/>
              <a:gd name="T61" fmla="*/ 415 h 603"/>
              <a:gd name="T62" fmla="*/ 78 w 603"/>
              <a:gd name="T63" fmla="*/ 487 h 603"/>
              <a:gd name="T64" fmla="*/ 138 w 603"/>
              <a:gd name="T65" fmla="*/ 543 h 603"/>
              <a:gd name="T66" fmla="*/ 216 w 603"/>
              <a:gd name="T67" fmla="*/ 579 h 603"/>
              <a:gd name="T68" fmla="*/ 301 w 603"/>
              <a:gd name="T69" fmla="*/ 593 h 603"/>
              <a:gd name="T70" fmla="*/ 359 w 603"/>
              <a:gd name="T71" fmla="*/ 587 h 603"/>
              <a:gd name="T72" fmla="*/ 439 w 603"/>
              <a:gd name="T73" fmla="*/ 557 h 603"/>
              <a:gd name="T74" fmla="*/ 507 w 603"/>
              <a:gd name="T75" fmla="*/ 507 h 603"/>
              <a:gd name="T76" fmla="*/ 557 w 603"/>
              <a:gd name="T77" fmla="*/ 441 h 603"/>
              <a:gd name="T78" fmla="*/ 587 w 603"/>
              <a:gd name="T79" fmla="*/ 361 h 603"/>
              <a:gd name="T80" fmla="*/ 591 w 603"/>
              <a:gd name="T81" fmla="*/ 301 h 603"/>
              <a:gd name="T82" fmla="*/ 579 w 603"/>
              <a:gd name="T83" fmla="*/ 216 h 603"/>
              <a:gd name="T84" fmla="*/ 543 w 603"/>
              <a:gd name="T85" fmla="*/ 140 h 603"/>
              <a:gd name="T86" fmla="*/ 485 w 603"/>
              <a:gd name="T87" fmla="*/ 78 h 603"/>
              <a:gd name="T88" fmla="*/ 413 w 603"/>
              <a:gd name="T89" fmla="*/ 34 h 603"/>
              <a:gd name="T90" fmla="*/ 331 w 603"/>
              <a:gd name="T91" fmla="*/ 1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3" h="603">
                <a:moveTo>
                  <a:pt x="301" y="603"/>
                </a:moveTo>
                <a:lnTo>
                  <a:pt x="301" y="603"/>
                </a:lnTo>
                <a:lnTo>
                  <a:pt x="270" y="603"/>
                </a:lnTo>
                <a:lnTo>
                  <a:pt x="240" y="597"/>
                </a:lnTo>
                <a:lnTo>
                  <a:pt x="212" y="591"/>
                </a:lnTo>
                <a:lnTo>
                  <a:pt x="184" y="579"/>
                </a:lnTo>
                <a:lnTo>
                  <a:pt x="158" y="567"/>
                </a:lnTo>
                <a:lnTo>
                  <a:pt x="134" y="551"/>
                </a:lnTo>
                <a:lnTo>
                  <a:pt x="110" y="535"/>
                </a:lnTo>
                <a:lnTo>
                  <a:pt x="88" y="515"/>
                </a:lnTo>
                <a:lnTo>
                  <a:pt x="68" y="493"/>
                </a:lnTo>
                <a:lnTo>
                  <a:pt x="52" y="471"/>
                </a:lnTo>
                <a:lnTo>
                  <a:pt x="36" y="445"/>
                </a:lnTo>
                <a:lnTo>
                  <a:pt x="24" y="419"/>
                </a:lnTo>
                <a:lnTo>
                  <a:pt x="14" y="391"/>
                </a:lnTo>
                <a:lnTo>
                  <a:pt x="6" y="363"/>
                </a:lnTo>
                <a:lnTo>
                  <a:pt x="2" y="333"/>
                </a:lnTo>
                <a:lnTo>
                  <a:pt x="0" y="301"/>
                </a:lnTo>
                <a:lnTo>
                  <a:pt x="0" y="301"/>
                </a:lnTo>
                <a:lnTo>
                  <a:pt x="2" y="271"/>
                </a:lnTo>
                <a:lnTo>
                  <a:pt x="6" y="241"/>
                </a:lnTo>
                <a:lnTo>
                  <a:pt x="14" y="214"/>
                </a:lnTo>
                <a:lnTo>
                  <a:pt x="24" y="186"/>
                </a:lnTo>
                <a:lnTo>
                  <a:pt x="36" y="160"/>
                </a:lnTo>
                <a:lnTo>
                  <a:pt x="52" y="134"/>
                </a:lnTo>
                <a:lnTo>
                  <a:pt x="68" y="110"/>
                </a:lnTo>
                <a:lnTo>
                  <a:pt x="88" y="90"/>
                </a:lnTo>
                <a:lnTo>
                  <a:pt x="110" y="70"/>
                </a:lnTo>
                <a:lnTo>
                  <a:pt x="134" y="52"/>
                </a:lnTo>
                <a:lnTo>
                  <a:pt x="158" y="38"/>
                </a:lnTo>
                <a:lnTo>
                  <a:pt x="184" y="24"/>
                </a:lnTo>
                <a:lnTo>
                  <a:pt x="212" y="14"/>
                </a:lnTo>
                <a:lnTo>
                  <a:pt x="240" y="8"/>
                </a:lnTo>
                <a:lnTo>
                  <a:pt x="270" y="2"/>
                </a:lnTo>
                <a:lnTo>
                  <a:pt x="301" y="0"/>
                </a:lnTo>
                <a:lnTo>
                  <a:pt x="301" y="0"/>
                </a:lnTo>
                <a:lnTo>
                  <a:pt x="331" y="2"/>
                </a:lnTo>
                <a:lnTo>
                  <a:pt x="361" y="8"/>
                </a:lnTo>
                <a:lnTo>
                  <a:pt x="391" y="14"/>
                </a:lnTo>
                <a:lnTo>
                  <a:pt x="419" y="24"/>
                </a:lnTo>
                <a:lnTo>
                  <a:pt x="445" y="38"/>
                </a:lnTo>
                <a:lnTo>
                  <a:pt x="469" y="52"/>
                </a:lnTo>
                <a:lnTo>
                  <a:pt x="493" y="70"/>
                </a:lnTo>
                <a:lnTo>
                  <a:pt x="515" y="90"/>
                </a:lnTo>
                <a:lnTo>
                  <a:pt x="533" y="110"/>
                </a:lnTo>
                <a:lnTo>
                  <a:pt x="551" y="134"/>
                </a:lnTo>
                <a:lnTo>
                  <a:pt x="567" y="160"/>
                </a:lnTo>
                <a:lnTo>
                  <a:pt x="579" y="186"/>
                </a:lnTo>
                <a:lnTo>
                  <a:pt x="589" y="214"/>
                </a:lnTo>
                <a:lnTo>
                  <a:pt x="597" y="241"/>
                </a:lnTo>
                <a:lnTo>
                  <a:pt x="601" y="271"/>
                </a:lnTo>
                <a:lnTo>
                  <a:pt x="603" y="301"/>
                </a:lnTo>
                <a:lnTo>
                  <a:pt x="603" y="301"/>
                </a:lnTo>
                <a:lnTo>
                  <a:pt x="601" y="333"/>
                </a:lnTo>
                <a:lnTo>
                  <a:pt x="597" y="363"/>
                </a:lnTo>
                <a:lnTo>
                  <a:pt x="589" y="391"/>
                </a:lnTo>
                <a:lnTo>
                  <a:pt x="579" y="419"/>
                </a:lnTo>
                <a:lnTo>
                  <a:pt x="567" y="445"/>
                </a:lnTo>
                <a:lnTo>
                  <a:pt x="551" y="471"/>
                </a:lnTo>
                <a:lnTo>
                  <a:pt x="533" y="493"/>
                </a:lnTo>
                <a:lnTo>
                  <a:pt x="515" y="515"/>
                </a:lnTo>
                <a:lnTo>
                  <a:pt x="493" y="535"/>
                </a:lnTo>
                <a:lnTo>
                  <a:pt x="469" y="551"/>
                </a:lnTo>
                <a:lnTo>
                  <a:pt x="445" y="567"/>
                </a:lnTo>
                <a:lnTo>
                  <a:pt x="419" y="579"/>
                </a:lnTo>
                <a:lnTo>
                  <a:pt x="391" y="591"/>
                </a:lnTo>
                <a:lnTo>
                  <a:pt x="361" y="597"/>
                </a:lnTo>
                <a:lnTo>
                  <a:pt x="331" y="603"/>
                </a:lnTo>
                <a:lnTo>
                  <a:pt x="301" y="603"/>
                </a:lnTo>
                <a:lnTo>
                  <a:pt x="301" y="603"/>
                </a:lnTo>
                <a:close/>
                <a:moveTo>
                  <a:pt x="301" y="12"/>
                </a:moveTo>
                <a:lnTo>
                  <a:pt x="301" y="12"/>
                </a:lnTo>
                <a:lnTo>
                  <a:pt x="272" y="14"/>
                </a:lnTo>
                <a:lnTo>
                  <a:pt x="244" y="18"/>
                </a:lnTo>
                <a:lnTo>
                  <a:pt x="216" y="24"/>
                </a:lnTo>
                <a:lnTo>
                  <a:pt x="188" y="34"/>
                </a:lnTo>
                <a:lnTo>
                  <a:pt x="162" y="46"/>
                </a:lnTo>
                <a:lnTo>
                  <a:pt x="138" y="62"/>
                </a:lnTo>
                <a:lnTo>
                  <a:pt x="116" y="78"/>
                </a:lnTo>
                <a:lnTo>
                  <a:pt x="96" y="96"/>
                </a:lnTo>
                <a:lnTo>
                  <a:pt x="78" y="118"/>
                </a:lnTo>
                <a:lnTo>
                  <a:pt x="60" y="140"/>
                </a:lnTo>
                <a:lnTo>
                  <a:pt x="46" y="164"/>
                </a:lnTo>
                <a:lnTo>
                  <a:pt x="34" y="190"/>
                </a:lnTo>
                <a:lnTo>
                  <a:pt x="24" y="216"/>
                </a:lnTo>
                <a:lnTo>
                  <a:pt x="16" y="243"/>
                </a:lnTo>
                <a:lnTo>
                  <a:pt x="12" y="273"/>
                </a:lnTo>
                <a:lnTo>
                  <a:pt x="10" y="301"/>
                </a:lnTo>
                <a:lnTo>
                  <a:pt x="10" y="301"/>
                </a:lnTo>
                <a:lnTo>
                  <a:pt x="12" y="331"/>
                </a:lnTo>
                <a:lnTo>
                  <a:pt x="16" y="361"/>
                </a:lnTo>
                <a:lnTo>
                  <a:pt x="24" y="389"/>
                </a:lnTo>
                <a:lnTo>
                  <a:pt x="34" y="415"/>
                </a:lnTo>
                <a:lnTo>
                  <a:pt x="46" y="441"/>
                </a:lnTo>
                <a:lnTo>
                  <a:pt x="60" y="465"/>
                </a:lnTo>
                <a:lnTo>
                  <a:pt x="78" y="487"/>
                </a:lnTo>
                <a:lnTo>
                  <a:pt x="96" y="507"/>
                </a:lnTo>
                <a:lnTo>
                  <a:pt x="116" y="527"/>
                </a:lnTo>
                <a:lnTo>
                  <a:pt x="138" y="543"/>
                </a:lnTo>
                <a:lnTo>
                  <a:pt x="162" y="557"/>
                </a:lnTo>
                <a:lnTo>
                  <a:pt x="188" y="571"/>
                </a:lnTo>
                <a:lnTo>
                  <a:pt x="216" y="579"/>
                </a:lnTo>
                <a:lnTo>
                  <a:pt x="244" y="587"/>
                </a:lnTo>
                <a:lnTo>
                  <a:pt x="272" y="591"/>
                </a:lnTo>
                <a:lnTo>
                  <a:pt x="301" y="593"/>
                </a:lnTo>
                <a:lnTo>
                  <a:pt x="301" y="593"/>
                </a:lnTo>
                <a:lnTo>
                  <a:pt x="331" y="591"/>
                </a:lnTo>
                <a:lnTo>
                  <a:pt x="359" y="587"/>
                </a:lnTo>
                <a:lnTo>
                  <a:pt x="387" y="579"/>
                </a:lnTo>
                <a:lnTo>
                  <a:pt x="413" y="571"/>
                </a:lnTo>
                <a:lnTo>
                  <a:pt x="439" y="557"/>
                </a:lnTo>
                <a:lnTo>
                  <a:pt x="463" y="543"/>
                </a:lnTo>
                <a:lnTo>
                  <a:pt x="485" y="527"/>
                </a:lnTo>
                <a:lnTo>
                  <a:pt x="507" y="507"/>
                </a:lnTo>
                <a:lnTo>
                  <a:pt x="525" y="487"/>
                </a:lnTo>
                <a:lnTo>
                  <a:pt x="543" y="465"/>
                </a:lnTo>
                <a:lnTo>
                  <a:pt x="557" y="441"/>
                </a:lnTo>
                <a:lnTo>
                  <a:pt x="569" y="415"/>
                </a:lnTo>
                <a:lnTo>
                  <a:pt x="579" y="389"/>
                </a:lnTo>
                <a:lnTo>
                  <a:pt x="587" y="361"/>
                </a:lnTo>
                <a:lnTo>
                  <a:pt x="591" y="331"/>
                </a:lnTo>
                <a:lnTo>
                  <a:pt x="591" y="301"/>
                </a:lnTo>
                <a:lnTo>
                  <a:pt x="591" y="301"/>
                </a:lnTo>
                <a:lnTo>
                  <a:pt x="591" y="273"/>
                </a:lnTo>
                <a:lnTo>
                  <a:pt x="587" y="243"/>
                </a:lnTo>
                <a:lnTo>
                  <a:pt x="579" y="216"/>
                </a:lnTo>
                <a:lnTo>
                  <a:pt x="569" y="190"/>
                </a:lnTo>
                <a:lnTo>
                  <a:pt x="557" y="164"/>
                </a:lnTo>
                <a:lnTo>
                  <a:pt x="543" y="140"/>
                </a:lnTo>
                <a:lnTo>
                  <a:pt x="525" y="118"/>
                </a:lnTo>
                <a:lnTo>
                  <a:pt x="507" y="96"/>
                </a:lnTo>
                <a:lnTo>
                  <a:pt x="485" y="78"/>
                </a:lnTo>
                <a:lnTo>
                  <a:pt x="463" y="62"/>
                </a:lnTo>
                <a:lnTo>
                  <a:pt x="439" y="46"/>
                </a:lnTo>
                <a:lnTo>
                  <a:pt x="413" y="34"/>
                </a:lnTo>
                <a:lnTo>
                  <a:pt x="387" y="24"/>
                </a:lnTo>
                <a:lnTo>
                  <a:pt x="359" y="18"/>
                </a:lnTo>
                <a:lnTo>
                  <a:pt x="331" y="14"/>
                </a:lnTo>
                <a:lnTo>
                  <a:pt x="301" y="12"/>
                </a:lnTo>
                <a:lnTo>
                  <a:pt x="301" y="12"/>
                </a:lnTo>
                <a:close/>
              </a:path>
            </a:pathLst>
          </a:custGeom>
          <a:solidFill>
            <a:srgbClr val="5B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14" name="Freeform 50184"/>
          <p:cNvSpPr>
            <a:spLocks noEditPoints="1"/>
          </p:cNvSpPr>
          <p:nvPr/>
        </p:nvSpPr>
        <p:spPr bwMode="auto">
          <a:xfrm>
            <a:off x="344686" y="403225"/>
            <a:ext cx="1223630" cy="1220788"/>
          </a:xfrm>
          <a:custGeom>
            <a:avLst/>
            <a:gdLst>
              <a:gd name="T0" fmla="*/ 346 w 769"/>
              <a:gd name="T1" fmla="*/ 2 h 769"/>
              <a:gd name="T2" fmla="*/ 236 w 769"/>
              <a:gd name="T3" fmla="*/ 30 h 769"/>
              <a:gd name="T4" fmla="*/ 140 w 769"/>
              <a:gd name="T5" fmla="*/ 88 h 769"/>
              <a:gd name="T6" fmla="*/ 66 w 769"/>
              <a:gd name="T7" fmla="*/ 170 h 769"/>
              <a:gd name="T8" fmla="*/ 18 w 769"/>
              <a:gd name="T9" fmla="*/ 270 h 769"/>
              <a:gd name="T10" fmla="*/ 0 w 769"/>
              <a:gd name="T11" fmla="*/ 383 h 769"/>
              <a:gd name="T12" fmla="*/ 8 w 769"/>
              <a:gd name="T13" fmla="*/ 461 h 769"/>
              <a:gd name="T14" fmla="*/ 48 w 769"/>
              <a:gd name="T15" fmla="*/ 567 h 769"/>
              <a:gd name="T16" fmla="*/ 114 w 769"/>
              <a:gd name="T17" fmla="*/ 657 h 769"/>
              <a:gd name="T18" fmla="*/ 202 w 769"/>
              <a:gd name="T19" fmla="*/ 723 h 769"/>
              <a:gd name="T20" fmla="*/ 308 w 769"/>
              <a:gd name="T21" fmla="*/ 761 h 769"/>
              <a:gd name="T22" fmla="*/ 385 w 769"/>
              <a:gd name="T23" fmla="*/ 769 h 769"/>
              <a:gd name="T24" fmla="*/ 499 w 769"/>
              <a:gd name="T25" fmla="*/ 751 h 769"/>
              <a:gd name="T26" fmla="*/ 599 w 769"/>
              <a:gd name="T27" fmla="*/ 703 h 769"/>
              <a:gd name="T28" fmla="*/ 681 w 769"/>
              <a:gd name="T29" fmla="*/ 629 h 769"/>
              <a:gd name="T30" fmla="*/ 739 w 769"/>
              <a:gd name="T31" fmla="*/ 533 h 769"/>
              <a:gd name="T32" fmla="*/ 767 w 769"/>
              <a:gd name="T33" fmla="*/ 423 h 769"/>
              <a:gd name="T34" fmla="*/ 767 w 769"/>
              <a:gd name="T35" fmla="*/ 345 h 769"/>
              <a:gd name="T36" fmla="*/ 739 w 769"/>
              <a:gd name="T37" fmla="*/ 234 h 769"/>
              <a:gd name="T38" fmla="*/ 681 w 769"/>
              <a:gd name="T39" fmla="*/ 140 h 769"/>
              <a:gd name="T40" fmla="*/ 599 w 769"/>
              <a:gd name="T41" fmla="*/ 66 h 769"/>
              <a:gd name="T42" fmla="*/ 499 w 769"/>
              <a:gd name="T43" fmla="*/ 18 h 769"/>
              <a:gd name="T44" fmla="*/ 385 w 769"/>
              <a:gd name="T45" fmla="*/ 0 h 769"/>
              <a:gd name="T46" fmla="*/ 385 w 769"/>
              <a:gd name="T47" fmla="*/ 683 h 769"/>
              <a:gd name="T48" fmla="*/ 296 w 769"/>
              <a:gd name="T49" fmla="*/ 669 h 769"/>
              <a:gd name="T50" fmla="*/ 218 w 769"/>
              <a:gd name="T51" fmla="*/ 631 h 769"/>
              <a:gd name="T52" fmla="*/ 156 w 769"/>
              <a:gd name="T53" fmla="*/ 573 h 769"/>
              <a:gd name="T54" fmla="*/ 110 w 769"/>
              <a:gd name="T55" fmla="*/ 501 h 769"/>
              <a:gd name="T56" fmla="*/ 88 w 769"/>
              <a:gd name="T57" fmla="*/ 415 h 769"/>
              <a:gd name="T58" fmla="*/ 88 w 769"/>
              <a:gd name="T59" fmla="*/ 353 h 769"/>
              <a:gd name="T60" fmla="*/ 110 w 769"/>
              <a:gd name="T61" fmla="*/ 268 h 769"/>
              <a:gd name="T62" fmla="*/ 156 w 769"/>
              <a:gd name="T63" fmla="*/ 194 h 769"/>
              <a:gd name="T64" fmla="*/ 218 w 769"/>
              <a:gd name="T65" fmla="*/ 138 h 769"/>
              <a:gd name="T66" fmla="*/ 296 w 769"/>
              <a:gd name="T67" fmla="*/ 100 h 769"/>
              <a:gd name="T68" fmla="*/ 385 w 769"/>
              <a:gd name="T69" fmla="*/ 86 h 769"/>
              <a:gd name="T70" fmla="*/ 445 w 769"/>
              <a:gd name="T71" fmla="*/ 92 h 769"/>
              <a:gd name="T72" fmla="*/ 527 w 769"/>
              <a:gd name="T73" fmla="*/ 122 h 769"/>
              <a:gd name="T74" fmla="*/ 595 w 769"/>
              <a:gd name="T75" fmla="*/ 174 h 769"/>
              <a:gd name="T76" fmla="*/ 647 w 769"/>
              <a:gd name="T77" fmla="*/ 242 h 769"/>
              <a:gd name="T78" fmla="*/ 677 w 769"/>
              <a:gd name="T79" fmla="*/ 323 h 769"/>
              <a:gd name="T80" fmla="*/ 683 w 769"/>
              <a:gd name="T81" fmla="*/ 383 h 769"/>
              <a:gd name="T82" fmla="*/ 671 w 769"/>
              <a:gd name="T83" fmla="*/ 473 h 769"/>
              <a:gd name="T84" fmla="*/ 633 w 769"/>
              <a:gd name="T85" fmla="*/ 551 h 769"/>
              <a:gd name="T86" fmla="*/ 575 w 769"/>
              <a:gd name="T87" fmla="*/ 615 h 769"/>
              <a:gd name="T88" fmla="*/ 501 w 769"/>
              <a:gd name="T89" fmla="*/ 659 h 769"/>
              <a:gd name="T90" fmla="*/ 415 w 769"/>
              <a:gd name="T91" fmla="*/ 681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9" h="769">
                <a:moveTo>
                  <a:pt x="385" y="0"/>
                </a:moveTo>
                <a:lnTo>
                  <a:pt x="385" y="0"/>
                </a:lnTo>
                <a:lnTo>
                  <a:pt x="346" y="2"/>
                </a:lnTo>
                <a:lnTo>
                  <a:pt x="308" y="8"/>
                </a:lnTo>
                <a:lnTo>
                  <a:pt x="272" y="18"/>
                </a:lnTo>
                <a:lnTo>
                  <a:pt x="236" y="30"/>
                </a:lnTo>
                <a:lnTo>
                  <a:pt x="202" y="46"/>
                </a:lnTo>
                <a:lnTo>
                  <a:pt x="170" y="66"/>
                </a:lnTo>
                <a:lnTo>
                  <a:pt x="140" y="88"/>
                </a:lnTo>
                <a:lnTo>
                  <a:pt x="114" y="112"/>
                </a:lnTo>
                <a:lnTo>
                  <a:pt x="88" y="140"/>
                </a:lnTo>
                <a:lnTo>
                  <a:pt x="66" y="170"/>
                </a:lnTo>
                <a:lnTo>
                  <a:pt x="48" y="202"/>
                </a:lnTo>
                <a:lnTo>
                  <a:pt x="30" y="234"/>
                </a:lnTo>
                <a:lnTo>
                  <a:pt x="18" y="270"/>
                </a:lnTo>
                <a:lnTo>
                  <a:pt x="8" y="308"/>
                </a:lnTo>
                <a:lnTo>
                  <a:pt x="2" y="345"/>
                </a:lnTo>
                <a:lnTo>
                  <a:pt x="0" y="383"/>
                </a:lnTo>
                <a:lnTo>
                  <a:pt x="0" y="383"/>
                </a:lnTo>
                <a:lnTo>
                  <a:pt x="2" y="423"/>
                </a:lnTo>
                <a:lnTo>
                  <a:pt x="8" y="461"/>
                </a:lnTo>
                <a:lnTo>
                  <a:pt x="18" y="499"/>
                </a:lnTo>
                <a:lnTo>
                  <a:pt x="30" y="533"/>
                </a:lnTo>
                <a:lnTo>
                  <a:pt x="48" y="567"/>
                </a:lnTo>
                <a:lnTo>
                  <a:pt x="66" y="599"/>
                </a:lnTo>
                <a:lnTo>
                  <a:pt x="88" y="629"/>
                </a:lnTo>
                <a:lnTo>
                  <a:pt x="114" y="657"/>
                </a:lnTo>
                <a:lnTo>
                  <a:pt x="140" y="681"/>
                </a:lnTo>
                <a:lnTo>
                  <a:pt x="170" y="703"/>
                </a:lnTo>
                <a:lnTo>
                  <a:pt x="202" y="723"/>
                </a:lnTo>
                <a:lnTo>
                  <a:pt x="236" y="739"/>
                </a:lnTo>
                <a:lnTo>
                  <a:pt x="272" y="751"/>
                </a:lnTo>
                <a:lnTo>
                  <a:pt x="308" y="761"/>
                </a:lnTo>
                <a:lnTo>
                  <a:pt x="346" y="767"/>
                </a:lnTo>
                <a:lnTo>
                  <a:pt x="385" y="769"/>
                </a:lnTo>
                <a:lnTo>
                  <a:pt x="385" y="769"/>
                </a:lnTo>
                <a:lnTo>
                  <a:pt x="425" y="767"/>
                </a:lnTo>
                <a:lnTo>
                  <a:pt x="463" y="761"/>
                </a:lnTo>
                <a:lnTo>
                  <a:pt x="499" y="751"/>
                </a:lnTo>
                <a:lnTo>
                  <a:pt x="535" y="739"/>
                </a:lnTo>
                <a:lnTo>
                  <a:pt x="569" y="723"/>
                </a:lnTo>
                <a:lnTo>
                  <a:pt x="599" y="703"/>
                </a:lnTo>
                <a:lnTo>
                  <a:pt x="629" y="681"/>
                </a:lnTo>
                <a:lnTo>
                  <a:pt x="657" y="657"/>
                </a:lnTo>
                <a:lnTo>
                  <a:pt x="681" y="629"/>
                </a:lnTo>
                <a:lnTo>
                  <a:pt x="703" y="599"/>
                </a:lnTo>
                <a:lnTo>
                  <a:pt x="723" y="567"/>
                </a:lnTo>
                <a:lnTo>
                  <a:pt x="739" y="533"/>
                </a:lnTo>
                <a:lnTo>
                  <a:pt x="753" y="499"/>
                </a:lnTo>
                <a:lnTo>
                  <a:pt x="761" y="461"/>
                </a:lnTo>
                <a:lnTo>
                  <a:pt x="767" y="423"/>
                </a:lnTo>
                <a:lnTo>
                  <a:pt x="769" y="383"/>
                </a:lnTo>
                <a:lnTo>
                  <a:pt x="769" y="383"/>
                </a:lnTo>
                <a:lnTo>
                  <a:pt x="767" y="345"/>
                </a:lnTo>
                <a:lnTo>
                  <a:pt x="761" y="308"/>
                </a:lnTo>
                <a:lnTo>
                  <a:pt x="753" y="270"/>
                </a:lnTo>
                <a:lnTo>
                  <a:pt x="739" y="234"/>
                </a:lnTo>
                <a:lnTo>
                  <a:pt x="723" y="202"/>
                </a:lnTo>
                <a:lnTo>
                  <a:pt x="703" y="170"/>
                </a:lnTo>
                <a:lnTo>
                  <a:pt x="681" y="140"/>
                </a:lnTo>
                <a:lnTo>
                  <a:pt x="657" y="112"/>
                </a:lnTo>
                <a:lnTo>
                  <a:pt x="629" y="88"/>
                </a:lnTo>
                <a:lnTo>
                  <a:pt x="599" y="66"/>
                </a:lnTo>
                <a:lnTo>
                  <a:pt x="569" y="46"/>
                </a:lnTo>
                <a:lnTo>
                  <a:pt x="535" y="30"/>
                </a:lnTo>
                <a:lnTo>
                  <a:pt x="499" y="18"/>
                </a:lnTo>
                <a:lnTo>
                  <a:pt x="463" y="8"/>
                </a:lnTo>
                <a:lnTo>
                  <a:pt x="425" y="2"/>
                </a:lnTo>
                <a:lnTo>
                  <a:pt x="385" y="0"/>
                </a:lnTo>
                <a:lnTo>
                  <a:pt x="385" y="0"/>
                </a:lnTo>
                <a:close/>
                <a:moveTo>
                  <a:pt x="385" y="683"/>
                </a:moveTo>
                <a:lnTo>
                  <a:pt x="385" y="683"/>
                </a:lnTo>
                <a:lnTo>
                  <a:pt x="356" y="681"/>
                </a:lnTo>
                <a:lnTo>
                  <a:pt x="326" y="677"/>
                </a:lnTo>
                <a:lnTo>
                  <a:pt x="296" y="669"/>
                </a:lnTo>
                <a:lnTo>
                  <a:pt x="270" y="659"/>
                </a:lnTo>
                <a:lnTo>
                  <a:pt x="244" y="647"/>
                </a:lnTo>
                <a:lnTo>
                  <a:pt x="218" y="631"/>
                </a:lnTo>
                <a:lnTo>
                  <a:pt x="196" y="615"/>
                </a:lnTo>
                <a:lnTo>
                  <a:pt x="174" y="595"/>
                </a:lnTo>
                <a:lnTo>
                  <a:pt x="156" y="573"/>
                </a:lnTo>
                <a:lnTo>
                  <a:pt x="138" y="551"/>
                </a:lnTo>
                <a:lnTo>
                  <a:pt x="124" y="527"/>
                </a:lnTo>
                <a:lnTo>
                  <a:pt x="110" y="501"/>
                </a:lnTo>
                <a:lnTo>
                  <a:pt x="100" y="473"/>
                </a:lnTo>
                <a:lnTo>
                  <a:pt x="94" y="443"/>
                </a:lnTo>
                <a:lnTo>
                  <a:pt x="88" y="415"/>
                </a:lnTo>
                <a:lnTo>
                  <a:pt x="86" y="383"/>
                </a:lnTo>
                <a:lnTo>
                  <a:pt x="86" y="383"/>
                </a:lnTo>
                <a:lnTo>
                  <a:pt x="88" y="353"/>
                </a:lnTo>
                <a:lnTo>
                  <a:pt x="94" y="323"/>
                </a:lnTo>
                <a:lnTo>
                  <a:pt x="100" y="296"/>
                </a:lnTo>
                <a:lnTo>
                  <a:pt x="110" y="268"/>
                </a:lnTo>
                <a:lnTo>
                  <a:pt x="124" y="242"/>
                </a:lnTo>
                <a:lnTo>
                  <a:pt x="138" y="218"/>
                </a:lnTo>
                <a:lnTo>
                  <a:pt x="156" y="194"/>
                </a:lnTo>
                <a:lnTo>
                  <a:pt x="174" y="174"/>
                </a:lnTo>
                <a:lnTo>
                  <a:pt x="196" y="154"/>
                </a:lnTo>
                <a:lnTo>
                  <a:pt x="218" y="138"/>
                </a:lnTo>
                <a:lnTo>
                  <a:pt x="244" y="122"/>
                </a:lnTo>
                <a:lnTo>
                  <a:pt x="270" y="110"/>
                </a:lnTo>
                <a:lnTo>
                  <a:pt x="296" y="100"/>
                </a:lnTo>
                <a:lnTo>
                  <a:pt x="326" y="92"/>
                </a:lnTo>
                <a:lnTo>
                  <a:pt x="356" y="88"/>
                </a:lnTo>
                <a:lnTo>
                  <a:pt x="385" y="86"/>
                </a:lnTo>
                <a:lnTo>
                  <a:pt x="385" y="86"/>
                </a:lnTo>
                <a:lnTo>
                  <a:pt x="415" y="88"/>
                </a:lnTo>
                <a:lnTo>
                  <a:pt x="445" y="92"/>
                </a:lnTo>
                <a:lnTo>
                  <a:pt x="473" y="100"/>
                </a:lnTo>
                <a:lnTo>
                  <a:pt x="501" y="110"/>
                </a:lnTo>
                <a:lnTo>
                  <a:pt x="527" y="122"/>
                </a:lnTo>
                <a:lnTo>
                  <a:pt x="551" y="138"/>
                </a:lnTo>
                <a:lnTo>
                  <a:pt x="575" y="154"/>
                </a:lnTo>
                <a:lnTo>
                  <a:pt x="595" y="174"/>
                </a:lnTo>
                <a:lnTo>
                  <a:pt x="615" y="194"/>
                </a:lnTo>
                <a:lnTo>
                  <a:pt x="633" y="218"/>
                </a:lnTo>
                <a:lnTo>
                  <a:pt x="647" y="242"/>
                </a:lnTo>
                <a:lnTo>
                  <a:pt x="659" y="268"/>
                </a:lnTo>
                <a:lnTo>
                  <a:pt x="671" y="296"/>
                </a:lnTo>
                <a:lnTo>
                  <a:pt x="677" y="323"/>
                </a:lnTo>
                <a:lnTo>
                  <a:pt x="681" y="353"/>
                </a:lnTo>
                <a:lnTo>
                  <a:pt x="683" y="383"/>
                </a:lnTo>
                <a:lnTo>
                  <a:pt x="683" y="383"/>
                </a:lnTo>
                <a:lnTo>
                  <a:pt x="681" y="415"/>
                </a:lnTo>
                <a:lnTo>
                  <a:pt x="677" y="443"/>
                </a:lnTo>
                <a:lnTo>
                  <a:pt x="671" y="473"/>
                </a:lnTo>
                <a:lnTo>
                  <a:pt x="659" y="501"/>
                </a:lnTo>
                <a:lnTo>
                  <a:pt x="647" y="527"/>
                </a:lnTo>
                <a:lnTo>
                  <a:pt x="633" y="551"/>
                </a:lnTo>
                <a:lnTo>
                  <a:pt x="615" y="573"/>
                </a:lnTo>
                <a:lnTo>
                  <a:pt x="595" y="595"/>
                </a:lnTo>
                <a:lnTo>
                  <a:pt x="575" y="615"/>
                </a:lnTo>
                <a:lnTo>
                  <a:pt x="551" y="631"/>
                </a:lnTo>
                <a:lnTo>
                  <a:pt x="527" y="647"/>
                </a:lnTo>
                <a:lnTo>
                  <a:pt x="501" y="659"/>
                </a:lnTo>
                <a:lnTo>
                  <a:pt x="473" y="669"/>
                </a:lnTo>
                <a:lnTo>
                  <a:pt x="445" y="677"/>
                </a:lnTo>
                <a:lnTo>
                  <a:pt x="415" y="681"/>
                </a:lnTo>
                <a:lnTo>
                  <a:pt x="385" y="683"/>
                </a:lnTo>
                <a:lnTo>
                  <a:pt x="385" y="683"/>
                </a:lnTo>
                <a:close/>
              </a:path>
            </a:pathLst>
          </a:custGeom>
          <a:solidFill>
            <a:srgbClr val="502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15" name="Freeform 50185"/>
          <p:cNvSpPr>
            <a:spLocks noEditPoints="1"/>
          </p:cNvSpPr>
          <p:nvPr/>
        </p:nvSpPr>
        <p:spPr bwMode="auto">
          <a:xfrm>
            <a:off x="376509" y="434975"/>
            <a:ext cx="1159982" cy="1157288"/>
          </a:xfrm>
          <a:custGeom>
            <a:avLst/>
            <a:gdLst>
              <a:gd name="T0" fmla="*/ 375 w 729"/>
              <a:gd name="T1" fmla="*/ 729 h 729"/>
              <a:gd name="T2" fmla="*/ 417 w 729"/>
              <a:gd name="T3" fmla="*/ 723 h 729"/>
              <a:gd name="T4" fmla="*/ 314 w 729"/>
              <a:gd name="T5" fmla="*/ 721 h 729"/>
              <a:gd name="T6" fmla="*/ 453 w 729"/>
              <a:gd name="T7" fmla="*/ 715 h 729"/>
              <a:gd name="T8" fmla="*/ 272 w 729"/>
              <a:gd name="T9" fmla="*/ 715 h 729"/>
              <a:gd name="T10" fmla="*/ 469 w 729"/>
              <a:gd name="T11" fmla="*/ 711 h 729"/>
              <a:gd name="T12" fmla="*/ 258 w 729"/>
              <a:gd name="T13" fmla="*/ 713 h 729"/>
              <a:gd name="T14" fmla="*/ 509 w 729"/>
              <a:gd name="T15" fmla="*/ 699 h 729"/>
              <a:gd name="T16" fmla="*/ 220 w 729"/>
              <a:gd name="T17" fmla="*/ 699 h 729"/>
              <a:gd name="T18" fmla="*/ 545 w 729"/>
              <a:gd name="T19" fmla="*/ 681 h 729"/>
              <a:gd name="T20" fmla="*/ 184 w 729"/>
              <a:gd name="T21" fmla="*/ 681 h 729"/>
              <a:gd name="T22" fmla="*/ 577 w 729"/>
              <a:gd name="T23" fmla="*/ 659 h 729"/>
              <a:gd name="T24" fmla="*/ 150 w 729"/>
              <a:gd name="T25" fmla="*/ 659 h 729"/>
              <a:gd name="T26" fmla="*/ 609 w 729"/>
              <a:gd name="T27" fmla="*/ 635 h 729"/>
              <a:gd name="T28" fmla="*/ 118 w 729"/>
              <a:gd name="T29" fmla="*/ 633 h 729"/>
              <a:gd name="T30" fmla="*/ 635 w 729"/>
              <a:gd name="T31" fmla="*/ 603 h 729"/>
              <a:gd name="T32" fmla="*/ 76 w 729"/>
              <a:gd name="T33" fmla="*/ 587 h 729"/>
              <a:gd name="T34" fmla="*/ 661 w 729"/>
              <a:gd name="T35" fmla="*/ 571 h 729"/>
              <a:gd name="T36" fmla="*/ 54 w 729"/>
              <a:gd name="T37" fmla="*/ 553 h 729"/>
              <a:gd name="T38" fmla="*/ 681 w 729"/>
              <a:gd name="T39" fmla="*/ 537 h 729"/>
              <a:gd name="T40" fmla="*/ 34 w 729"/>
              <a:gd name="T41" fmla="*/ 517 h 729"/>
              <a:gd name="T42" fmla="*/ 699 w 729"/>
              <a:gd name="T43" fmla="*/ 501 h 729"/>
              <a:gd name="T44" fmla="*/ 20 w 729"/>
              <a:gd name="T45" fmla="*/ 481 h 729"/>
              <a:gd name="T46" fmla="*/ 711 w 729"/>
              <a:gd name="T47" fmla="*/ 465 h 729"/>
              <a:gd name="T48" fmla="*/ 14 w 729"/>
              <a:gd name="T49" fmla="*/ 463 h 729"/>
              <a:gd name="T50" fmla="*/ 723 w 729"/>
              <a:gd name="T51" fmla="*/ 427 h 729"/>
              <a:gd name="T52" fmla="*/ 723 w 729"/>
              <a:gd name="T53" fmla="*/ 427 h 729"/>
              <a:gd name="T54" fmla="*/ 8 w 729"/>
              <a:gd name="T55" fmla="*/ 425 h 729"/>
              <a:gd name="T56" fmla="*/ 729 w 729"/>
              <a:gd name="T57" fmla="*/ 363 h 729"/>
              <a:gd name="T58" fmla="*/ 2 w 729"/>
              <a:gd name="T59" fmla="*/ 361 h 729"/>
              <a:gd name="T60" fmla="*/ 725 w 729"/>
              <a:gd name="T61" fmla="*/ 345 h 729"/>
              <a:gd name="T62" fmla="*/ 2 w 729"/>
              <a:gd name="T63" fmla="*/ 345 h 729"/>
              <a:gd name="T64" fmla="*/ 723 w 729"/>
              <a:gd name="T65" fmla="*/ 307 h 729"/>
              <a:gd name="T66" fmla="*/ 723 w 729"/>
              <a:gd name="T67" fmla="*/ 307 h 729"/>
              <a:gd name="T68" fmla="*/ 10 w 729"/>
              <a:gd name="T69" fmla="*/ 305 h 729"/>
              <a:gd name="T70" fmla="*/ 717 w 729"/>
              <a:gd name="T71" fmla="*/ 266 h 729"/>
              <a:gd name="T72" fmla="*/ 24 w 729"/>
              <a:gd name="T73" fmla="*/ 246 h 729"/>
              <a:gd name="T74" fmla="*/ 695 w 729"/>
              <a:gd name="T75" fmla="*/ 208 h 729"/>
              <a:gd name="T76" fmla="*/ 38 w 729"/>
              <a:gd name="T77" fmla="*/ 206 h 729"/>
              <a:gd name="T78" fmla="*/ 675 w 729"/>
              <a:gd name="T79" fmla="*/ 174 h 729"/>
              <a:gd name="T80" fmla="*/ 58 w 729"/>
              <a:gd name="T81" fmla="*/ 172 h 729"/>
              <a:gd name="T82" fmla="*/ 653 w 729"/>
              <a:gd name="T83" fmla="*/ 140 h 729"/>
              <a:gd name="T84" fmla="*/ 82 w 729"/>
              <a:gd name="T85" fmla="*/ 138 h 729"/>
              <a:gd name="T86" fmla="*/ 641 w 729"/>
              <a:gd name="T87" fmla="*/ 126 h 729"/>
              <a:gd name="T88" fmla="*/ 92 w 729"/>
              <a:gd name="T89" fmla="*/ 128 h 729"/>
              <a:gd name="T90" fmla="*/ 613 w 729"/>
              <a:gd name="T91" fmla="*/ 100 h 729"/>
              <a:gd name="T92" fmla="*/ 120 w 729"/>
              <a:gd name="T93" fmla="*/ 100 h 729"/>
              <a:gd name="T94" fmla="*/ 583 w 729"/>
              <a:gd name="T95" fmla="*/ 74 h 729"/>
              <a:gd name="T96" fmla="*/ 152 w 729"/>
              <a:gd name="T97" fmla="*/ 74 h 729"/>
              <a:gd name="T98" fmla="*/ 549 w 729"/>
              <a:gd name="T99" fmla="*/ 52 h 729"/>
              <a:gd name="T100" fmla="*/ 184 w 729"/>
              <a:gd name="T101" fmla="*/ 52 h 729"/>
              <a:gd name="T102" fmla="*/ 513 w 729"/>
              <a:gd name="T103" fmla="*/ 34 h 729"/>
              <a:gd name="T104" fmla="*/ 220 w 729"/>
              <a:gd name="T105" fmla="*/ 34 h 729"/>
              <a:gd name="T106" fmla="*/ 477 w 729"/>
              <a:gd name="T107" fmla="*/ 20 h 729"/>
              <a:gd name="T108" fmla="*/ 280 w 729"/>
              <a:gd name="T109" fmla="*/ 12 h 729"/>
              <a:gd name="T110" fmla="*/ 415 w 729"/>
              <a:gd name="T111" fmla="*/ 4 h 729"/>
              <a:gd name="T112" fmla="*/ 318 w 729"/>
              <a:gd name="T113" fmla="*/ 4 h 729"/>
              <a:gd name="T114" fmla="*/ 373 w 729"/>
              <a:gd name="T115" fmla="*/ 2 h 729"/>
              <a:gd name="T116" fmla="*/ 334 w 729"/>
              <a:gd name="T117" fmla="*/ 4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29" h="729">
                <a:moveTo>
                  <a:pt x="365" y="729"/>
                </a:moveTo>
                <a:lnTo>
                  <a:pt x="365" y="729"/>
                </a:lnTo>
                <a:lnTo>
                  <a:pt x="354" y="729"/>
                </a:lnTo>
                <a:lnTo>
                  <a:pt x="354" y="729"/>
                </a:lnTo>
                <a:lnTo>
                  <a:pt x="352" y="727"/>
                </a:lnTo>
                <a:lnTo>
                  <a:pt x="352" y="727"/>
                </a:lnTo>
                <a:lnTo>
                  <a:pt x="354" y="725"/>
                </a:lnTo>
                <a:lnTo>
                  <a:pt x="354" y="725"/>
                </a:lnTo>
                <a:lnTo>
                  <a:pt x="375" y="725"/>
                </a:lnTo>
                <a:lnTo>
                  <a:pt x="375" y="725"/>
                </a:lnTo>
                <a:lnTo>
                  <a:pt x="377" y="727"/>
                </a:lnTo>
                <a:lnTo>
                  <a:pt x="377" y="727"/>
                </a:lnTo>
                <a:lnTo>
                  <a:pt x="375" y="729"/>
                </a:lnTo>
                <a:lnTo>
                  <a:pt x="375" y="729"/>
                </a:lnTo>
                <a:lnTo>
                  <a:pt x="365" y="729"/>
                </a:lnTo>
                <a:lnTo>
                  <a:pt x="365" y="729"/>
                </a:lnTo>
                <a:close/>
                <a:moveTo>
                  <a:pt x="393" y="727"/>
                </a:moveTo>
                <a:lnTo>
                  <a:pt x="393" y="727"/>
                </a:lnTo>
                <a:lnTo>
                  <a:pt x="391" y="725"/>
                </a:lnTo>
                <a:lnTo>
                  <a:pt x="391" y="725"/>
                </a:lnTo>
                <a:lnTo>
                  <a:pt x="393" y="725"/>
                </a:lnTo>
                <a:lnTo>
                  <a:pt x="393" y="725"/>
                </a:lnTo>
                <a:lnTo>
                  <a:pt x="415" y="721"/>
                </a:lnTo>
                <a:lnTo>
                  <a:pt x="415" y="721"/>
                </a:lnTo>
                <a:lnTo>
                  <a:pt x="417" y="723"/>
                </a:lnTo>
                <a:lnTo>
                  <a:pt x="417" y="723"/>
                </a:lnTo>
                <a:lnTo>
                  <a:pt x="415" y="725"/>
                </a:lnTo>
                <a:lnTo>
                  <a:pt x="415" y="725"/>
                </a:lnTo>
                <a:lnTo>
                  <a:pt x="393" y="727"/>
                </a:lnTo>
                <a:lnTo>
                  <a:pt x="393" y="727"/>
                </a:lnTo>
                <a:close/>
                <a:moveTo>
                  <a:pt x="336" y="727"/>
                </a:moveTo>
                <a:lnTo>
                  <a:pt x="336" y="727"/>
                </a:lnTo>
                <a:lnTo>
                  <a:pt x="336" y="727"/>
                </a:lnTo>
                <a:lnTo>
                  <a:pt x="314" y="725"/>
                </a:lnTo>
                <a:lnTo>
                  <a:pt x="314" y="725"/>
                </a:lnTo>
                <a:lnTo>
                  <a:pt x="312" y="723"/>
                </a:lnTo>
                <a:lnTo>
                  <a:pt x="312" y="723"/>
                </a:lnTo>
                <a:lnTo>
                  <a:pt x="314" y="721"/>
                </a:lnTo>
                <a:lnTo>
                  <a:pt x="314" y="721"/>
                </a:lnTo>
                <a:lnTo>
                  <a:pt x="336" y="723"/>
                </a:lnTo>
                <a:lnTo>
                  <a:pt x="336" y="723"/>
                </a:lnTo>
                <a:lnTo>
                  <a:pt x="338" y="725"/>
                </a:lnTo>
                <a:lnTo>
                  <a:pt x="338" y="725"/>
                </a:lnTo>
                <a:lnTo>
                  <a:pt x="336" y="727"/>
                </a:lnTo>
                <a:lnTo>
                  <a:pt x="336" y="727"/>
                </a:lnTo>
                <a:close/>
                <a:moveTo>
                  <a:pt x="433" y="723"/>
                </a:moveTo>
                <a:lnTo>
                  <a:pt x="433" y="723"/>
                </a:lnTo>
                <a:lnTo>
                  <a:pt x="431" y="721"/>
                </a:lnTo>
                <a:lnTo>
                  <a:pt x="431" y="721"/>
                </a:lnTo>
                <a:lnTo>
                  <a:pt x="433" y="719"/>
                </a:lnTo>
                <a:lnTo>
                  <a:pt x="433" y="719"/>
                </a:lnTo>
                <a:lnTo>
                  <a:pt x="453" y="715"/>
                </a:lnTo>
                <a:lnTo>
                  <a:pt x="453" y="715"/>
                </a:lnTo>
                <a:lnTo>
                  <a:pt x="455" y="715"/>
                </a:lnTo>
                <a:lnTo>
                  <a:pt x="455" y="715"/>
                </a:lnTo>
                <a:lnTo>
                  <a:pt x="455" y="717"/>
                </a:lnTo>
                <a:lnTo>
                  <a:pt x="455" y="717"/>
                </a:lnTo>
                <a:lnTo>
                  <a:pt x="433" y="723"/>
                </a:lnTo>
                <a:lnTo>
                  <a:pt x="433" y="723"/>
                </a:lnTo>
                <a:close/>
                <a:moveTo>
                  <a:pt x="296" y="723"/>
                </a:moveTo>
                <a:lnTo>
                  <a:pt x="296" y="723"/>
                </a:lnTo>
                <a:lnTo>
                  <a:pt x="296" y="723"/>
                </a:lnTo>
                <a:lnTo>
                  <a:pt x="274" y="717"/>
                </a:lnTo>
                <a:lnTo>
                  <a:pt x="274" y="717"/>
                </a:lnTo>
                <a:lnTo>
                  <a:pt x="272" y="715"/>
                </a:lnTo>
                <a:lnTo>
                  <a:pt x="272" y="715"/>
                </a:lnTo>
                <a:lnTo>
                  <a:pt x="276" y="713"/>
                </a:lnTo>
                <a:lnTo>
                  <a:pt x="276" y="713"/>
                </a:lnTo>
                <a:lnTo>
                  <a:pt x="296" y="719"/>
                </a:lnTo>
                <a:lnTo>
                  <a:pt x="296" y="719"/>
                </a:lnTo>
                <a:lnTo>
                  <a:pt x="298" y="721"/>
                </a:lnTo>
                <a:lnTo>
                  <a:pt x="298" y="721"/>
                </a:lnTo>
                <a:lnTo>
                  <a:pt x="296" y="723"/>
                </a:lnTo>
                <a:lnTo>
                  <a:pt x="296" y="723"/>
                </a:lnTo>
                <a:close/>
                <a:moveTo>
                  <a:pt x="471" y="713"/>
                </a:moveTo>
                <a:lnTo>
                  <a:pt x="471" y="713"/>
                </a:lnTo>
                <a:lnTo>
                  <a:pt x="469" y="711"/>
                </a:lnTo>
                <a:lnTo>
                  <a:pt x="469" y="711"/>
                </a:lnTo>
                <a:lnTo>
                  <a:pt x="471" y="709"/>
                </a:lnTo>
                <a:lnTo>
                  <a:pt x="471" y="709"/>
                </a:lnTo>
                <a:lnTo>
                  <a:pt x="491" y="703"/>
                </a:lnTo>
                <a:lnTo>
                  <a:pt x="491" y="703"/>
                </a:lnTo>
                <a:lnTo>
                  <a:pt x="493" y="703"/>
                </a:lnTo>
                <a:lnTo>
                  <a:pt x="493" y="703"/>
                </a:lnTo>
                <a:lnTo>
                  <a:pt x="493" y="705"/>
                </a:lnTo>
                <a:lnTo>
                  <a:pt x="493" y="705"/>
                </a:lnTo>
                <a:lnTo>
                  <a:pt x="471" y="713"/>
                </a:lnTo>
                <a:lnTo>
                  <a:pt x="471" y="713"/>
                </a:lnTo>
                <a:close/>
                <a:moveTo>
                  <a:pt x="258" y="713"/>
                </a:moveTo>
                <a:lnTo>
                  <a:pt x="258" y="713"/>
                </a:lnTo>
                <a:lnTo>
                  <a:pt x="258" y="713"/>
                </a:lnTo>
                <a:lnTo>
                  <a:pt x="236" y="705"/>
                </a:lnTo>
                <a:lnTo>
                  <a:pt x="236" y="705"/>
                </a:lnTo>
                <a:lnTo>
                  <a:pt x="234" y="703"/>
                </a:lnTo>
                <a:lnTo>
                  <a:pt x="234" y="703"/>
                </a:lnTo>
                <a:lnTo>
                  <a:pt x="238" y="701"/>
                </a:lnTo>
                <a:lnTo>
                  <a:pt x="238" y="701"/>
                </a:lnTo>
                <a:lnTo>
                  <a:pt x="258" y="709"/>
                </a:lnTo>
                <a:lnTo>
                  <a:pt x="258" y="709"/>
                </a:lnTo>
                <a:lnTo>
                  <a:pt x="260" y="711"/>
                </a:lnTo>
                <a:lnTo>
                  <a:pt x="260" y="711"/>
                </a:lnTo>
                <a:lnTo>
                  <a:pt x="258" y="713"/>
                </a:lnTo>
                <a:lnTo>
                  <a:pt x="258" y="713"/>
                </a:lnTo>
                <a:close/>
                <a:moveTo>
                  <a:pt x="509" y="699"/>
                </a:moveTo>
                <a:lnTo>
                  <a:pt x="507" y="697"/>
                </a:lnTo>
                <a:lnTo>
                  <a:pt x="507" y="697"/>
                </a:lnTo>
                <a:lnTo>
                  <a:pt x="507" y="695"/>
                </a:lnTo>
                <a:lnTo>
                  <a:pt x="507" y="695"/>
                </a:lnTo>
                <a:lnTo>
                  <a:pt x="527" y="687"/>
                </a:lnTo>
                <a:lnTo>
                  <a:pt x="527" y="687"/>
                </a:lnTo>
                <a:lnTo>
                  <a:pt x="531" y="687"/>
                </a:lnTo>
                <a:lnTo>
                  <a:pt x="531" y="687"/>
                </a:lnTo>
                <a:lnTo>
                  <a:pt x="529" y="689"/>
                </a:lnTo>
                <a:lnTo>
                  <a:pt x="529" y="689"/>
                </a:lnTo>
                <a:lnTo>
                  <a:pt x="509" y="699"/>
                </a:lnTo>
                <a:lnTo>
                  <a:pt x="509" y="699"/>
                </a:lnTo>
                <a:close/>
                <a:moveTo>
                  <a:pt x="220" y="699"/>
                </a:moveTo>
                <a:lnTo>
                  <a:pt x="220" y="699"/>
                </a:lnTo>
                <a:lnTo>
                  <a:pt x="220" y="699"/>
                </a:lnTo>
                <a:lnTo>
                  <a:pt x="200" y="689"/>
                </a:lnTo>
                <a:lnTo>
                  <a:pt x="200" y="689"/>
                </a:lnTo>
                <a:lnTo>
                  <a:pt x="198" y="687"/>
                </a:lnTo>
                <a:lnTo>
                  <a:pt x="198" y="687"/>
                </a:lnTo>
                <a:lnTo>
                  <a:pt x="200" y="685"/>
                </a:lnTo>
                <a:lnTo>
                  <a:pt x="200" y="685"/>
                </a:lnTo>
                <a:lnTo>
                  <a:pt x="220" y="695"/>
                </a:lnTo>
                <a:lnTo>
                  <a:pt x="220" y="695"/>
                </a:lnTo>
                <a:lnTo>
                  <a:pt x="222" y="697"/>
                </a:lnTo>
                <a:lnTo>
                  <a:pt x="220" y="699"/>
                </a:lnTo>
                <a:close/>
                <a:moveTo>
                  <a:pt x="545" y="681"/>
                </a:moveTo>
                <a:lnTo>
                  <a:pt x="543" y="681"/>
                </a:lnTo>
                <a:lnTo>
                  <a:pt x="543" y="681"/>
                </a:lnTo>
                <a:lnTo>
                  <a:pt x="543" y="677"/>
                </a:lnTo>
                <a:lnTo>
                  <a:pt x="543" y="677"/>
                </a:lnTo>
                <a:lnTo>
                  <a:pt x="563" y="667"/>
                </a:lnTo>
                <a:lnTo>
                  <a:pt x="563" y="667"/>
                </a:lnTo>
                <a:lnTo>
                  <a:pt x="565" y="667"/>
                </a:lnTo>
                <a:lnTo>
                  <a:pt x="565" y="667"/>
                </a:lnTo>
                <a:lnTo>
                  <a:pt x="565" y="669"/>
                </a:lnTo>
                <a:lnTo>
                  <a:pt x="565" y="669"/>
                </a:lnTo>
                <a:lnTo>
                  <a:pt x="545" y="681"/>
                </a:lnTo>
                <a:lnTo>
                  <a:pt x="545" y="681"/>
                </a:lnTo>
                <a:close/>
                <a:moveTo>
                  <a:pt x="184" y="681"/>
                </a:moveTo>
                <a:lnTo>
                  <a:pt x="184" y="679"/>
                </a:lnTo>
                <a:lnTo>
                  <a:pt x="184" y="679"/>
                </a:lnTo>
                <a:lnTo>
                  <a:pt x="164" y="669"/>
                </a:lnTo>
                <a:lnTo>
                  <a:pt x="164" y="669"/>
                </a:lnTo>
                <a:lnTo>
                  <a:pt x="164" y="665"/>
                </a:lnTo>
                <a:lnTo>
                  <a:pt x="164" y="665"/>
                </a:lnTo>
                <a:lnTo>
                  <a:pt x="166" y="665"/>
                </a:lnTo>
                <a:lnTo>
                  <a:pt x="166" y="665"/>
                </a:lnTo>
                <a:lnTo>
                  <a:pt x="186" y="677"/>
                </a:lnTo>
                <a:lnTo>
                  <a:pt x="186" y="677"/>
                </a:lnTo>
                <a:lnTo>
                  <a:pt x="186" y="679"/>
                </a:lnTo>
                <a:lnTo>
                  <a:pt x="184" y="681"/>
                </a:lnTo>
                <a:close/>
                <a:moveTo>
                  <a:pt x="577" y="659"/>
                </a:moveTo>
                <a:lnTo>
                  <a:pt x="577" y="659"/>
                </a:lnTo>
                <a:lnTo>
                  <a:pt x="577" y="659"/>
                </a:lnTo>
                <a:lnTo>
                  <a:pt x="577" y="657"/>
                </a:lnTo>
                <a:lnTo>
                  <a:pt x="577" y="657"/>
                </a:lnTo>
                <a:lnTo>
                  <a:pt x="595" y="643"/>
                </a:lnTo>
                <a:lnTo>
                  <a:pt x="595" y="643"/>
                </a:lnTo>
                <a:lnTo>
                  <a:pt x="597" y="643"/>
                </a:lnTo>
                <a:lnTo>
                  <a:pt x="597" y="643"/>
                </a:lnTo>
                <a:lnTo>
                  <a:pt x="597" y="645"/>
                </a:lnTo>
                <a:lnTo>
                  <a:pt x="597" y="645"/>
                </a:lnTo>
                <a:lnTo>
                  <a:pt x="579" y="659"/>
                </a:lnTo>
                <a:lnTo>
                  <a:pt x="577" y="659"/>
                </a:lnTo>
                <a:close/>
                <a:moveTo>
                  <a:pt x="150" y="659"/>
                </a:moveTo>
                <a:lnTo>
                  <a:pt x="150" y="657"/>
                </a:lnTo>
                <a:lnTo>
                  <a:pt x="150" y="657"/>
                </a:lnTo>
                <a:lnTo>
                  <a:pt x="132" y="645"/>
                </a:lnTo>
                <a:lnTo>
                  <a:pt x="132" y="645"/>
                </a:lnTo>
                <a:lnTo>
                  <a:pt x="132" y="641"/>
                </a:lnTo>
                <a:lnTo>
                  <a:pt x="132" y="641"/>
                </a:lnTo>
                <a:lnTo>
                  <a:pt x="134" y="641"/>
                </a:lnTo>
                <a:lnTo>
                  <a:pt x="134" y="641"/>
                </a:lnTo>
                <a:lnTo>
                  <a:pt x="152" y="655"/>
                </a:lnTo>
                <a:lnTo>
                  <a:pt x="152" y="655"/>
                </a:lnTo>
                <a:lnTo>
                  <a:pt x="152" y="657"/>
                </a:lnTo>
                <a:lnTo>
                  <a:pt x="150" y="659"/>
                </a:lnTo>
                <a:close/>
                <a:moveTo>
                  <a:pt x="609" y="635"/>
                </a:moveTo>
                <a:lnTo>
                  <a:pt x="607" y="633"/>
                </a:lnTo>
                <a:lnTo>
                  <a:pt x="607" y="633"/>
                </a:lnTo>
                <a:lnTo>
                  <a:pt x="607" y="631"/>
                </a:lnTo>
                <a:lnTo>
                  <a:pt x="607" y="631"/>
                </a:lnTo>
                <a:lnTo>
                  <a:pt x="623" y="615"/>
                </a:lnTo>
                <a:lnTo>
                  <a:pt x="627" y="615"/>
                </a:lnTo>
                <a:lnTo>
                  <a:pt x="627" y="619"/>
                </a:lnTo>
                <a:lnTo>
                  <a:pt x="627" y="619"/>
                </a:lnTo>
                <a:lnTo>
                  <a:pt x="611" y="633"/>
                </a:lnTo>
                <a:lnTo>
                  <a:pt x="609" y="635"/>
                </a:lnTo>
                <a:close/>
                <a:moveTo>
                  <a:pt x="120" y="633"/>
                </a:moveTo>
                <a:lnTo>
                  <a:pt x="118" y="633"/>
                </a:lnTo>
                <a:lnTo>
                  <a:pt x="118" y="633"/>
                </a:lnTo>
                <a:lnTo>
                  <a:pt x="102" y="617"/>
                </a:lnTo>
                <a:lnTo>
                  <a:pt x="102" y="615"/>
                </a:lnTo>
                <a:lnTo>
                  <a:pt x="106" y="615"/>
                </a:lnTo>
                <a:lnTo>
                  <a:pt x="106" y="615"/>
                </a:lnTo>
                <a:lnTo>
                  <a:pt x="122" y="629"/>
                </a:lnTo>
                <a:lnTo>
                  <a:pt x="122" y="629"/>
                </a:lnTo>
                <a:lnTo>
                  <a:pt x="122" y="633"/>
                </a:lnTo>
                <a:lnTo>
                  <a:pt x="120" y="633"/>
                </a:lnTo>
                <a:close/>
                <a:moveTo>
                  <a:pt x="637" y="605"/>
                </a:moveTo>
                <a:lnTo>
                  <a:pt x="635" y="605"/>
                </a:lnTo>
                <a:lnTo>
                  <a:pt x="635" y="605"/>
                </a:lnTo>
                <a:lnTo>
                  <a:pt x="635" y="603"/>
                </a:lnTo>
                <a:lnTo>
                  <a:pt x="635" y="603"/>
                </a:lnTo>
                <a:lnTo>
                  <a:pt x="649" y="585"/>
                </a:lnTo>
                <a:lnTo>
                  <a:pt x="649" y="585"/>
                </a:lnTo>
                <a:lnTo>
                  <a:pt x="653" y="585"/>
                </a:lnTo>
                <a:lnTo>
                  <a:pt x="653" y="585"/>
                </a:lnTo>
                <a:lnTo>
                  <a:pt x="653" y="587"/>
                </a:lnTo>
                <a:lnTo>
                  <a:pt x="653" y="587"/>
                </a:lnTo>
                <a:lnTo>
                  <a:pt x="639" y="605"/>
                </a:lnTo>
                <a:lnTo>
                  <a:pt x="637" y="605"/>
                </a:lnTo>
                <a:close/>
                <a:moveTo>
                  <a:pt x="92" y="605"/>
                </a:moveTo>
                <a:lnTo>
                  <a:pt x="90" y="603"/>
                </a:lnTo>
                <a:lnTo>
                  <a:pt x="90" y="603"/>
                </a:lnTo>
                <a:lnTo>
                  <a:pt x="76" y="587"/>
                </a:lnTo>
                <a:lnTo>
                  <a:pt x="76" y="587"/>
                </a:lnTo>
                <a:lnTo>
                  <a:pt x="76" y="583"/>
                </a:lnTo>
                <a:lnTo>
                  <a:pt x="76" y="583"/>
                </a:lnTo>
                <a:lnTo>
                  <a:pt x="80" y="585"/>
                </a:lnTo>
                <a:lnTo>
                  <a:pt x="80" y="585"/>
                </a:lnTo>
                <a:lnTo>
                  <a:pt x="94" y="601"/>
                </a:lnTo>
                <a:lnTo>
                  <a:pt x="94" y="601"/>
                </a:lnTo>
                <a:lnTo>
                  <a:pt x="94" y="603"/>
                </a:lnTo>
                <a:lnTo>
                  <a:pt x="92" y="605"/>
                </a:lnTo>
                <a:close/>
                <a:moveTo>
                  <a:pt x="661" y="575"/>
                </a:moveTo>
                <a:lnTo>
                  <a:pt x="661" y="575"/>
                </a:lnTo>
                <a:lnTo>
                  <a:pt x="661" y="575"/>
                </a:lnTo>
                <a:lnTo>
                  <a:pt x="661" y="571"/>
                </a:lnTo>
                <a:lnTo>
                  <a:pt x="661" y="571"/>
                </a:lnTo>
                <a:lnTo>
                  <a:pt x="673" y="553"/>
                </a:lnTo>
                <a:lnTo>
                  <a:pt x="673" y="553"/>
                </a:lnTo>
                <a:lnTo>
                  <a:pt x="675" y="553"/>
                </a:lnTo>
                <a:lnTo>
                  <a:pt x="675" y="553"/>
                </a:lnTo>
                <a:lnTo>
                  <a:pt x="675" y="555"/>
                </a:lnTo>
                <a:lnTo>
                  <a:pt x="675" y="555"/>
                </a:lnTo>
                <a:lnTo>
                  <a:pt x="663" y="573"/>
                </a:lnTo>
                <a:lnTo>
                  <a:pt x="661" y="575"/>
                </a:lnTo>
                <a:close/>
                <a:moveTo>
                  <a:pt x="68" y="573"/>
                </a:moveTo>
                <a:lnTo>
                  <a:pt x="66" y="571"/>
                </a:lnTo>
                <a:lnTo>
                  <a:pt x="66" y="571"/>
                </a:lnTo>
                <a:lnTo>
                  <a:pt x="54" y="553"/>
                </a:lnTo>
                <a:lnTo>
                  <a:pt x="54" y="553"/>
                </a:lnTo>
                <a:lnTo>
                  <a:pt x="54" y="551"/>
                </a:lnTo>
                <a:lnTo>
                  <a:pt x="54" y="551"/>
                </a:lnTo>
                <a:lnTo>
                  <a:pt x="56" y="551"/>
                </a:lnTo>
                <a:lnTo>
                  <a:pt x="56" y="551"/>
                </a:lnTo>
                <a:lnTo>
                  <a:pt x="68" y="569"/>
                </a:lnTo>
                <a:lnTo>
                  <a:pt x="68" y="569"/>
                </a:lnTo>
                <a:lnTo>
                  <a:pt x="68" y="573"/>
                </a:lnTo>
                <a:lnTo>
                  <a:pt x="68" y="573"/>
                </a:lnTo>
                <a:close/>
                <a:moveTo>
                  <a:pt x="683" y="541"/>
                </a:moveTo>
                <a:lnTo>
                  <a:pt x="683" y="541"/>
                </a:lnTo>
                <a:lnTo>
                  <a:pt x="683" y="541"/>
                </a:lnTo>
                <a:lnTo>
                  <a:pt x="681" y="537"/>
                </a:lnTo>
                <a:lnTo>
                  <a:pt x="681" y="537"/>
                </a:lnTo>
                <a:lnTo>
                  <a:pt x="691" y="519"/>
                </a:lnTo>
                <a:lnTo>
                  <a:pt x="691" y="519"/>
                </a:lnTo>
                <a:lnTo>
                  <a:pt x="693" y="517"/>
                </a:lnTo>
                <a:lnTo>
                  <a:pt x="693" y="517"/>
                </a:lnTo>
                <a:lnTo>
                  <a:pt x="695" y="519"/>
                </a:lnTo>
                <a:lnTo>
                  <a:pt x="695" y="519"/>
                </a:lnTo>
                <a:lnTo>
                  <a:pt x="685" y="539"/>
                </a:lnTo>
                <a:lnTo>
                  <a:pt x="683" y="541"/>
                </a:lnTo>
                <a:close/>
                <a:moveTo>
                  <a:pt x="46" y="539"/>
                </a:moveTo>
                <a:lnTo>
                  <a:pt x="44" y="537"/>
                </a:lnTo>
                <a:lnTo>
                  <a:pt x="44" y="537"/>
                </a:lnTo>
                <a:lnTo>
                  <a:pt x="34" y="517"/>
                </a:lnTo>
                <a:lnTo>
                  <a:pt x="34" y="517"/>
                </a:lnTo>
                <a:lnTo>
                  <a:pt x="36" y="515"/>
                </a:lnTo>
                <a:lnTo>
                  <a:pt x="36" y="515"/>
                </a:lnTo>
                <a:lnTo>
                  <a:pt x="38" y="517"/>
                </a:lnTo>
                <a:lnTo>
                  <a:pt x="38" y="517"/>
                </a:lnTo>
                <a:lnTo>
                  <a:pt x="48" y="537"/>
                </a:lnTo>
                <a:lnTo>
                  <a:pt x="48" y="537"/>
                </a:lnTo>
                <a:lnTo>
                  <a:pt x="48" y="539"/>
                </a:lnTo>
                <a:lnTo>
                  <a:pt x="46" y="539"/>
                </a:lnTo>
                <a:close/>
                <a:moveTo>
                  <a:pt x="701" y="505"/>
                </a:moveTo>
                <a:lnTo>
                  <a:pt x="699" y="505"/>
                </a:lnTo>
                <a:lnTo>
                  <a:pt x="699" y="505"/>
                </a:lnTo>
                <a:lnTo>
                  <a:pt x="699" y="501"/>
                </a:lnTo>
                <a:lnTo>
                  <a:pt x="699" y="501"/>
                </a:lnTo>
                <a:lnTo>
                  <a:pt x="707" y="481"/>
                </a:lnTo>
                <a:lnTo>
                  <a:pt x="707" y="481"/>
                </a:lnTo>
                <a:lnTo>
                  <a:pt x="709" y="479"/>
                </a:lnTo>
                <a:lnTo>
                  <a:pt x="709" y="479"/>
                </a:lnTo>
                <a:lnTo>
                  <a:pt x="709" y="483"/>
                </a:lnTo>
                <a:lnTo>
                  <a:pt x="709" y="483"/>
                </a:lnTo>
                <a:lnTo>
                  <a:pt x="703" y="503"/>
                </a:lnTo>
                <a:lnTo>
                  <a:pt x="701" y="505"/>
                </a:lnTo>
                <a:close/>
                <a:moveTo>
                  <a:pt x="30" y="503"/>
                </a:moveTo>
                <a:lnTo>
                  <a:pt x="28" y="501"/>
                </a:lnTo>
                <a:lnTo>
                  <a:pt x="28" y="501"/>
                </a:lnTo>
                <a:lnTo>
                  <a:pt x="20" y="481"/>
                </a:lnTo>
                <a:lnTo>
                  <a:pt x="20" y="481"/>
                </a:lnTo>
                <a:lnTo>
                  <a:pt x="20" y="479"/>
                </a:lnTo>
                <a:lnTo>
                  <a:pt x="20" y="479"/>
                </a:lnTo>
                <a:lnTo>
                  <a:pt x="24" y="479"/>
                </a:lnTo>
                <a:lnTo>
                  <a:pt x="24" y="479"/>
                </a:lnTo>
                <a:lnTo>
                  <a:pt x="30" y="501"/>
                </a:lnTo>
                <a:lnTo>
                  <a:pt x="30" y="501"/>
                </a:lnTo>
                <a:lnTo>
                  <a:pt x="30" y="503"/>
                </a:lnTo>
                <a:lnTo>
                  <a:pt x="30" y="503"/>
                </a:lnTo>
                <a:close/>
                <a:moveTo>
                  <a:pt x="713" y="467"/>
                </a:moveTo>
                <a:lnTo>
                  <a:pt x="713" y="467"/>
                </a:lnTo>
                <a:lnTo>
                  <a:pt x="713" y="467"/>
                </a:lnTo>
                <a:lnTo>
                  <a:pt x="711" y="465"/>
                </a:lnTo>
                <a:lnTo>
                  <a:pt x="711" y="465"/>
                </a:lnTo>
                <a:lnTo>
                  <a:pt x="717" y="443"/>
                </a:lnTo>
                <a:lnTo>
                  <a:pt x="717" y="443"/>
                </a:lnTo>
                <a:lnTo>
                  <a:pt x="719" y="441"/>
                </a:lnTo>
                <a:lnTo>
                  <a:pt x="719" y="441"/>
                </a:lnTo>
                <a:lnTo>
                  <a:pt x="721" y="443"/>
                </a:lnTo>
                <a:lnTo>
                  <a:pt x="721" y="443"/>
                </a:lnTo>
                <a:lnTo>
                  <a:pt x="715" y="465"/>
                </a:lnTo>
                <a:lnTo>
                  <a:pt x="715" y="465"/>
                </a:lnTo>
                <a:lnTo>
                  <a:pt x="713" y="467"/>
                </a:lnTo>
                <a:lnTo>
                  <a:pt x="713" y="467"/>
                </a:lnTo>
                <a:close/>
                <a:moveTo>
                  <a:pt x="16" y="465"/>
                </a:moveTo>
                <a:lnTo>
                  <a:pt x="16" y="465"/>
                </a:lnTo>
                <a:lnTo>
                  <a:pt x="14" y="463"/>
                </a:lnTo>
                <a:lnTo>
                  <a:pt x="14" y="463"/>
                </a:lnTo>
                <a:lnTo>
                  <a:pt x="10" y="441"/>
                </a:lnTo>
                <a:lnTo>
                  <a:pt x="10" y="441"/>
                </a:lnTo>
                <a:lnTo>
                  <a:pt x="10" y="439"/>
                </a:lnTo>
                <a:lnTo>
                  <a:pt x="10" y="439"/>
                </a:lnTo>
                <a:lnTo>
                  <a:pt x="12" y="441"/>
                </a:lnTo>
                <a:lnTo>
                  <a:pt x="12" y="441"/>
                </a:lnTo>
                <a:lnTo>
                  <a:pt x="18" y="463"/>
                </a:lnTo>
                <a:lnTo>
                  <a:pt x="18" y="463"/>
                </a:lnTo>
                <a:lnTo>
                  <a:pt x="16" y="465"/>
                </a:lnTo>
                <a:lnTo>
                  <a:pt x="16" y="465"/>
                </a:lnTo>
                <a:close/>
                <a:moveTo>
                  <a:pt x="723" y="427"/>
                </a:moveTo>
                <a:lnTo>
                  <a:pt x="723" y="427"/>
                </a:lnTo>
                <a:lnTo>
                  <a:pt x="723" y="427"/>
                </a:lnTo>
                <a:lnTo>
                  <a:pt x="721" y="425"/>
                </a:lnTo>
                <a:lnTo>
                  <a:pt x="721" y="425"/>
                </a:lnTo>
                <a:lnTo>
                  <a:pt x="723" y="403"/>
                </a:lnTo>
                <a:lnTo>
                  <a:pt x="723" y="403"/>
                </a:lnTo>
                <a:lnTo>
                  <a:pt x="725" y="401"/>
                </a:lnTo>
                <a:lnTo>
                  <a:pt x="725" y="401"/>
                </a:lnTo>
                <a:lnTo>
                  <a:pt x="727" y="403"/>
                </a:lnTo>
                <a:lnTo>
                  <a:pt x="727" y="403"/>
                </a:lnTo>
                <a:lnTo>
                  <a:pt x="725" y="427"/>
                </a:lnTo>
                <a:lnTo>
                  <a:pt x="725" y="427"/>
                </a:lnTo>
                <a:lnTo>
                  <a:pt x="723" y="427"/>
                </a:lnTo>
                <a:lnTo>
                  <a:pt x="723" y="427"/>
                </a:lnTo>
                <a:close/>
                <a:moveTo>
                  <a:pt x="8" y="425"/>
                </a:moveTo>
                <a:lnTo>
                  <a:pt x="8" y="425"/>
                </a:lnTo>
                <a:lnTo>
                  <a:pt x="6" y="425"/>
                </a:lnTo>
                <a:lnTo>
                  <a:pt x="6" y="425"/>
                </a:lnTo>
                <a:lnTo>
                  <a:pt x="2" y="403"/>
                </a:lnTo>
                <a:lnTo>
                  <a:pt x="2" y="403"/>
                </a:lnTo>
                <a:lnTo>
                  <a:pt x="4" y="401"/>
                </a:lnTo>
                <a:lnTo>
                  <a:pt x="4" y="401"/>
                </a:lnTo>
                <a:lnTo>
                  <a:pt x="6" y="401"/>
                </a:lnTo>
                <a:lnTo>
                  <a:pt x="6" y="401"/>
                </a:lnTo>
                <a:lnTo>
                  <a:pt x="10" y="423"/>
                </a:lnTo>
                <a:lnTo>
                  <a:pt x="10" y="423"/>
                </a:lnTo>
                <a:lnTo>
                  <a:pt x="8" y="425"/>
                </a:lnTo>
                <a:lnTo>
                  <a:pt x="8" y="425"/>
                </a:lnTo>
                <a:close/>
                <a:moveTo>
                  <a:pt x="727" y="387"/>
                </a:moveTo>
                <a:lnTo>
                  <a:pt x="727" y="387"/>
                </a:lnTo>
                <a:lnTo>
                  <a:pt x="727" y="387"/>
                </a:lnTo>
                <a:lnTo>
                  <a:pt x="725" y="385"/>
                </a:lnTo>
                <a:lnTo>
                  <a:pt x="725" y="385"/>
                </a:lnTo>
                <a:lnTo>
                  <a:pt x="727" y="363"/>
                </a:lnTo>
                <a:lnTo>
                  <a:pt x="727" y="363"/>
                </a:lnTo>
                <a:lnTo>
                  <a:pt x="727" y="363"/>
                </a:lnTo>
                <a:lnTo>
                  <a:pt x="727" y="361"/>
                </a:lnTo>
                <a:lnTo>
                  <a:pt x="727" y="361"/>
                </a:lnTo>
                <a:lnTo>
                  <a:pt x="729" y="363"/>
                </a:lnTo>
                <a:lnTo>
                  <a:pt x="729" y="363"/>
                </a:lnTo>
                <a:lnTo>
                  <a:pt x="729" y="363"/>
                </a:lnTo>
                <a:lnTo>
                  <a:pt x="729" y="387"/>
                </a:lnTo>
                <a:lnTo>
                  <a:pt x="729" y="387"/>
                </a:lnTo>
                <a:lnTo>
                  <a:pt x="727" y="387"/>
                </a:lnTo>
                <a:lnTo>
                  <a:pt x="727" y="387"/>
                </a:lnTo>
                <a:close/>
                <a:moveTo>
                  <a:pt x="4" y="385"/>
                </a:moveTo>
                <a:lnTo>
                  <a:pt x="4" y="385"/>
                </a:lnTo>
                <a:lnTo>
                  <a:pt x="2" y="385"/>
                </a:lnTo>
                <a:lnTo>
                  <a:pt x="2" y="385"/>
                </a:lnTo>
                <a:lnTo>
                  <a:pt x="0" y="363"/>
                </a:lnTo>
                <a:lnTo>
                  <a:pt x="0" y="361"/>
                </a:lnTo>
                <a:lnTo>
                  <a:pt x="0" y="361"/>
                </a:lnTo>
                <a:lnTo>
                  <a:pt x="2" y="361"/>
                </a:lnTo>
                <a:lnTo>
                  <a:pt x="2" y="361"/>
                </a:lnTo>
                <a:lnTo>
                  <a:pt x="2" y="361"/>
                </a:lnTo>
                <a:lnTo>
                  <a:pt x="4" y="361"/>
                </a:lnTo>
                <a:lnTo>
                  <a:pt x="4" y="363"/>
                </a:lnTo>
                <a:lnTo>
                  <a:pt x="4" y="363"/>
                </a:lnTo>
                <a:lnTo>
                  <a:pt x="4" y="385"/>
                </a:lnTo>
                <a:lnTo>
                  <a:pt x="4" y="385"/>
                </a:lnTo>
                <a:lnTo>
                  <a:pt x="4" y="385"/>
                </a:lnTo>
                <a:lnTo>
                  <a:pt x="4" y="385"/>
                </a:lnTo>
                <a:close/>
                <a:moveTo>
                  <a:pt x="727" y="347"/>
                </a:moveTo>
                <a:lnTo>
                  <a:pt x="727" y="347"/>
                </a:lnTo>
                <a:lnTo>
                  <a:pt x="725" y="345"/>
                </a:lnTo>
                <a:lnTo>
                  <a:pt x="725" y="345"/>
                </a:lnTo>
                <a:lnTo>
                  <a:pt x="723" y="323"/>
                </a:lnTo>
                <a:lnTo>
                  <a:pt x="723" y="323"/>
                </a:lnTo>
                <a:lnTo>
                  <a:pt x="725" y="321"/>
                </a:lnTo>
                <a:lnTo>
                  <a:pt x="725" y="321"/>
                </a:lnTo>
                <a:lnTo>
                  <a:pt x="727" y="323"/>
                </a:lnTo>
                <a:lnTo>
                  <a:pt x="727" y="323"/>
                </a:lnTo>
                <a:lnTo>
                  <a:pt x="729" y="345"/>
                </a:lnTo>
                <a:lnTo>
                  <a:pt x="729" y="345"/>
                </a:lnTo>
                <a:lnTo>
                  <a:pt x="727" y="347"/>
                </a:lnTo>
                <a:lnTo>
                  <a:pt x="727" y="347"/>
                </a:lnTo>
                <a:close/>
                <a:moveTo>
                  <a:pt x="4" y="345"/>
                </a:moveTo>
                <a:lnTo>
                  <a:pt x="2" y="345"/>
                </a:lnTo>
                <a:lnTo>
                  <a:pt x="2" y="345"/>
                </a:lnTo>
                <a:lnTo>
                  <a:pt x="2" y="345"/>
                </a:lnTo>
                <a:lnTo>
                  <a:pt x="2" y="345"/>
                </a:lnTo>
                <a:lnTo>
                  <a:pt x="4" y="321"/>
                </a:lnTo>
                <a:lnTo>
                  <a:pt x="4" y="321"/>
                </a:lnTo>
                <a:lnTo>
                  <a:pt x="6" y="321"/>
                </a:lnTo>
                <a:lnTo>
                  <a:pt x="6" y="321"/>
                </a:lnTo>
                <a:lnTo>
                  <a:pt x="6" y="323"/>
                </a:lnTo>
                <a:lnTo>
                  <a:pt x="6" y="323"/>
                </a:lnTo>
                <a:lnTo>
                  <a:pt x="4" y="345"/>
                </a:lnTo>
                <a:lnTo>
                  <a:pt x="4" y="345"/>
                </a:lnTo>
                <a:lnTo>
                  <a:pt x="4" y="345"/>
                </a:lnTo>
                <a:lnTo>
                  <a:pt x="4" y="345"/>
                </a:lnTo>
                <a:close/>
                <a:moveTo>
                  <a:pt x="723" y="307"/>
                </a:moveTo>
                <a:lnTo>
                  <a:pt x="723" y="307"/>
                </a:lnTo>
                <a:lnTo>
                  <a:pt x="721" y="305"/>
                </a:lnTo>
                <a:lnTo>
                  <a:pt x="721" y="305"/>
                </a:lnTo>
                <a:lnTo>
                  <a:pt x="717" y="284"/>
                </a:lnTo>
                <a:lnTo>
                  <a:pt x="717" y="284"/>
                </a:lnTo>
                <a:lnTo>
                  <a:pt x="719" y="282"/>
                </a:lnTo>
                <a:lnTo>
                  <a:pt x="719" y="282"/>
                </a:lnTo>
                <a:lnTo>
                  <a:pt x="721" y="284"/>
                </a:lnTo>
                <a:lnTo>
                  <a:pt x="721" y="284"/>
                </a:lnTo>
                <a:lnTo>
                  <a:pt x="725" y="305"/>
                </a:lnTo>
                <a:lnTo>
                  <a:pt x="725" y="305"/>
                </a:lnTo>
                <a:lnTo>
                  <a:pt x="723" y="307"/>
                </a:lnTo>
                <a:lnTo>
                  <a:pt x="723" y="307"/>
                </a:lnTo>
                <a:close/>
                <a:moveTo>
                  <a:pt x="8" y="307"/>
                </a:moveTo>
                <a:lnTo>
                  <a:pt x="8" y="307"/>
                </a:lnTo>
                <a:lnTo>
                  <a:pt x="8" y="307"/>
                </a:lnTo>
                <a:lnTo>
                  <a:pt x="6" y="305"/>
                </a:lnTo>
                <a:lnTo>
                  <a:pt x="6" y="305"/>
                </a:lnTo>
                <a:lnTo>
                  <a:pt x="10" y="284"/>
                </a:lnTo>
                <a:lnTo>
                  <a:pt x="10" y="284"/>
                </a:lnTo>
                <a:lnTo>
                  <a:pt x="12" y="282"/>
                </a:lnTo>
                <a:lnTo>
                  <a:pt x="12" y="282"/>
                </a:lnTo>
                <a:lnTo>
                  <a:pt x="14" y="284"/>
                </a:lnTo>
                <a:lnTo>
                  <a:pt x="14" y="284"/>
                </a:lnTo>
                <a:lnTo>
                  <a:pt x="10" y="305"/>
                </a:lnTo>
                <a:lnTo>
                  <a:pt x="10" y="305"/>
                </a:lnTo>
                <a:lnTo>
                  <a:pt x="8" y="307"/>
                </a:lnTo>
                <a:lnTo>
                  <a:pt x="8" y="307"/>
                </a:lnTo>
                <a:close/>
                <a:moveTo>
                  <a:pt x="715" y="270"/>
                </a:moveTo>
                <a:lnTo>
                  <a:pt x="715" y="270"/>
                </a:lnTo>
                <a:lnTo>
                  <a:pt x="713" y="268"/>
                </a:lnTo>
                <a:lnTo>
                  <a:pt x="713" y="268"/>
                </a:lnTo>
                <a:lnTo>
                  <a:pt x="707" y="246"/>
                </a:lnTo>
                <a:lnTo>
                  <a:pt x="707" y="246"/>
                </a:lnTo>
                <a:lnTo>
                  <a:pt x="707" y="244"/>
                </a:lnTo>
                <a:lnTo>
                  <a:pt x="707" y="244"/>
                </a:lnTo>
                <a:lnTo>
                  <a:pt x="709" y="246"/>
                </a:lnTo>
                <a:lnTo>
                  <a:pt x="709" y="246"/>
                </a:lnTo>
                <a:lnTo>
                  <a:pt x="717" y="266"/>
                </a:lnTo>
                <a:lnTo>
                  <a:pt x="717" y="266"/>
                </a:lnTo>
                <a:lnTo>
                  <a:pt x="715" y="270"/>
                </a:lnTo>
                <a:lnTo>
                  <a:pt x="715" y="270"/>
                </a:lnTo>
                <a:close/>
                <a:moveTo>
                  <a:pt x="16" y="268"/>
                </a:moveTo>
                <a:lnTo>
                  <a:pt x="16" y="268"/>
                </a:lnTo>
                <a:lnTo>
                  <a:pt x="16" y="268"/>
                </a:lnTo>
                <a:lnTo>
                  <a:pt x="14" y="266"/>
                </a:lnTo>
                <a:lnTo>
                  <a:pt x="14" y="266"/>
                </a:lnTo>
                <a:lnTo>
                  <a:pt x="22" y="244"/>
                </a:lnTo>
                <a:lnTo>
                  <a:pt x="22" y="244"/>
                </a:lnTo>
                <a:lnTo>
                  <a:pt x="24" y="244"/>
                </a:lnTo>
                <a:lnTo>
                  <a:pt x="24" y="244"/>
                </a:lnTo>
                <a:lnTo>
                  <a:pt x="24" y="246"/>
                </a:lnTo>
                <a:lnTo>
                  <a:pt x="24" y="246"/>
                </a:lnTo>
                <a:lnTo>
                  <a:pt x="18" y="266"/>
                </a:lnTo>
                <a:lnTo>
                  <a:pt x="18" y="266"/>
                </a:lnTo>
                <a:lnTo>
                  <a:pt x="16" y="268"/>
                </a:lnTo>
                <a:lnTo>
                  <a:pt x="16" y="268"/>
                </a:lnTo>
                <a:close/>
                <a:moveTo>
                  <a:pt x="701" y="232"/>
                </a:moveTo>
                <a:lnTo>
                  <a:pt x="701" y="230"/>
                </a:lnTo>
                <a:lnTo>
                  <a:pt x="701" y="230"/>
                </a:lnTo>
                <a:lnTo>
                  <a:pt x="691" y="210"/>
                </a:lnTo>
                <a:lnTo>
                  <a:pt x="691" y="210"/>
                </a:lnTo>
                <a:lnTo>
                  <a:pt x="693" y="208"/>
                </a:lnTo>
                <a:lnTo>
                  <a:pt x="693" y="208"/>
                </a:lnTo>
                <a:lnTo>
                  <a:pt x="695" y="208"/>
                </a:lnTo>
                <a:lnTo>
                  <a:pt x="695" y="208"/>
                </a:lnTo>
                <a:lnTo>
                  <a:pt x="703" y="228"/>
                </a:lnTo>
                <a:lnTo>
                  <a:pt x="703" y="228"/>
                </a:lnTo>
                <a:lnTo>
                  <a:pt x="703" y="232"/>
                </a:lnTo>
                <a:lnTo>
                  <a:pt x="701" y="232"/>
                </a:lnTo>
                <a:close/>
                <a:moveTo>
                  <a:pt x="30" y="230"/>
                </a:moveTo>
                <a:lnTo>
                  <a:pt x="28" y="230"/>
                </a:lnTo>
                <a:lnTo>
                  <a:pt x="28" y="230"/>
                </a:lnTo>
                <a:lnTo>
                  <a:pt x="28" y="228"/>
                </a:lnTo>
                <a:lnTo>
                  <a:pt x="28" y="228"/>
                </a:lnTo>
                <a:lnTo>
                  <a:pt x="36" y="208"/>
                </a:lnTo>
                <a:lnTo>
                  <a:pt x="36" y="208"/>
                </a:lnTo>
                <a:lnTo>
                  <a:pt x="38" y="206"/>
                </a:lnTo>
                <a:lnTo>
                  <a:pt x="38" y="206"/>
                </a:lnTo>
                <a:lnTo>
                  <a:pt x="40" y="208"/>
                </a:lnTo>
                <a:lnTo>
                  <a:pt x="40" y="208"/>
                </a:lnTo>
                <a:lnTo>
                  <a:pt x="30" y="230"/>
                </a:lnTo>
                <a:lnTo>
                  <a:pt x="30" y="230"/>
                </a:lnTo>
                <a:close/>
                <a:moveTo>
                  <a:pt x="685" y="196"/>
                </a:moveTo>
                <a:lnTo>
                  <a:pt x="683" y="194"/>
                </a:lnTo>
                <a:lnTo>
                  <a:pt x="683" y="194"/>
                </a:lnTo>
                <a:lnTo>
                  <a:pt x="673" y="174"/>
                </a:lnTo>
                <a:lnTo>
                  <a:pt x="673" y="174"/>
                </a:lnTo>
                <a:lnTo>
                  <a:pt x="673" y="172"/>
                </a:lnTo>
                <a:lnTo>
                  <a:pt x="673" y="172"/>
                </a:lnTo>
                <a:lnTo>
                  <a:pt x="675" y="174"/>
                </a:lnTo>
                <a:lnTo>
                  <a:pt x="675" y="174"/>
                </a:lnTo>
                <a:lnTo>
                  <a:pt x="687" y="192"/>
                </a:lnTo>
                <a:lnTo>
                  <a:pt x="687" y="192"/>
                </a:lnTo>
                <a:lnTo>
                  <a:pt x="685" y="194"/>
                </a:lnTo>
                <a:lnTo>
                  <a:pt x="685" y="196"/>
                </a:lnTo>
                <a:close/>
                <a:moveTo>
                  <a:pt x="46" y="194"/>
                </a:moveTo>
                <a:lnTo>
                  <a:pt x="46" y="194"/>
                </a:lnTo>
                <a:lnTo>
                  <a:pt x="46" y="194"/>
                </a:lnTo>
                <a:lnTo>
                  <a:pt x="44" y="192"/>
                </a:lnTo>
                <a:lnTo>
                  <a:pt x="44" y="192"/>
                </a:lnTo>
                <a:lnTo>
                  <a:pt x="56" y="172"/>
                </a:lnTo>
                <a:lnTo>
                  <a:pt x="56" y="172"/>
                </a:lnTo>
                <a:lnTo>
                  <a:pt x="58" y="172"/>
                </a:lnTo>
                <a:lnTo>
                  <a:pt x="58" y="172"/>
                </a:lnTo>
                <a:lnTo>
                  <a:pt x="58" y="174"/>
                </a:lnTo>
                <a:lnTo>
                  <a:pt x="58" y="174"/>
                </a:lnTo>
                <a:lnTo>
                  <a:pt x="48" y="194"/>
                </a:lnTo>
                <a:lnTo>
                  <a:pt x="46" y="194"/>
                </a:lnTo>
                <a:close/>
                <a:moveTo>
                  <a:pt x="665" y="160"/>
                </a:moveTo>
                <a:lnTo>
                  <a:pt x="663" y="160"/>
                </a:lnTo>
                <a:lnTo>
                  <a:pt x="663" y="160"/>
                </a:lnTo>
                <a:lnTo>
                  <a:pt x="649" y="142"/>
                </a:lnTo>
                <a:lnTo>
                  <a:pt x="649" y="142"/>
                </a:lnTo>
                <a:lnTo>
                  <a:pt x="649" y="140"/>
                </a:lnTo>
                <a:lnTo>
                  <a:pt x="649" y="140"/>
                </a:lnTo>
                <a:lnTo>
                  <a:pt x="653" y="140"/>
                </a:lnTo>
                <a:lnTo>
                  <a:pt x="653" y="140"/>
                </a:lnTo>
                <a:lnTo>
                  <a:pt x="665" y="158"/>
                </a:lnTo>
                <a:lnTo>
                  <a:pt x="665" y="158"/>
                </a:lnTo>
                <a:lnTo>
                  <a:pt x="665" y="160"/>
                </a:lnTo>
                <a:lnTo>
                  <a:pt x="665" y="160"/>
                </a:lnTo>
                <a:close/>
                <a:moveTo>
                  <a:pt x="68" y="160"/>
                </a:moveTo>
                <a:lnTo>
                  <a:pt x="66" y="160"/>
                </a:lnTo>
                <a:lnTo>
                  <a:pt x="66" y="160"/>
                </a:lnTo>
                <a:lnTo>
                  <a:pt x="66" y="158"/>
                </a:lnTo>
                <a:lnTo>
                  <a:pt x="66" y="158"/>
                </a:lnTo>
                <a:lnTo>
                  <a:pt x="78" y="140"/>
                </a:lnTo>
                <a:lnTo>
                  <a:pt x="78" y="140"/>
                </a:lnTo>
                <a:lnTo>
                  <a:pt x="82" y="138"/>
                </a:lnTo>
                <a:lnTo>
                  <a:pt x="82" y="138"/>
                </a:lnTo>
                <a:lnTo>
                  <a:pt x="82" y="142"/>
                </a:lnTo>
                <a:lnTo>
                  <a:pt x="82" y="142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639" y="130"/>
                </a:moveTo>
                <a:lnTo>
                  <a:pt x="639" y="128"/>
                </a:lnTo>
                <a:lnTo>
                  <a:pt x="639" y="128"/>
                </a:lnTo>
                <a:lnTo>
                  <a:pt x="623" y="112"/>
                </a:lnTo>
                <a:lnTo>
                  <a:pt x="623" y="110"/>
                </a:lnTo>
                <a:lnTo>
                  <a:pt x="625" y="110"/>
                </a:lnTo>
                <a:lnTo>
                  <a:pt x="625" y="110"/>
                </a:lnTo>
                <a:lnTo>
                  <a:pt x="641" y="126"/>
                </a:lnTo>
                <a:lnTo>
                  <a:pt x="641" y="126"/>
                </a:lnTo>
                <a:lnTo>
                  <a:pt x="641" y="128"/>
                </a:lnTo>
                <a:lnTo>
                  <a:pt x="639" y="130"/>
                </a:lnTo>
                <a:close/>
                <a:moveTo>
                  <a:pt x="92" y="128"/>
                </a:moveTo>
                <a:lnTo>
                  <a:pt x="90" y="128"/>
                </a:lnTo>
                <a:lnTo>
                  <a:pt x="90" y="128"/>
                </a:lnTo>
                <a:lnTo>
                  <a:pt x="90" y="126"/>
                </a:lnTo>
                <a:lnTo>
                  <a:pt x="90" y="126"/>
                </a:lnTo>
                <a:lnTo>
                  <a:pt x="106" y="108"/>
                </a:lnTo>
                <a:lnTo>
                  <a:pt x="108" y="108"/>
                </a:lnTo>
                <a:lnTo>
                  <a:pt x="108" y="112"/>
                </a:lnTo>
                <a:lnTo>
                  <a:pt x="108" y="112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611" y="100"/>
                </a:moveTo>
                <a:lnTo>
                  <a:pt x="611" y="100"/>
                </a:lnTo>
                <a:lnTo>
                  <a:pt x="611" y="100"/>
                </a:lnTo>
                <a:lnTo>
                  <a:pt x="595" y="86"/>
                </a:lnTo>
                <a:lnTo>
                  <a:pt x="595" y="86"/>
                </a:lnTo>
                <a:lnTo>
                  <a:pt x="593" y="82"/>
                </a:lnTo>
                <a:lnTo>
                  <a:pt x="593" y="82"/>
                </a:lnTo>
                <a:lnTo>
                  <a:pt x="597" y="82"/>
                </a:lnTo>
                <a:lnTo>
                  <a:pt x="597" y="82"/>
                </a:lnTo>
                <a:lnTo>
                  <a:pt x="613" y="98"/>
                </a:lnTo>
                <a:lnTo>
                  <a:pt x="613" y="98"/>
                </a:lnTo>
                <a:lnTo>
                  <a:pt x="613" y="100"/>
                </a:lnTo>
                <a:lnTo>
                  <a:pt x="611" y="100"/>
                </a:lnTo>
                <a:close/>
                <a:moveTo>
                  <a:pt x="120" y="100"/>
                </a:moveTo>
                <a:lnTo>
                  <a:pt x="118" y="100"/>
                </a:lnTo>
                <a:lnTo>
                  <a:pt x="118" y="100"/>
                </a:lnTo>
                <a:lnTo>
                  <a:pt x="118" y="96"/>
                </a:lnTo>
                <a:lnTo>
                  <a:pt x="118" y="96"/>
                </a:lnTo>
                <a:lnTo>
                  <a:pt x="136" y="82"/>
                </a:lnTo>
                <a:lnTo>
                  <a:pt x="136" y="82"/>
                </a:lnTo>
                <a:lnTo>
                  <a:pt x="138" y="82"/>
                </a:lnTo>
                <a:lnTo>
                  <a:pt x="138" y="82"/>
                </a:lnTo>
                <a:lnTo>
                  <a:pt x="138" y="84"/>
                </a:lnTo>
                <a:lnTo>
                  <a:pt x="138" y="84"/>
                </a:lnTo>
                <a:lnTo>
                  <a:pt x="120" y="100"/>
                </a:lnTo>
                <a:lnTo>
                  <a:pt x="120" y="100"/>
                </a:lnTo>
                <a:close/>
                <a:moveTo>
                  <a:pt x="581" y="74"/>
                </a:moveTo>
                <a:lnTo>
                  <a:pt x="581" y="74"/>
                </a:lnTo>
                <a:lnTo>
                  <a:pt x="581" y="74"/>
                </a:lnTo>
                <a:lnTo>
                  <a:pt x="561" y="62"/>
                </a:lnTo>
                <a:lnTo>
                  <a:pt x="561" y="62"/>
                </a:lnTo>
                <a:lnTo>
                  <a:pt x="561" y="60"/>
                </a:lnTo>
                <a:lnTo>
                  <a:pt x="561" y="60"/>
                </a:lnTo>
                <a:lnTo>
                  <a:pt x="563" y="58"/>
                </a:lnTo>
                <a:lnTo>
                  <a:pt x="563" y="58"/>
                </a:lnTo>
                <a:lnTo>
                  <a:pt x="583" y="72"/>
                </a:lnTo>
                <a:lnTo>
                  <a:pt x="583" y="72"/>
                </a:lnTo>
                <a:lnTo>
                  <a:pt x="583" y="74"/>
                </a:lnTo>
                <a:lnTo>
                  <a:pt x="581" y="74"/>
                </a:lnTo>
                <a:close/>
                <a:moveTo>
                  <a:pt x="150" y="74"/>
                </a:moveTo>
                <a:lnTo>
                  <a:pt x="148" y="74"/>
                </a:lnTo>
                <a:lnTo>
                  <a:pt x="148" y="74"/>
                </a:lnTo>
                <a:lnTo>
                  <a:pt x="150" y="70"/>
                </a:lnTo>
                <a:lnTo>
                  <a:pt x="150" y="70"/>
                </a:lnTo>
                <a:lnTo>
                  <a:pt x="168" y="58"/>
                </a:lnTo>
                <a:lnTo>
                  <a:pt x="168" y="58"/>
                </a:lnTo>
                <a:lnTo>
                  <a:pt x="170" y="58"/>
                </a:lnTo>
                <a:lnTo>
                  <a:pt x="170" y="58"/>
                </a:lnTo>
                <a:lnTo>
                  <a:pt x="170" y="62"/>
                </a:lnTo>
                <a:lnTo>
                  <a:pt x="170" y="62"/>
                </a:lnTo>
                <a:lnTo>
                  <a:pt x="152" y="74"/>
                </a:lnTo>
                <a:lnTo>
                  <a:pt x="150" y="74"/>
                </a:lnTo>
                <a:close/>
                <a:moveTo>
                  <a:pt x="547" y="52"/>
                </a:moveTo>
                <a:lnTo>
                  <a:pt x="547" y="52"/>
                </a:lnTo>
                <a:lnTo>
                  <a:pt x="547" y="52"/>
                </a:lnTo>
                <a:lnTo>
                  <a:pt x="527" y="42"/>
                </a:lnTo>
                <a:lnTo>
                  <a:pt x="527" y="42"/>
                </a:lnTo>
                <a:lnTo>
                  <a:pt x="527" y="40"/>
                </a:lnTo>
                <a:lnTo>
                  <a:pt x="527" y="40"/>
                </a:lnTo>
                <a:lnTo>
                  <a:pt x="529" y="38"/>
                </a:lnTo>
                <a:lnTo>
                  <a:pt x="529" y="38"/>
                </a:lnTo>
                <a:lnTo>
                  <a:pt x="549" y="50"/>
                </a:lnTo>
                <a:lnTo>
                  <a:pt x="549" y="50"/>
                </a:lnTo>
                <a:lnTo>
                  <a:pt x="549" y="52"/>
                </a:lnTo>
                <a:lnTo>
                  <a:pt x="547" y="52"/>
                </a:lnTo>
                <a:close/>
                <a:moveTo>
                  <a:pt x="184" y="52"/>
                </a:moveTo>
                <a:lnTo>
                  <a:pt x="182" y="52"/>
                </a:lnTo>
                <a:lnTo>
                  <a:pt x="182" y="52"/>
                </a:lnTo>
                <a:lnTo>
                  <a:pt x="182" y="48"/>
                </a:lnTo>
                <a:lnTo>
                  <a:pt x="182" y="48"/>
                </a:lnTo>
                <a:lnTo>
                  <a:pt x="202" y="38"/>
                </a:lnTo>
                <a:lnTo>
                  <a:pt x="202" y="38"/>
                </a:lnTo>
                <a:lnTo>
                  <a:pt x="204" y="40"/>
                </a:lnTo>
                <a:lnTo>
                  <a:pt x="204" y="40"/>
                </a:lnTo>
                <a:lnTo>
                  <a:pt x="204" y="42"/>
                </a:lnTo>
                <a:lnTo>
                  <a:pt x="204" y="42"/>
                </a:lnTo>
                <a:lnTo>
                  <a:pt x="184" y="52"/>
                </a:lnTo>
                <a:lnTo>
                  <a:pt x="184" y="52"/>
                </a:lnTo>
                <a:close/>
                <a:moveTo>
                  <a:pt x="513" y="34"/>
                </a:moveTo>
                <a:lnTo>
                  <a:pt x="511" y="34"/>
                </a:lnTo>
                <a:lnTo>
                  <a:pt x="511" y="34"/>
                </a:lnTo>
                <a:lnTo>
                  <a:pt x="491" y="26"/>
                </a:lnTo>
                <a:lnTo>
                  <a:pt x="491" y="26"/>
                </a:lnTo>
                <a:lnTo>
                  <a:pt x="489" y="24"/>
                </a:lnTo>
                <a:lnTo>
                  <a:pt x="489" y="24"/>
                </a:lnTo>
                <a:lnTo>
                  <a:pt x="493" y="22"/>
                </a:lnTo>
                <a:lnTo>
                  <a:pt x="493" y="22"/>
                </a:lnTo>
                <a:lnTo>
                  <a:pt x="513" y="32"/>
                </a:lnTo>
                <a:lnTo>
                  <a:pt x="513" y="32"/>
                </a:lnTo>
                <a:lnTo>
                  <a:pt x="513" y="34"/>
                </a:lnTo>
                <a:lnTo>
                  <a:pt x="513" y="34"/>
                </a:lnTo>
                <a:close/>
                <a:moveTo>
                  <a:pt x="220" y="34"/>
                </a:moveTo>
                <a:lnTo>
                  <a:pt x="218" y="34"/>
                </a:lnTo>
                <a:lnTo>
                  <a:pt x="218" y="34"/>
                </a:lnTo>
                <a:lnTo>
                  <a:pt x="218" y="30"/>
                </a:lnTo>
                <a:lnTo>
                  <a:pt x="218" y="30"/>
                </a:lnTo>
                <a:lnTo>
                  <a:pt x="240" y="22"/>
                </a:lnTo>
                <a:lnTo>
                  <a:pt x="240" y="22"/>
                </a:lnTo>
                <a:lnTo>
                  <a:pt x="242" y="24"/>
                </a:lnTo>
                <a:lnTo>
                  <a:pt x="242" y="24"/>
                </a:lnTo>
                <a:lnTo>
                  <a:pt x="240" y="26"/>
                </a:lnTo>
                <a:lnTo>
                  <a:pt x="240" y="26"/>
                </a:lnTo>
                <a:lnTo>
                  <a:pt x="220" y="34"/>
                </a:lnTo>
                <a:lnTo>
                  <a:pt x="220" y="34"/>
                </a:lnTo>
                <a:close/>
                <a:moveTo>
                  <a:pt x="475" y="20"/>
                </a:moveTo>
                <a:lnTo>
                  <a:pt x="475" y="20"/>
                </a:lnTo>
                <a:lnTo>
                  <a:pt x="475" y="20"/>
                </a:lnTo>
                <a:lnTo>
                  <a:pt x="453" y="14"/>
                </a:lnTo>
                <a:lnTo>
                  <a:pt x="453" y="14"/>
                </a:lnTo>
                <a:lnTo>
                  <a:pt x="451" y="12"/>
                </a:lnTo>
                <a:lnTo>
                  <a:pt x="451" y="12"/>
                </a:lnTo>
                <a:lnTo>
                  <a:pt x="453" y="10"/>
                </a:lnTo>
                <a:lnTo>
                  <a:pt x="453" y="10"/>
                </a:lnTo>
                <a:lnTo>
                  <a:pt x="475" y="16"/>
                </a:lnTo>
                <a:lnTo>
                  <a:pt x="475" y="16"/>
                </a:lnTo>
                <a:lnTo>
                  <a:pt x="477" y="20"/>
                </a:lnTo>
                <a:lnTo>
                  <a:pt x="477" y="20"/>
                </a:lnTo>
                <a:lnTo>
                  <a:pt x="475" y="20"/>
                </a:lnTo>
                <a:lnTo>
                  <a:pt x="475" y="20"/>
                </a:lnTo>
                <a:close/>
                <a:moveTo>
                  <a:pt x="256" y="20"/>
                </a:moveTo>
                <a:lnTo>
                  <a:pt x="256" y="20"/>
                </a:lnTo>
                <a:lnTo>
                  <a:pt x="256" y="18"/>
                </a:lnTo>
                <a:lnTo>
                  <a:pt x="256" y="18"/>
                </a:lnTo>
                <a:lnTo>
                  <a:pt x="256" y="16"/>
                </a:lnTo>
                <a:lnTo>
                  <a:pt x="256" y="16"/>
                </a:lnTo>
                <a:lnTo>
                  <a:pt x="278" y="10"/>
                </a:lnTo>
                <a:lnTo>
                  <a:pt x="278" y="10"/>
                </a:lnTo>
                <a:lnTo>
                  <a:pt x="280" y="12"/>
                </a:lnTo>
                <a:lnTo>
                  <a:pt x="280" y="12"/>
                </a:lnTo>
                <a:lnTo>
                  <a:pt x="278" y="14"/>
                </a:lnTo>
                <a:lnTo>
                  <a:pt x="278" y="14"/>
                </a:lnTo>
                <a:lnTo>
                  <a:pt x="258" y="20"/>
                </a:lnTo>
                <a:lnTo>
                  <a:pt x="256" y="20"/>
                </a:lnTo>
                <a:close/>
                <a:moveTo>
                  <a:pt x="435" y="10"/>
                </a:moveTo>
                <a:lnTo>
                  <a:pt x="435" y="10"/>
                </a:lnTo>
                <a:lnTo>
                  <a:pt x="435" y="10"/>
                </a:lnTo>
                <a:lnTo>
                  <a:pt x="413" y="6"/>
                </a:lnTo>
                <a:lnTo>
                  <a:pt x="413" y="6"/>
                </a:lnTo>
                <a:lnTo>
                  <a:pt x="413" y="4"/>
                </a:lnTo>
                <a:lnTo>
                  <a:pt x="413" y="4"/>
                </a:lnTo>
                <a:lnTo>
                  <a:pt x="415" y="4"/>
                </a:lnTo>
                <a:lnTo>
                  <a:pt x="415" y="4"/>
                </a:lnTo>
                <a:lnTo>
                  <a:pt x="437" y="6"/>
                </a:lnTo>
                <a:lnTo>
                  <a:pt x="437" y="6"/>
                </a:lnTo>
                <a:lnTo>
                  <a:pt x="437" y="8"/>
                </a:lnTo>
                <a:lnTo>
                  <a:pt x="437" y="8"/>
                </a:lnTo>
                <a:lnTo>
                  <a:pt x="435" y="10"/>
                </a:lnTo>
                <a:lnTo>
                  <a:pt x="435" y="10"/>
                </a:lnTo>
                <a:close/>
                <a:moveTo>
                  <a:pt x="296" y="10"/>
                </a:moveTo>
                <a:lnTo>
                  <a:pt x="296" y="10"/>
                </a:lnTo>
                <a:lnTo>
                  <a:pt x="294" y="8"/>
                </a:lnTo>
                <a:lnTo>
                  <a:pt x="294" y="8"/>
                </a:lnTo>
                <a:lnTo>
                  <a:pt x="296" y="6"/>
                </a:lnTo>
                <a:lnTo>
                  <a:pt x="296" y="6"/>
                </a:lnTo>
                <a:lnTo>
                  <a:pt x="318" y="4"/>
                </a:lnTo>
                <a:lnTo>
                  <a:pt x="318" y="4"/>
                </a:lnTo>
                <a:lnTo>
                  <a:pt x="320" y="4"/>
                </a:lnTo>
                <a:lnTo>
                  <a:pt x="320" y="4"/>
                </a:lnTo>
                <a:lnTo>
                  <a:pt x="318" y="6"/>
                </a:lnTo>
                <a:lnTo>
                  <a:pt x="318" y="6"/>
                </a:lnTo>
                <a:lnTo>
                  <a:pt x="296" y="10"/>
                </a:lnTo>
                <a:lnTo>
                  <a:pt x="296" y="10"/>
                </a:lnTo>
                <a:close/>
                <a:moveTo>
                  <a:pt x="397" y="4"/>
                </a:moveTo>
                <a:lnTo>
                  <a:pt x="397" y="4"/>
                </a:lnTo>
                <a:lnTo>
                  <a:pt x="397" y="4"/>
                </a:lnTo>
                <a:lnTo>
                  <a:pt x="375" y="4"/>
                </a:lnTo>
                <a:lnTo>
                  <a:pt x="375" y="4"/>
                </a:lnTo>
                <a:lnTo>
                  <a:pt x="373" y="2"/>
                </a:lnTo>
                <a:lnTo>
                  <a:pt x="373" y="2"/>
                </a:lnTo>
                <a:lnTo>
                  <a:pt x="375" y="0"/>
                </a:lnTo>
                <a:lnTo>
                  <a:pt x="375" y="0"/>
                </a:lnTo>
                <a:lnTo>
                  <a:pt x="397" y="2"/>
                </a:lnTo>
                <a:lnTo>
                  <a:pt x="397" y="2"/>
                </a:lnTo>
                <a:lnTo>
                  <a:pt x="399" y="4"/>
                </a:lnTo>
                <a:lnTo>
                  <a:pt x="399" y="4"/>
                </a:lnTo>
                <a:lnTo>
                  <a:pt x="397" y="4"/>
                </a:lnTo>
                <a:lnTo>
                  <a:pt x="397" y="4"/>
                </a:lnTo>
                <a:close/>
                <a:moveTo>
                  <a:pt x="336" y="4"/>
                </a:moveTo>
                <a:lnTo>
                  <a:pt x="336" y="4"/>
                </a:lnTo>
                <a:lnTo>
                  <a:pt x="334" y="4"/>
                </a:lnTo>
                <a:lnTo>
                  <a:pt x="334" y="4"/>
                </a:lnTo>
                <a:lnTo>
                  <a:pt x="334" y="2"/>
                </a:lnTo>
                <a:lnTo>
                  <a:pt x="334" y="2"/>
                </a:lnTo>
                <a:lnTo>
                  <a:pt x="358" y="0"/>
                </a:lnTo>
                <a:lnTo>
                  <a:pt x="358" y="0"/>
                </a:lnTo>
                <a:lnTo>
                  <a:pt x="360" y="2"/>
                </a:lnTo>
                <a:lnTo>
                  <a:pt x="360" y="2"/>
                </a:lnTo>
                <a:lnTo>
                  <a:pt x="358" y="4"/>
                </a:lnTo>
                <a:lnTo>
                  <a:pt x="358" y="4"/>
                </a:lnTo>
                <a:lnTo>
                  <a:pt x="336" y="4"/>
                </a:lnTo>
                <a:lnTo>
                  <a:pt x="336" y="4"/>
                </a:lnTo>
                <a:close/>
              </a:path>
            </a:pathLst>
          </a:custGeom>
          <a:solidFill>
            <a:srgbClr val="F7E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685" name="テキスト ボックス 54684"/>
          <p:cNvSpPr txBox="1"/>
          <p:nvPr/>
        </p:nvSpPr>
        <p:spPr>
          <a:xfrm>
            <a:off x="568983" y="878431"/>
            <a:ext cx="8226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11:00</a:t>
            </a:r>
            <a:r>
              <a:rPr kumimoji="1" lang="ja-JP" altLang="en-US" sz="900" dirty="0">
                <a:solidFill>
                  <a:schemeClr val="bg1"/>
                </a:solidFill>
              </a:rPr>
              <a:t>～</a:t>
            </a:r>
            <a:r>
              <a:rPr kumimoji="1" lang="en-US" altLang="ja-JP" sz="900" dirty="0">
                <a:solidFill>
                  <a:schemeClr val="bg1"/>
                </a:solidFill>
              </a:rPr>
              <a:t>14:00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54701" name="正方形/長方形 54700"/>
          <p:cNvSpPr/>
          <p:nvPr/>
        </p:nvSpPr>
        <p:spPr>
          <a:xfrm>
            <a:off x="-1" y="9375239"/>
            <a:ext cx="7775575" cy="1532474"/>
          </a:xfrm>
          <a:prstGeom prst="rect">
            <a:avLst/>
          </a:prstGeom>
          <a:pattFill prst="narHorz">
            <a:fgClr>
              <a:srgbClr val="9E7800"/>
            </a:fgClr>
            <a:bgClr>
              <a:srgbClr val="6633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98" name="正方形/長方形 54697"/>
          <p:cNvSpPr/>
          <p:nvPr/>
        </p:nvSpPr>
        <p:spPr>
          <a:xfrm>
            <a:off x="2306927" y="9719428"/>
            <a:ext cx="26541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小樽市花園４丁目７番５号</a:t>
            </a:r>
            <a:endParaRPr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TEL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0134-64-7062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FAX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0134-64-7063</a:t>
            </a:r>
          </a:p>
          <a:p>
            <a:endParaRPr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sz="1100" b="1" dirty="0">
              <a:solidFill>
                <a:schemeClr val="bg1"/>
              </a:solidFill>
              <a:latin typeface="+mn-ea"/>
            </a:endParaRPr>
          </a:p>
          <a:p>
            <a:endParaRPr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699" name="正方形/長方形 54698"/>
          <p:cNvSpPr/>
          <p:nvPr/>
        </p:nvSpPr>
        <p:spPr>
          <a:xfrm>
            <a:off x="2315439" y="10134381"/>
            <a:ext cx="251398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【販売時間】　平日の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13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00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～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17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00</a:t>
            </a:r>
          </a:p>
          <a:p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　　　　　　　　　土日祝日はお休みです</a:t>
            </a:r>
            <a:endParaRPr lang="en-US" altLang="ja-JP" sz="1100" b="1" dirty="0">
              <a:solidFill>
                <a:schemeClr val="bg1"/>
              </a:solidFill>
              <a:latin typeface="+mn-ea"/>
            </a:endParaRPr>
          </a:p>
          <a:p>
            <a:endParaRPr lang="en-US" altLang="ja-JP" sz="1100" b="1" dirty="0">
              <a:solidFill>
                <a:schemeClr val="bg1"/>
              </a:solidFill>
              <a:latin typeface="+mn-ea"/>
            </a:endParaRPr>
          </a:p>
          <a:p>
            <a:endParaRPr lang="en-US" altLang="ja-JP" sz="1100" b="1" dirty="0">
              <a:solidFill>
                <a:schemeClr val="bg1"/>
              </a:solidFill>
              <a:latin typeface="+mn-ea"/>
            </a:endParaRPr>
          </a:p>
          <a:p>
            <a:endParaRPr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700" name="正方形/長方形 54699"/>
          <p:cNvSpPr/>
          <p:nvPr/>
        </p:nvSpPr>
        <p:spPr>
          <a:xfrm>
            <a:off x="2259491" y="9445763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おたる味噌工房 花園店</a:t>
            </a:r>
          </a:p>
        </p:txBody>
      </p:sp>
      <p:sp>
        <p:nvSpPr>
          <p:cNvPr id="54705" name="正方形/長方形 54704"/>
          <p:cNvSpPr/>
          <p:nvPr/>
        </p:nvSpPr>
        <p:spPr>
          <a:xfrm>
            <a:off x="288896" y="3705806"/>
            <a:ext cx="2197134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お得な袋入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大（１ｋｇ）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750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ｇ）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600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1000" dirty="0">
              <a:solidFill>
                <a:srgbClr val="CC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00" dirty="0">
              <a:solidFill>
                <a:srgbClr val="CC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54" name="AutoShape 47347"/>
          <p:cNvSpPr>
            <a:spLocks noChangeAspect="1" noChangeArrowheads="1" noTextEdit="1"/>
          </p:cNvSpPr>
          <p:nvPr/>
        </p:nvSpPr>
        <p:spPr bwMode="auto">
          <a:xfrm>
            <a:off x="-8075116" y="-77992"/>
            <a:ext cx="7793675" cy="109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D0B80F-92D2-4312-A5DA-96CE0236DDF0}"/>
              </a:ext>
            </a:extLst>
          </p:cNvPr>
          <p:cNvSpPr txBox="1"/>
          <p:nvPr/>
        </p:nvSpPr>
        <p:spPr>
          <a:xfrm>
            <a:off x="1074820" y="786210"/>
            <a:ext cx="66470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おたる手前味噌 商品ご案内</a:t>
            </a:r>
            <a:endParaRPr kumimoji="1" lang="ja-JP" altLang="en-US" sz="3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141273-7921-4644-995D-B9D12DFEF4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3" y="543766"/>
            <a:ext cx="941294" cy="94129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0191C60-74C6-436B-A1DF-B7F139526C45}"/>
              </a:ext>
            </a:extLst>
          </p:cNvPr>
          <p:cNvSpPr/>
          <p:nvPr/>
        </p:nvSpPr>
        <p:spPr>
          <a:xfrm>
            <a:off x="659182" y="8633802"/>
            <a:ext cx="5059733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５月～１０月は別途クール料金　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円（税込み）かかります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金額は５㎏までの料金です　５㎏以上の配送をご希望の方は別途ご相談ください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0F6046-9A84-4E61-BA01-2EEB65BE171C}"/>
              </a:ext>
            </a:extLst>
          </p:cNvPr>
          <p:cNvSpPr/>
          <p:nvPr/>
        </p:nvSpPr>
        <p:spPr>
          <a:xfrm>
            <a:off x="516534" y="7471832"/>
            <a:ext cx="3580786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配送料金（税込み）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BB7913E-1192-4A92-93BD-4D786E6C5A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52" y="5296174"/>
            <a:ext cx="1546467" cy="1159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DA03898-90F6-4C83-8D39-DE603FEEDB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r="23517"/>
          <a:stretch/>
        </p:blipFill>
        <p:spPr>
          <a:xfrm rot="5400000">
            <a:off x="573777" y="9088056"/>
            <a:ext cx="1318368" cy="18881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1A92371-FA98-4062-A0BF-75D47345B8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59793" y="2233623"/>
            <a:ext cx="1984238" cy="14881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FA3003E-9E1D-4C13-8A01-759D644393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03" y="2246302"/>
            <a:ext cx="1982421" cy="14868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0B3CE56-7863-43DB-A1EB-A403E0F2B4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45" y="2230969"/>
            <a:ext cx="1971190" cy="1478393"/>
          </a:xfrm>
          <a:prstGeom prst="rect">
            <a:avLst/>
          </a:prstGeom>
        </p:spPr>
      </p:pic>
      <p:sp>
        <p:nvSpPr>
          <p:cNvPr id="2805" name="正方形/長方形 2804">
            <a:extLst>
              <a:ext uri="{FF2B5EF4-FFF2-40B4-BE49-F238E27FC236}">
                <a16:creationId xmlns:a16="http://schemas.microsoft.com/office/drawing/2014/main" id="{90BE0F0E-4D0D-4233-A882-BB701923FF52}"/>
              </a:ext>
            </a:extLst>
          </p:cNvPr>
          <p:cNvSpPr/>
          <p:nvPr/>
        </p:nvSpPr>
        <p:spPr>
          <a:xfrm>
            <a:off x="2926066" y="3725004"/>
            <a:ext cx="2197134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使いやすいカップ入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ｇ）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ｇ）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600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1000" dirty="0">
              <a:solidFill>
                <a:srgbClr val="CC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00" dirty="0">
              <a:solidFill>
                <a:srgbClr val="CC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10" name="正方形/長方形 2809">
            <a:extLst>
              <a:ext uri="{FF2B5EF4-FFF2-40B4-BE49-F238E27FC236}">
                <a16:creationId xmlns:a16="http://schemas.microsoft.com/office/drawing/2014/main" id="{32EFFB42-3063-4841-82DD-5AD18CCC818B}"/>
              </a:ext>
            </a:extLst>
          </p:cNvPr>
          <p:cNvSpPr/>
          <p:nvPr/>
        </p:nvSpPr>
        <p:spPr>
          <a:xfrm>
            <a:off x="5500133" y="3765526"/>
            <a:ext cx="219713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贈り物などに化粧箱入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（１㎏袋入り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２個）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1700</a:t>
            </a:r>
            <a:endParaRPr lang="en-US" altLang="ja-JP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地方発送致します（送料別途）</a:t>
            </a:r>
            <a:endParaRPr lang="en-US" altLang="ja-JP" sz="1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00" dirty="0">
              <a:solidFill>
                <a:srgbClr val="CC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11" name="正方形/長方形 2810">
            <a:extLst>
              <a:ext uri="{FF2B5EF4-FFF2-40B4-BE49-F238E27FC236}">
                <a16:creationId xmlns:a16="http://schemas.microsoft.com/office/drawing/2014/main" id="{5DA3A67E-A5A1-4AD4-A10C-9D1EFA6403B4}"/>
              </a:ext>
            </a:extLst>
          </p:cNvPr>
          <p:cNvSpPr/>
          <p:nvPr/>
        </p:nvSpPr>
        <p:spPr>
          <a:xfrm>
            <a:off x="464335" y="5256014"/>
            <a:ext cx="5752829" cy="181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当店の味噌は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道産大豆使用　米糀は道産米で自家製造しています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１０ヵ月以上かけて自然に熟成させているので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糀の甘味がよく引き出ています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添加物・保存料なし　加熱処理なし　生きたままの生味噌です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5">
            <a:extLst>
              <a:ext uri="{FF2B5EF4-FFF2-40B4-BE49-F238E27FC236}">
                <a16:creationId xmlns:a16="http://schemas.microsoft.com/office/drawing/2014/main" id="{7B5A9880-06B2-42EC-BDAC-93FD1BB56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35628"/>
              </p:ext>
            </p:extLst>
          </p:nvPr>
        </p:nvGraphicFramePr>
        <p:xfrm>
          <a:off x="621553" y="7829780"/>
          <a:ext cx="65165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656">
                  <a:extLst>
                    <a:ext uri="{9D8B030D-6E8A-4147-A177-3AD203B41FA5}">
                      <a16:colId xmlns:a16="http://schemas.microsoft.com/office/drawing/2014/main" val="2332623602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4256043974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2751060840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807040776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797215424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3707201450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4163464023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2043101459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1277219186"/>
                    </a:ext>
                  </a:extLst>
                </a:gridCol>
                <a:gridCol w="651656">
                  <a:extLst>
                    <a:ext uri="{9D8B030D-6E8A-4147-A177-3AD203B41FA5}">
                      <a16:colId xmlns:a16="http://schemas.microsoft.com/office/drawing/2014/main" val="4243926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北海道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北東北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南東北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関東</a:t>
                      </a:r>
                      <a:endParaRPr kumimoji="1" lang="en-US" altLang="ja-JP" sz="900" dirty="0"/>
                    </a:p>
                    <a:p>
                      <a:pPr algn="ctr"/>
                      <a:r>
                        <a:rPr kumimoji="1" lang="ja-JP" altLang="en-US" sz="900" dirty="0"/>
                        <a:t>信越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北陸</a:t>
                      </a:r>
                      <a:endParaRPr kumimoji="1" lang="en-US" altLang="ja-JP" sz="900" dirty="0"/>
                    </a:p>
                    <a:p>
                      <a:pPr algn="ctr"/>
                      <a:r>
                        <a:rPr kumimoji="1" lang="ja-JP" altLang="en-US" sz="900" dirty="0"/>
                        <a:t>中部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関西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中国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四国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九州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沖縄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60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６００円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７１０円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８２０円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９３０円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１０４０円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１２６０円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１３７０円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１４８０円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１５９０円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２５８０円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380871"/>
                  </a:ext>
                </a:extLst>
              </a:tr>
            </a:tbl>
          </a:graphicData>
        </a:graphic>
      </p:graphicFrame>
      <p:sp>
        <p:nvSpPr>
          <p:cNvPr id="2792" name="正方形/長方形 2791">
            <a:extLst>
              <a:ext uri="{FF2B5EF4-FFF2-40B4-BE49-F238E27FC236}">
                <a16:creationId xmlns:a16="http://schemas.microsoft.com/office/drawing/2014/main" id="{58D8DE42-1428-444B-B3E5-951D9E53D157}"/>
              </a:ext>
            </a:extLst>
          </p:cNvPr>
          <p:cNvSpPr/>
          <p:nvPr/>
        </p:nvSpPr>
        <p:spPr>
          <a:xfrm>
            <a:off x="475163" y="6766013"/>
            <a:ext cx="5059733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　駅なかマートタルシェ　小樽消費者協会でも販売しています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97B1C9-B481-4AC9-8D68-0A5F49CD1E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72" y="9502733"/>
            <a:ext cx="743060" cy="743060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77E8745E-A35D-4225-B07D-AE0266C2EB43}"/>
              </a:ext>
            </a:extLst>
          </p:cNvPr>
          <p:cNvSpPr/>
          <p:nvPr/>
        </p:nvSpPr>
        <p:spPr>
          <a:xfrm>
            <a:off x="5027967" y="9427060"/>
            <a:ext cx="1193402" cy="849904"/>
          </a:xfrm>
          <a:prstGeom prst="wedgeRoundRectCallout">
            <a:avLst>
              <a:gd name="adj1" fmla="val 72390"/>
              <a:gd name="adj2" fmla="val 24120"/>
              <a:gd name="adj3" fmla="val 16667"/>
            </a:avLst>
          </a:prstGeom>
          <a:pattFill prst="pct20">
            <a:fgClr>
              <a:srgbClr val="FFFF00"/>
            </a:fgClr>
            <a:bgClr>
              <a:srgbClr val="FFC000"/>
            </a:bgClr>
          </a:patt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rgbClr val="663300"/>
                </a:solidFill>
              </a:rPr>
              <a:t>ホームページで在庫の状況をお知らせしています</a:t>
            </a:r>
            <a:endParaRPr kumimoji="1" lang="en-US" altLang="ja-JP" sz="1100" b="1" dirty="0">
              <a:solidFill>
                <a:srgbClr val="663300"/>
              </a:solidFill>
            </a:endParaRPr>
          </a:p>
        </p:txBody>
      </p:sp>
      <p:sp>
        <p:nvSpPr>
          <p:cNvPr id="2796" name="正方形/長方形 2795">
            <a:extLst>
              <a:ext uri="{FF2B5EF4-FFF2-40B4-BE49-F238E27FC236}">
                <a16:creationId xmlns:a16="http://schemas.microsoft.com/office/drawing/2014/main" id="{5A33A2D4-19E9-483B-8882-7B2A41D75890}"/>
              </a:ext>
            </a:extLst>
          </p:cNvPr>
          <p:cNvSpPr/>
          <p:nvPr/>
        </p:nvSpPr>
        <p:spPr>
          <a:xfrm>
            <a:off x="5230922" y="10289949"/>
            <a:ext cx="2143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https://easel-otaru.com</a:t>
            </a:r>
          </a:p>
        </p:txBody>
      </p:sp>
      <p:sp>
        <p:nvSpPr>
          <p:cNvPr id="2797" name="四角形: 角を丸くする 2796">
            <a:extLst>
              <a:ext uri="{FF2B5EF4-FFF2-40B4-BE49-F238E27FC236}">
                <a16:creationId xmlns:a16="http://schemas.microsoft.com/office/drawing/2014/main" id="{8EC317FF-B7C1-4DE6-A2A4-29AAB8220942}"/>
              </a:ext>
            </a:extLst>
          </p:cNvPr>
          <p:cNvSpPr/>
          <p:nvPr/>
        </p:nvSpPr>
        <p:spPr>
          <a:xfrm rot="1788204">
            <a:off x="6074511" y="5355324"/>
            <a:ext cx="941644" cy="1242952"/>
          </a:xfrm>
          <a:prstGeom prst="roundRect">
            <a:avLst/>
          </a:prstGeom>
          <a:pattFill prst="pct60">
            <a:fgClr>
              <a:srgbClr val="FFFF00"/>
            </a:fgClr>
            <a:bgClr>
              <a:srgbClr val="FFC000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95" name="図 2794">
            <a:extLst>
              <a:ext uri="{FF2B5EF4-FFF2-40B4-BE49-F238E27FC236}">
                <a16:creationId xmlns:a16="http://schemas.microsoft.com/office/drawing/2014/main" id="{DD6B2C34-669A-49C1-9DD2-D92DC8C1560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672" b="89947" l="9970" r="89980">
                        <a14:foregroundMark x1="47321" y1="10913" x2="47321" y2="10913"/>
                        <a14:foregroundMark x1="37897" y1="27579" x2="37897" y2="27579"/>
                        <a14:foregroundMark x1="36905" y1="40146" x2="36905" y2="40146"/>
                        <a14:foregroundMark x1="39335" y1="57407" x2="39335" y2="57407"/>
                        <a14:foregroundMark x1="50198" y1="7672" x2="50198" y2="7672"/>
                        <a14:foregroundMark x1="36657" y1="47288" x2="36657" y2="4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55" r="25915"/>
          <a:stretch/>
        </p:blipFill>
        <p:spPr>
          <a:xfrm rot="1890301">
            <a:off x="6172409" y="5376507"/>
            <a:ext cx="740419" cy="1151366"/>
          </a:xfrm>
          <a:prstGeom prst="rect">
            <a:avLst/>
          </a:prstGeom>
        </p:spPr>
      </p:pic>
      <p:sp>
        <p:nvSpPr>
          <p:cNvPr id="2799" name="正方形/長方形 2798">
            <a:extLst>
              <a:ext uri="{FF2B5EF4-FFF2-40B4-BE49-F238E27FC236}">
                <a16:creationId xmlns:a16="http://schemas.microsoft.com/office/drawing/2014/main" id="{68E84062-349F-43D6-808E-F495D3EDDB84}"/>
              </a:ext>
            </a:extLst>
          </p:cNvPr>
          <p:cNvSpPr/>
          <p:nvPr/>
        </p:nvSpPr>
        <p:spPr>
          <a:xfrm>
            <a:off x="5897799" y="6778796"/>
            <a:ext cx="2197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塩こうじも販売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してます！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rgbClr val="CC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363447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pptx" id="{036F2B2B-D3ED-4387-A5D2-414C90C0F200}" vid="{15D2BFE3-02F4-4B53-86DA-173AE7407C6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254</Words>
  <Application>Microsoft Office PowerPoint</Application>
  <PresentationFormat>ユーザー設定</PresentationFormat>
  <Paragraphs>62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Calibri Light</vt:lpstr>
      <vt:lpstr>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2013-07-04T10:34:01Z</dcterms:created>
  <dcterms:modified xsi:type="dcterms:W3CDTF">2021-05-27T06:46:52Z</dcterms:modified>
</cp:coreProperties>
</file>