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775575" cy="10907713"/>
  <p:notesSz cx="9866313" cy="673576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88B"/>
    <a:srgbClr val="FFE0A3"/>
    <a:srgbClr val="FFEDC9"/>
    <a:srgbClr val="FF9021"/>
    <a:srgbClr val="F2B800"/>
    <a:srgbClr val="E6D6C3"/>
    <a:srgbClr val="5A1B02"/>
    <a:srgbClr val="000000"/>
    <a:srgbClr val="EA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10" y="8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37BCD90-B6C7-4DEA-B151-E9219A80DA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B0F2F3-9084-45B9-A033-2E0BBAC33D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EEB5-EC8F-4EF9-A5AF-275D4A32C603}" type="datetimeFigureOut">
              <a:rPr kumimoji="1" lang="ja-JP" altLang="en-US" smtClean="0"/>
              <a:t>2022/4/8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682DE7-6C90-4CFA-AE7F-DB389DE6F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5CD971-9CAC-4539-B198-56DD0C66D6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57F-8FBD-434C-91F4-F1C6B8D23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273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1" cy="33795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0"/>
            <a:ext cx="4275401" cy="33795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2022/4/8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22738" y="841375"/>
            <a:ext cx="1620837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5401" cy="33795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6397807"/>
            <a:ext cx="4275401" cy="33795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-4843" y="9280664"/>
            <a:ext cx="7775575" cy="1605451"/>
          </a:xfrm>
          <a:prstGeom prst="rect">
            <a:avLst/>
          </a:prstGeom>
          <a:pattFill prst="trellis">
            <a:fgClr>
              <a:srgbClr val="FFEDC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436752" y="9942682"/>
            <a:ext cx="7172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TEL： 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0134-64-7062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住所：小樽市花園４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dirty="0">
                <a:solidFill>
                  <a:srgbClr val="EE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b="1" dirty="0">
              <a:solidFill>
                <a:srgbClr val="EE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販売時間：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（土日祝日休み）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43375" y="9560695"/>
            <a:ext cx="6109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おたる味噌工房花園店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（自立サポート彩り舎）</a:t>
            </a:r>
            <a:endParaRPr kumimoji="1" lang="ja-JP" altLang="en-US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6" y="10255567"/>
            <a:ext cx="166166" cy="16616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6" y="10000306"/>
            <a:ext cx="166166" cy="16616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6" y="9680093"/>
            <a:ext cx="166166" cy="166166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7586" y="6097836"/>
            <a:ext cx="7753146" cy="3395910"/>
          </a:xfrm>
          <a:prstGeom prst="rect">
            <a:avLst/>
          </a:prstGeom>
          <a:solidFill>
            <a:srgbClr val="FFE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814" y="2"/>
            <a:ext cx="4003568" cy="60918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ysClr val="windowText" lastClr="000000"/>
                </a:solidFill>
              </a:rPr>
              <a:t>写真を入れてください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005382" y="-20526"/>
            <a:ext cx="3783869" cy="61018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66100" y="454184"/>
            <a:ext cx="3262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みそ玉</a:t>
            </a:r>
            <a:endParaRPr kumimoji="1" lang="ja-JP" altLang="en-US" sz="8000" b="1" dirty="0">
              <a:solidFill>
                <a:schemeClr val="accent4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6978" y="1571933"/>
            <a:ext cx="2733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EDC9"/>
                </a:solidFill>
              </a:rPr>
              <a:t>安心・安全の</a:t>
            </a:r>
            <a:endParaRPr lang="en-US" altLang="ja-JP" sz="3600" b="1" dirty="0">
              <a:solidFill>
                <a:srgbClr val="FFEDC9"/>
              </a:solidFill>
            </a:endParaRPr>
          </a:p>
          <a:p>
            <a:pPr algn="ctr"/>
            <a:r>
              <a:rPr lang="ja-JP" altLang="en-US" sz="3600" b="1" dirty="0">
                <a:solidFill>
                  <a:srgbClr val="FFEDC9"/>
                </a:solidFill>
              </a:rPr>
              <a:t>無添加味噌</a:t>
            </a:r>
            <a:endParaRPr lang="en-US" altLang="ja-JP" sz="3600" b="1" dirty="0">
              <a:solidFill>
                <a:srgbClr val="FFEDC9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66100" y="2934781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あおさ・あられ・えび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ゴマ・とろろ・ビーツ</a:t>
            </a:r>
            <a:endParaRPr kumimoji="1"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23648" y="3960606"/>
            <a:ext cx="3089472" cy="1844827"/>
          </a:xfrm>
          <a:prstGeom prst="rect">
            <a:avLst/>
          </a:prstGeom>
          <a:solidFill>
            <a:srgbClr val="5A1B02"/>
          </a:solidFill>
          <a:ln>
            <a:solidFill>
              <a:srgbClr val="FFEDC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493949" y="3882116"/>
            <a:ext cx="2748861" cy="651898"/>
          </a:xfrm>
          <a:prstGeom prst="rect">
            <a:avLst/>
          </a:prstGeom>
          <a:solidFill>
            <a:srgbClr val="5A1B02"/>
          </a:solidFill>
          <a:ln>
            <a:solidFill>
              <a:srgbClr val="FFEDC9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46978" y="4046626"/>
            <a:ext cx="28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EDC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６個入り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31127" y="4232934"/>
            <a:ext cx="28745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en-US" altLang="ja-JP" sz="2000" dirty="0">
              <a:solidFill>
                <a:srgbClr val="FFEDC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400" b="1" spc="-150" dirty="0">
                <a:solidFill>
                  <a:srgbClr val="FFEDC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￥</a:t>
            </a:r>
            <a:r>
              <a:rPr lang="en-US" altLang="ja-JP" sz="5400" b="1" spc="-150" dirty="0">
                <a:solidFill>
                  <a:srgbClr val="FFEDC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1,080</a:t>
            </a:r>
          </a:p>
          <a:p>
            <a:pPr algn="ctr"/>
            <a:r>
              <a:rPr lang="ja-JP" altLang="en-US" sz="2400" dirty="0">
                <a:solidFill>
                  <a:srgbClr val="FFEDC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（税込み）</a:t>
            </a:r>
            <a:endParaRPr kumimoji="1" lang="ja-JP" altLang="en-US" sz="2400" dirty="0">
              <a:solidFill>
                <a:srgbClr val="FFEDC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09F043-96FC-447D-A67C-521887397067}"/>
              </a:ext>
            </a:extLst>
          </p:cNvPr>
          <p:cNvSpPr/>
          <p:nvPr/>
        </p:nvSpPr>
        <p:spPr>
          <a:xfrm>
            <a:off x="17586" y="-20526"/>
            <a:ext cx="3968234" cy="6109465"/>
          </a:xfrm>
          <a:prstGeom prst="rect">
            <a:avLst/>
          </a:prstGeom>
          <a:pattFill prst="solidDmnd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EAAED9-276C-4AA6-B43B-6F4C10A2C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6371" r="10707" b="8467"/>
          <a:stretch/>
        </p:blipFill>
        <p:spPr>
          <a:xfrm rot="21124414">
            <a:off x="10544007" y="1350332"/>
            <a:ext cx="3669425" cy="53925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A96B87-D93A-4F11-BBE2-A113845F8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3330" y1="21315" x2="23330" y2="21315"/>
                        <a14:backgroundMark x1="29162" y1="17285" x2="29162" y2="17285"/>
                        <a14:backgroundMark x1="35631" y1="14634" x2="35631" y2="14634"/>
                        <a14:backgroundMark x1="58218" y1="13150" x2="58218" y2="13150"/>
                        <a14:backgroundMark x1="66490" y1="16225" x2="66490" y2="16225"/>
                        <a14:backgroundMark x1="76882" y1="23012" x2="76882" y2="23012"/>
                        <a14:backgroundMark x1="83987" y1="34040" x2="83987" y2="34040"/>
                        <a14:backgroundMark x1="87275" y1="42524" x2="87275" y2="42524"/>
                        <a14:backgroundMark x1="87063" y1="44433" x2="87063" y2="44433"/>
                        <a14:backgroundMark x1="87275" y1="48144" x2="87275" y2="48144"/>
                        <a14:backgroundMark x1="87699" y1="53340" x2="87699" y2="53340"/>
                        <a14:backgroundMark x1="87275" y1="51856" x2="87275" y2="51856"/>
                        <a14:backgroundMark x1="87381" y1="49735" x2="87381" y2="49735"/>
                        <a14:backgroundMark x1="87381" y1="55037" x2="87381" y2="55037"/>
                        <a14:backgroundMark x1="86532" y1="58961" x2="86532" y2="58961"/>
                        <a14:backgroundMark x1="86108" y1="61188" x2="86108" y2="61188"/>
                        <a14:backgroundMark x1="85260" y1="64157" x2="85260" y2="64157"/>
                        <a14:backgroundMark x1="83563" y1="67232" x2="83563" y2="67232"/>
                        <a14:backgroundMark x1="43794" y1="88475" x2="43794" y2="88475"/>
                        <a14:backgroundMark x1="81206" y1="71986" x2="81206" y2="71986"/>
                        <a14:backgroundMark x1="80496" y1="72340" x2="80496" y2="72340"/>
                        <a14:backgroundMark x1="85816" y1="61525" x2="85816" y2="61525"/>
                        <a14:backgroundMark x1="87234" y1="55142" x2="87234" y2="55142"/>
                        <a14:backgroundMark x1="87589" y1="50532" x2="87589" y2="50532"/>
                        <a14:backgroundMark x1="84752" y1="35284" x2="84752" y2="35284"/>
                        <a14:backgroundMark x1="86525" y1="39539" x2="86525" y2="39539"/>
                        <a14:backgroundMark x1="85638" y1="38475" x2="85638" y2="38475"/>
                        <a14:backgroundMark x1="86170" y1="40780" x2="86170" y2="40780"/>
                        <a14:backgroundMark x1="87411" y1="51241" x2="87411" y2="51241"/>
                        <a14:backgroundMark x1="86879" y1="57624" x2="86879" y2="57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" y="6531086"/>
            <a:ext cx="2340270" cy="23402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19C6BD2-88AE-474F-AF2E-7E07A44A4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4157" y1="13998" x2="64157" y2="13998"/>
                        <a14:backgroundMark x1="65642" y1="13680" x2="65642" y2="13680"/>
                        <a14:backgroundMark x1="70732" y1="16649" x2="70732" y2="16649"/>
                        <a14:backgroundMark x1="82397" y1="27359" x2="82397" y2="27359"/>
                        <a14:backgroundMark x1="81972" y1="28102" x2="81972" y2="28102"/>
                        <a14:backgroundMark x1="83033" y1="29905" x2="83033" y2="29905"/>
                        <a14:backgroundMark x1="85154" y1="33086" x2="85154" y2="33086"/>
                        <a14:backgroundMark x1="84624" y1="32025" x2="84624" y2="32025"/>
                        <a14:backgroundMark x1="84624" y1="32768" x2="84624" y2="32768"/>
                        <a14:backgroundMark x1="84624" y1="31707" x2="84624" y2="31707"/>
                        <a14:backgroundMark x1="83987" y1="32025" x2="83987" y2="32025"/>
                        <a14:backgroundMark x1="85048" y1="33298" x2="85048" y2="33298"/>
                        <a14:backgroundMark x1="85790" y1="34464" x2="85790" y2="34464"/>
                        <a14:backgroundMark x1="86426" y1="37222" x2="86426" y2="37222"/>
                        <a14:backgroundMark x1="86426" y1="35631" x2="86426" y2="35631"/>
                        <a14:backgroundMark x1="87805" y1="42524" x2="87805" y2="42524"/>
                        <a14:backgroundMark x1="87487" y1="39449" x2="87487" y2="39449"/>
                        <a14:backgroundMark x1="87487" y1="41463" x2="87487" y2="41463"/>
                        <a14:backgroundMark x1="88335" y1="53022" x2="88335" y2="53022"/>
                        <a14:backgroundMark x1="79215" y1="74761" x2="79215" y2="74761"/>
                        <a14:backgroundMark x1="80806" y1="72322" x2="80806" y2="72322"/>
                        <a14:backgroundMark x1="82503" y1="69565" x2="82503" y2="69565"/>
                        <a14:backgroundMark x1="84411" y1="65642" x2="84411" y2="65642"/>
                        <a14:backgroundMark x1="86002" y1="63309" x2="86002" y2="63309"/>
                        <a14:backgroundMark x1="85260" y1="65536" x2="85260" y2="65536"/>
                        <a14:backgroundMark x1="85366" y1="64263" x2="85366" y2="64263"/>
                        <a14:backgroundMark x1="86638" y1="60976" x2="86638" y2="60976"/>
                        <a14:backgroundMark x1="87593" y1="58218" x2="87593" y2="58218"/>
                        <a14:backgroundMark x1="87487" y1="59279" x2="87487" y2="59279"/>
                        <a14:backgroundMark x1="86850" y1="60657" x2="86850" y2="60657"/>
                        <a14:backgroundMark x1="87381" y1="57476" x2="87381" y2="57476"/>
                        <a14:backgroundMark x1="87911" y1="54719" x2="87911" y2="54719"/>
                        <a14:backgroundMark x1="88547" y1="49735" x2="88547" y2="49735"/>
                        <a14:backgroundMark x1="88229" y1="45175" x2="88229" y2="45175"/>
                        <a14:backgroundMark x1="88229" y1="45705" x2="88229" y2="45705"/>
                        <a14:backgroundMark x1="87487" y1="41357" x2="87487" y2="41357"/>
                        <a14:backgroundMark x1="86850" y1="37434" x2="86850" y2="37434"/>
                        <a14:backgroundMark x1="85578" y1="35207" x2="85578" y2="35207"/>
                        <a14:backgroundMark x1="86108" y1="36373" x2="86108" y2="36373"/>
                        <a14:backgroundMark x1="86426" y1="38176" x2="86426" y2="38176"/>
                        <a14:backgroundMark x1="80319" y1="26064" x2="80319" y2="26064"/>
                        <a14:backgroundMark x1="85284" y1="34397" x2="85284" y2="34397"/>
                        <a14:backgroundMark x1="85816" y1="36525" x2="85816" y2="36525"/>
                        <a14:backgroundMark x1="85106" y1="33688" x2="85106" y2="33688"/>
                        <a14:backgroundMark x1="87589" y1="40603" x2="87589" y2="40603"/>
                        <a14:backgroundMark x1="86879" y1="39716" x2="86879" y2="39716"/>
                        <a14:backgroundMark x1="87766" y1="43262" x2="87766" y2="43262"/>
                        <a14:backgroundMark x1="88121" y1="45922" x2="88121" y2="45922"/>
                        <a14:backgroundMark x1="88298" y1="47695" x2="88298" y2="47695"/>
                        <a14:backgroundMark x1="88475" y1="49113" x2="88475" y2="49113"/>
                        <a14:backgroundMark x1="88475" y1="52837" x2="88475" y2="52837"/>
                        <a14:backgroundMark x1="88475" y1="50532" x2="88475" y2="50532"/>
                        <a14:backgroundMark x1="88475" y1="52482" x2="88475" y2="52482"/>
                        <a14:backgroundMark x1="88475" y1="52305" x2="88475" y2="52305"/>
                        <a14:backgroundMark x1="87943" y1="53369" x2="87943" y2="53369"/>
                        <a14:backgroundMark x1="88298" y1="46986" x2="88298" y2="46986"/>
                        <a14:backgroundMark x1="87943" y1="44149" x2="87943" y2="44149"/>
                        <a14:backgroundMark x1="87057" y1="59397" x2="87057" y2="59397"/>
                        <a14:backgroundMark x1="86525" y1="61525" x2="86525" y2="61525"/>
                        <a14:backgroundMark x1="86348" y1="62589" x2="86348" y2="62589"/>
                        <a14:backgroundMark x1="86702" y1="60284" x2="86702" y2="60284"/>
                        <a14:backgroundMark x1="86170" y1="62943" x2="86170" y2="62943"/>
                        <a14:backgroundMark x1="84220" y1="67553" x2="84220" y2="67553"/>
                        <a14:backgroundMark x1="77482" y1="76773" x2="77482" y2="76773"/>
                        <a14:backgroundMark x1="74645" y1="79078" x2="74645" y2="79078"/>
                        <a14:backgroundMark x1="71277" y1="81383" x2="71277" y2="81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9" y="6566281"/>
            <a:ext cx="2340270" cy="23402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95351CB-C371-459D-BB3B-5262D08961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69272" y1="15125" x2="69272" y2="15125"/>
                        <a14:backgroundMark x1="72114" y1="16014" x2="72114" y2="16014"/>
                        <a14:backgroundMark x1="76199" y1="18149" x2="76199" y2="18149"/>
                        <a14:backgroundMark x1="76199" y1="19039" x2="76199" y2="19039"/>
                        <a14:backgroundMark x1="78153" y1="21886" x2="78153" y2="21886"/>
                        <a14:backgroundMark x1="63588" y1="85587" x2="63588" y2="85587"/>
                        <a14:backgroundMark x1="71403" y1="81673" x2="71403" y2="81673"/>
                        <a14:backgroundMark x1="67318" y1="83808" x2="67318" y2="83808"/>
                        <a14:backgroundMark x1="69982" y1="82206" x2="69982" y2="82206"/>
                        <a14:backgroundMark x1="73712" y1="80249" x2="73712" y2="80249"/>
                        <a14:backgroundMark x1="76554" y1="78114" x2="76554" y2="78114"/>
                        <a14:backgroundMark x1="79041" y1="75267" x2="79041" y2="75267"/>
                        <a14:backgroundMark x1="81883" y1="72598" x2="81883" y2="72598"/>
                        <a14:backgroundMark x1="84369" y1="67794" x2="84369" y2="67794"/>
                        <a14:backgroundMark x1="83126" y1="70107" x2="83126" y2="70107"/>
                        <a14:backgroundMark x1="83659" y1="69395" x2="83659" y2="69395"/>
                        <a14:backgroundMark x1="70515" y1="16014" x2="70515" y2="16014"/>
                        <a14:backgroundMark x1="72469" y1="17438" x2="72469" y2="17438"/>
                        <a14:backgroundMark x1="74245" y1="18683" x2="74245" y2="18683"/>
                        <a14:backgroundMark x1="75844" y1="19751" x2="75844" y2="19751"/>
                        <a14:backgroundMark x1="77975" y1="22242" x2="77975" y2="22242"/>
                        <a14:backgroundMark x1="79929" y1="23488" x2="79929" y2="23488"/>
                        <a14:backgroundMark x1="79929" y1="24733" x2="79929" y2="24733"/>
                        <a14:backgroundMark x1="82771" y1="27936" x2="82771" y2="27936"/>
                        <a14:backgroundMark x1="81528" y1="26335" x2="81528" y2="26335"/>
                        <a14:backgroundMark x1="81883" y1="26868" x2="81883" y2="26868"/>
                        <a14:backgroundMark x1="82238" y1="27224" x2="82238" y2="27224"/>
                        <a14:backgroundMark x1="83837" y1="29537" x2="83837" y2="29537"/>
                        <a14:backgroundMark x1="83481" y1="28826" x2="83481" y2="28826"/>
                        <a14:backgroundMark x1="84192" y1="29893" x2="84192" y2="29893"/>
                        <a14:backgroundMark x1="75666" y1="78114" x2="75666" y2="78114"/>
                        <a14:backgroundMark x1="84725" y1="30783" x2="84725" y2="30783"/>
                        <a14:backgroundMark x1="77798" y1="76157" x2="77798" y2="76157"/>
                        <a14:backgroundMark x1="80284" y1="73132" x2="80284" y2="73132"/>
                        <a14:backgroundMark x1="81705" y1="71352" x2="81705" y2="71352"/>
                        <a14:backgroundMark x1="82771" y1="69573" x2="82771" y2="69573"/>
                        <a14:backgroundMark x1="85080" y1="66192" x2="85080" y2="66192"/>
                        <a14:backgroundMark x1="86146" y1="63701" x2="86146" y2="63701"/>
                        <a14:backgroundMark x1="84725" y1="66548" x2="84725" y2="66548"/>
                        <a14:backgroundMark x1="85968" y1="64235" x2="85968" y2="64235"/>
                        <a14:backgroundMark x1="85435" y1="65302" x2="85435" y2="65302"/>
                        <a14:backgroundMark x1="86679" y1="62456" x2="86679" y2="62456"/>
                        <a14:backgroundMark x1="87211" y1="60498" x2="87211" y2="60498"/>
                        <a14:backgroundMark x1="87744" y1="58719" x2="87744" y2="58719"/>
                        <a14:backgroundMark x1="88455" y1="55694" x2="88455" y2="55694"/>
                        <a14:backgroundMark x1="89165" y1="46085" x2="89165" y2="46085"/>
                        <a14:backgroundMark x1="89165" y1="47331" x2="89165" y2="47331"/>
                        <a14:backgroundMark x1="89165" y1="49466" x2="89165" y2="49466"/>
                        <a14:backgroundMark x1="89165" y1="51957" x2="89165" y2="51957"/>
                        <a14:backgroundMark x1="89165" y1="50890" x2="89165" y2="50890"/>
                        <a14:backgroundMark x1="89165" y1="48754" x2="89165" y2="48754"/>
                        <a14:backgroundMark x1="89165" y1="50356" x2="89165" y2="50356"/>
                        <a14:backgroundMark x1="89165" y1="53025" x2="89165" y2="53025"/>
                        <a14:backgroundMark x1="89165" y1="52847" x2="89165" y2="52847"/>
                        <a14:backgroundMark x1="89165" y1="52491" x2="89165" y2="52491"/>
                        <a14:backgroundMark x1="89165" y1="51423" x2="89165" y2="51423"/>
                        <a14:backgroundMark x1="89165" y1="49644" x2="89165" y2="49644"/>
                        <a14:backgroundMark x1="88099" y1="57829" x2="88099" y2="57829"/>
                        <a14:backgroundMark x1="88277" y1="57295" x2="88277" y2="57295"/>
                        <a14:backgroundMark x1="88277" y1="56406" x2="88277" y2="56406"/>
                        <a14:backgroundMark x1="88277" y1="55872" x2="88277" y2="55872"/>
                        <a14:backgroundMark x1="88277" y1="55160" x2="88277" y2="55160"/>
                        <a14:backgroundMark x1="88455" y1="54093" x2="88455" y2="54093"/>
                        <a14:backgroundMark x1="88810" y1="53025" x2="88810" y2="53025"/>
                        <a14:backgroundMark x1="86323" y1="63167" x2="86323" y2="63167"/>
                        <a14:backgroundMark x1="86679" y1="61744" x2="86679" y2="61744"/>
                        <a14:backgroundMark x1="86501" y1="61388" x2="86501" y2="61388"/>
                        <a14:backgroundMark x1="87389" y1="59253" x2="87389" y2="59253"/>
                        <a14:backgroundMark x1="88810" y1="47687" x2="88810" y2="47687"/>
                        <a14:backgroundMark x1="88988" y1="45907" x2="88988" y2="45907"/>
                        <a14:backgroundMark x1="88988" y1="46619" x2="88988" y2="46619"/>
                        <a14:backgroundMark x1="88810" y1="46975" x2="88810" y2="46975"/>
                        <a14:backgroundMark x1="88810" y1="46263" x2="88810" y2="46263"/>
                        <a14:backgroundMark x1="88632" y1="43950" x2="88632" y2="43950"/>
                        <a14:backgroundMark x1="88810" y1="42527" x2="88810" y2="42527"/>
                        <a14:backgroundMark x1="88099" y1="41459" x2="88099" y2="41459"/>
                        <a14:backgroundMark x1="87744" y1="39146" x2="87744" y2="39146"/>
                        <a14:backgroundMark x1="87744" y1="40391" x2="87744" y2="40391"/>
                        <a14:backgroundMark x1="88277" y1="42171" x2="88277" y2="42171"/>
                        <a14:backgroundMark x1="88632" y1="44662" x2="88632" y2="44662"/>
                        <a14:backgroundMark x1="87389" y1="38434" x2="87389" y2="38434"/>
                        <a14:backgroundMark x1="86146" y1="34698" x2="86146" y2="34698"/>
                        <a14:backgroundMark x1="85613" y1="32740" x2="85613" y2="32740"/>
                        <a14:backgroundMark x1="85080" y1="32028" x2="85080" y2="32028"/>
                        <a14:backgroundMark x1="84725" y1="32028" x2="84725" y2="32028"/>
                        <a14:backgroundMark x1="84369" y1="30783" x2="84369" y2="30783"/>
                        <a14:backgroundMark x1="83837" y1="29715" x2="83837" y2="29715"/>
                        <a14:backgroundMark x1="83481" y1="29181" x2="83481" y2="29181"/>
                        <a14:backgroundMark x1="83481" y1="29893" x2="83481" y2="29893"/>
                        <a14:backgroundMark x1="83126" y1="29004" x2="83126" y2="29004"/>
                        <a14:backgroundMark x1="85435" y1="32918" x2="85435" y2="32918"/>
                        <a14:backgroundMark x1="85790" y1="34164" x2="85790" y2="34164"/>
                        <a14:backgroundMark x1="86856" y1="36477" x2="86856" y2="36477"/>
                        <a14:backgroundMark x1="86323" y1="35765" x2="86323" y2="35765"/>
                        <a14:backgroundMark x1="87034" y1="37367" x2="87034" y2="37367"/>
                        <a14:backgroundMark x1="88810" y1="52491" x2="88810" y2="52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80" y="6538248"/>
            <a:ext cx="2342752" cy="2340270"/>
          </a:xfrm>
          <a:prstGeom prst="rect">
            <a:avLst/>
          </a:prstGeom>
        </p:spPr>
      </p:pic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953ED8AC-1BD9-426F-81E5-0E91EE484A45}"/>
              </a:ext>
            </a:extLst>
          </p:cNvPr>
          <p:cNvSpPr/>
          <p:nvPr/>
        </p:nvSpPr>
        <p:spPr>
          <a:xfrm>
            <a:off x="2252075" y="7139870"/>
            <a:ext cx="465685" cy="1123479"/>
          </a:xfrm>
          <a:prstGeom prst="chevron">
            <a:avLst/>
          </a:prstGeom>
          <a:pattFill prst="pct75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矢印: 山形 50">
            <a:extLst>
              <a:ext uri="{FF2B5EF4-FFF2-40B4-BE49-F238E27FC236}">
                <a16:creationId xmlns:a16="http://schemas.microsoft.com/office/drawing/2014/main" id="{20C8BEFB-9895-4A3B-8227-BE638CBEE262}"/>
              </a:ext>
            </a:extLst>
          </p:cNvPr>
          <p:cNvSpPr/>
          <p:nvPr/>
        </p:nvSpPr>
        <p:spPr>
          <a:xfrm>
            <a:off x="5072051" y="7149985"/>
            <a:ext cx="465685" cy="1123479"/>
          </a:xfrm>
          <a:prstGeom prst="chevron">
            <a:avLst/>
          </a:prstGeom>
          <a:pattFill prst="pct75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3D50CBC-3380-4D46-8D05-FC2950F17C51}"/>
              </a:ext>
            </a:extLst>
          </p:cNvPr>
          <p:cNvSpPr txBox="1"/>
          <p:nvPr/>
        </p:nvSpPr>
        <p:spPr>
          <a:xfrm>
            <a:off x="36497" y="6209473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①味噌玉をお椀に入れます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A7B920D-DFB5-4770-9B4E-F879C9D63BD2}"/>
              </a:ext>
            </a:extLst>
          </p:cNvPr>
          <p:cNvSpPr txBox="1"/>
          <p:nvPr/>
        </p:nvSpPr>
        <p:spPr>
          <a:xfrm>
            <a:off x="2638335" y="6216837"/>
            <a:ext cx="2694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②熱湯を注いで良く混ぜます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（約１８０ｃｃ）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86925C-2F09-42CF-B2E9-AF0E4D491438}"/>
              </a:ext>
            </a:extLst>
          </p:cNvPr>
          <p:cNvSpPr txBox="1"/>
          <p:nvPr/>
        </p:nvSpPr>
        <p:spPr>
          <a:xfrm>
            <a:off x="5454594" y="6223309"/>
            <a:ext cx="2223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2">
                    <a:lumMod val="50000"/>
                  </a:schemeClr>
                </a:solidFill>
              </a:rPr>
              <a:t>③味噌汁の完成です！</a:t>
            </a:r>
            <a:endParaRPr lang="en-US" altLang="ja-JP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772DD31-2B7D-4E49-8842-1310A1186C2A}"/>
              </a:ext>
            </a:extLst>
          </p:cNvPr>
          <p:cNvSpPr/>
          <p:nvPr/>
        </p:nvSpPr>
        <p:spPr>
          <a:xfrm>
            <a:off x="135467" y="8871356"/>
            <a:ext cx="7474177" cy="4954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47625" cap="rnd" cmpd="dbl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D24E292-85B4-43B3-BB97-1ADE2A167E2E}"/>
              </a:ext>
            </a:extLst>
          </p:cNvPr>
          <p:cNvSpPr txBox="1"/>
          <p:nvPr/>
        </p:nvSpPr>
        <p:spPr>
          <a:xfrm>
            <a:off x="36497" y="8941621"/>
            <a:ext cx="777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FFEDC9"/>
                </a:solidFill>
              </a:rPr>
              <a:t>昆布・鰹節・煮干し　すりつぶした出汁が丸ごと入っているので　栄養満点！</a:t>
            </a:r>
            <a:endParaRPr lang="en-US" altLang="ja-JP" sz="1800" b="1" dirty="0">
              <a:solidFill>
                <a:srgbClr val="FFEDC9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A2865C-377D-4966-9FA3-395D772C28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12373" r="13774" b="17120"/>
          <a:stretch/>
        </p:blipFill>
        <p:spPr>
          <a:xfrm rot="21030300">
            <a:off x="306828" y="683090"/>
            <a:ext cx="3477696" cy="46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pptx" id="{F4EEB164-0389-4251-B827-DCD17EF0C48D}" vid="{C925A3BC-7E78-45E7-A170-F95D4367244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</Template>
  <TotalTime>0</TotalTime>
  <Words>98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Arial</vt:lpstr>
      <vt:lpstr>Calibri</vt:lpstr>
      <vt:lpstr>Calibri Light</vt:lpstr>
      <vt:lpstr>15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1</cp:revision>
  <dcterms:created xsi:type="dcterms:W3CDTF">2013-07-10T09:44:47Z</dcterms:created>
  <dcterms:modified xsi:type="dcterms:W3CDTF">2022-04-08T09:00:07Z</dcterms:modified>
</cp:coreProperties>
</file>